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16" r:id="rId3"/>
    <p:sldId id="323" r:id="rId4"/>
    <p:sldId id="324" r:id="rId5"/>
    <p:sldId id="326" r:id="rId6"/>
    <p:sldId id="325" r:id="rId7"/>
    <p:sldId id="329" r:id="rId8"/>
    <p:sldId id="328" r:id="rId9"/>
    <p:sldId id="338" r:id="rId10"/>
    <p:sldId id="330" r:id="rId11"/>
    <p:sldId id="331" r:id="rId12"/>
    <p:sldId id="332" r:id="rId13"/>
    <p:sldId id="337" r:id="rId14"/>
    <p:sldId id="287" r:id="rId15"/>
    <p:sldId id="319" r:id="rId16"/>
    <p:sldId id="293" r:id="rId17"/>
    <p:sldId id="333" r:id="rId18"/>
    <p:sldId id="334" r:id="rId19"/>
    <p:sldId id="294" r:id="rId20"/>
    <p:sldId id="296" r:id="rId21"/>
    <p:sldId id="302" r:id="rId22"/>
    <p:sldId id="303" r:id="rId23"/>
    <p:sldId id="321" r:id="rId24"/>
    <p:sldId id="306" r:id="rId25"/>
    <p:sldId id="335" r:id="rId26"/>
    <p:sldId id="309" r:id="rId27"/>
    <p:sldId id="336" r:id="rId28"/>
    <p:sldId id="312" r:id="rId29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ambria Math" panose="02040503050406030204" pitchFamily="18" charset="0"/>
      <p:regular r:id="rId3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becca Lebeaux" initials="RL" lastIdx="6" clrIdx="0">
    <p:extLst>
      <p:ext uri="{19B8F6BF-5375-455C-9EA6-DF929625EA0E}">
        <p15:presenceInfo xmlns:p15="http://schemas.microsoft.com/office/powerpoint/2012/main" userId="Rebecca Lebeaux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  <a:srgbClr val="0000FF"/>
    <a:srgbClr val="1F497C"/>
    <a:srgbClr val="1F497D"/>
    <a:srgbClr val="000000"/>
    <a:srgbClr val="2D7D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>
      <p:cViewPr varScale="1">
        <p:scale>
          <a:sx n="64" d="100"/>
          <a:sy n="64" d="100"/>
        </p:scale>
        <p:origin x="1164" y="7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66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87EA9-0F95-4E3A-B40A-64C12DA5C34F}" type="datetimeFigureOut">
              <a:rPr lang="en-US" smtClean="0"/>
              <a:pPr/>
              <a:t>2/21/2024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C950B-8241-42E2-98BC-F99EB045F1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90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722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431.xml"/><Relationship Id="rId21" Type="http://schemas.openxmlformats.org/officeDocument/2006/relationships/tags" Target="../tags/tag426.xml"/><Relationship Id="rId42" Type="http://schemas.openxmlformats.org/officeDocument/2006/relationships/tags" Target="../tags/tag447.xml"/><Relationship Id="rId47" Type="http://schemas.openxmlformats.org/officeDocument/2006/relationships/tags" Target="../tags/tag452.xml"/><Relationship Id="rId63" Type="http://schemas.openxmlformats.org/officeDocument/2006/relationships/tags" Target="../tags/tag468.xml"/><Relationship Id="rId68" Type="http://schemas.openxmlformats.org/officeDocument/2006/relationships/tags" Target="../tags/tag473.xml"/><Relationship Id="rId84" Type="http://schemas.openxmlformats.org/officeDocument/2006/relationships/tags" Target="../tags/tag489.xml"/><Relationship Id="rId89" Type="http://schemas.openxmlformats.org/officeDocument/2006/relationships/tags" Target="../tags/tag494.xml"/><Relationship Id="rId16" Type="http://schemas.openxmlformats.org/officeDocument/2006/relationships/tags" Target="../tags/tag421.xml"/><Relationship Id="rId11" Type="http://schemas.openxmlformats.org/officeDocument/2006/relationships/tags" Target="../tags/tag416.xml"/><Relationship Id="rId32" Type="http://schemas.openxmlformats.org/officeDocument/2006/relationships/tags" Target="../tags/tag437.xml"/><Relationship Id="rId37" Type="http://schemas.openxmlformats.org/officeDocument/2006/relationships/tags" Target="../tags/tag442.xml"/><Relationship Id="rId53" Type="http://schemas.openxmlformats.org/officeDocument/2006/relationships/tags" Target="../tags/tag458.xml"/><Relationship Id="rId58" Type="http://schemas.openxmlformats.org/officeDocument/2006/relationships/tags" Target="../tags/tag463.xml"/><Relationship Id="rId74" Type="http://schemas.openxmlformats.org/officeDocument/2006/relationships/tags" Target="../tags/tag479.xml"/><Relationship Id="rId79" Type="http://schemas.openxmlformats.org/officeDocument/2006/relationships/tags" Target="../tags/tag484.xml"/><Relationship Id="rId5" Type="http://schemas.openxmlformats.org/officeDocument/2006/relationships/tags" Target="../tags/tag410.xml"/><Relationship Id="rId90" Type="http://schemas.openxmlformats.org/officeDocument/2006/relationships/slideLayout" Target="../slideLayouts/slideLayout2.xml"/><Relationship Id="rId14" Type="http://schemas.openxmlformats.org/officeDocument/2006/relationships/tags" Target="../tags/tag419.xml"/><Relationship Id="rId22" Type="http://schemas.openxmlformats.org/officeDocument/2006/relationships/tags" Target="../tags/tag427.xml"/><Relationship Id="rId27" Type="http://schemas.openxmlformats.org/officeDocument/2006/relationships/tags" Target="../tags/tag432.xml"/><Relationship Id="rId30" Type="http://schemas.openxmlformats.org/officeDocument/2006/relationships/tags" Target="../tags/tag435.xml"/><Relationship Id="rId35" Type="http://schemas.openxmlformats.org/officeDocument/2006/relationships/tags" Target="../tags/tag440.xml"/><Relationship Id="rId43" Type="http://schemas.openxmlformats.org/officeDocument/2006/relationships/tags" Target="../tags/tag448.xml"/><Relationship Id="rId48" Type="http://schemas.openxmlformats.org/officeDocument/2006/relationships/tags" Target="../tags/tag453.xml"/><Relationship Id="rId56" Type="http://schemas.openxmlformats.org/officeDocument/2006/relationships/tags" Target="../tags/tag461.xml"/><Relationship Id="rId64" Type="http://schemas.openxmlformats.org/officeDocument/2006/relationships/tags" Target="../tags/tag469.xml"/><Relationship Id="rId69" Type="http://schemas.openxmlformats.org/officeDocument/2006/relationships/tags" Target="../tags/tag474.xml"/><Relationship Id="rId77" Type="http://schemas.openxmlformats.org/officeDocument/2006/relationships/tags" Target="../tags/tag482.xml"/><Relationship Id="rId8" Type="http://schemas.openxmlformats.org/officeDocument/2006/relationships/tags" Target="../tags/tag413.xml"/><Relationship Id="rId51" Type="http://schemas.openxmlformats.org/officeDocument/2006/relationships/tags" Target="../tags/tag456.xml"/><Relationship Id="rId72" Type="http://schemas.openxmlformats.org/officeDocument/2006/relationships/tags" Target="../tags/tag477.xml"/><Relationship Id="rId80" Type="http://schemas.openxmlformats.org/officeDocument/2006/relationships/tags" Target="../tags/tag485.xml"/><Relationship Id="rId85" Type="http://schemas.openxmlformats.org/officeDocument/2006/relationships/tags" Target="../tags/tag490.xml"/><Relationship Id="rId3" Type="http://schemas.openxmlformats.org/officeDocument/2006/relationships/tags" Target="../tags/tag408.xml"/><Relationship Id="rId12" Type="http://schemas.openxmlformats.org/officeDocument/2006/relationships/tags" Target="../tags/tag417.xml"/><Relationship Id="rId17" Type="http://schemas.openxmlformats.org/officeDocument/2006/relationships/tags" Target="../tags/tag422.xml"/><Relationship Id="rId25" Type="http://schemas.openxmlformats.org/officeDocument/2006/relationships/tags" Target="../tags/tag430.xml"/><Relationship Id="rId33" Type="http://schemas.openxmlformats.org/officeDocument/2006/relationships/tags" Target="../tags/tag438.xml"/><Relationship Id="rId38" Type="http://schemas.openxmlformats.org/officeDocument/2006/relationships/tags" Target="../tags/tag443.xml"/><Relationship Id="rId46" Type="http://schemas.openxmlformats.org/officeDocument/2006/relationships/tags" Target="../tags/tag451.xml"/><Relationship Id="rId59" Type="http://schemas.openxmlformats.org/officeDocument/2006/relationships/tags" Target="../tags/tag464.xml"/><Relationship Id="rId67" Type="http://schemas.openxmlformats.org/officeDocument/2006/relationships/tags" Target="../tags/tag472.xml"/><Relationship Id="rId20" Type="http://schemas.openxmlformats.org/officeDocument/2006/relationships/tags" Target="../tags/tag425.xml"/><Relationship Id="rId41" Type="http://schemas.openxmlformats.org/officeDocument/2006/relationships/tags" Target="../tags/tag446.xml"/><Relationship Id="rId54" Type="http://schemas.openxmlformats.org/officeDocument/2006/relationships/tags" Target="../tags/tag459.xml"/><Relationship Id="rId62" Type="http://schemas.openxmlformats.org/officeDocument/2006/relationships/tags" Target="../tags/tag467.xml"/><Relationship Id="rId70" Type="http://schemas.openxmlformats.org/officeDocument/2006/relationships/tags" Target="../tags/tag475.xml"/><Relationship Id="rId75" Type="http://schemas.openxmlformats.org/officeDocument/2006/relationships/tags" Target="../tags/tag480.xml"/><Relationship Id="rId83" Type="http://schemas.openxmlformats.org/officeDocument/2006/relationships/tags" Target="../tags/tag488.xml"/><Relationship Id="rId88" Type="http://schemas.openxmlformats.org/officeDocument/2006/relationships/tags" Target="../tags/tag493.xml"/><Relationship Id="rId1" Type="http://schemas.openxmlformats.org/officeDocument/2006/relationships/tags" Target="../tags/tag406.xml"/><Relationship Id="rId6" Type="http://schemas.openxmlformats.org/officeDocument/2006/relationships/tags" Target="../tags/tag411.xml"/><Relationship Id="rId15" Type="http://schemas.openxmlformats.org/officeDocument/2006/relationships/tags" Target="../tags/tag420.xml"/><Relationship Id="rId23" Type="http://schemas.openxmlformats.org/officeDocument/2006/relationships/tags" Target="../tags/tag428.xml"/><Relationship Id="rId28" Type="http://schemas.openxmlformats.org/officeDocument/2006/relationships/tags" Target="../tags/tag433.xml"/><Relationship Id="rId36" Type="http://schemas.openxmlformats.org/officeDocument/2006/relationships/tags" Target="../tags/tag441.xml"/><Relationship Id="rId49" Type="http://schemas.openxmlformats.org/officeDocument/2006/relationships/tags" Target="../tags/tag454.xml"/><Relationship Id="rId57" Type="http://schemas.openxmlformats.org/officeDocument/2006/relationships/tags" Target="../tags/tag462.xml"/><Relationship Id="rId10" Type="http://schemas.openxmlformats.org/officeDocument/2006/relationships/tags" Target="../tags/tag415.xml"/><Relationship Id="rId31" Type="http://schemas.openxmlformats.org/officeDocument/2006/relationships/tags" Target="../tags/tag436.xml"/><Relationship Id="rId44" Type="http://schemas.openxmlformats.org/officeDocument/2006/relationships/tags" Target="../tags/tag449.xml"/><Relationship Id="rId52" Type="http://schemas.openxmlformats.org/officeDocument/2006/relationships/tags" Target="../tags/tag457.xml"/><Relationship Id="rId60" Type="http://schemas.openxmlformats.org/officeDocument/2006/relationships/tags" Target="../tags/tag465.xml"/><Relationship Id="rId65" Type="http://schemas.openxmlformats.org/officeDocument/2006/relationships/tags" Target="../tags/tag470.xml"/><Relationship Id="rId73" Type="http://schemas.openxmlformats.org/officeDocument/2006/relationships/tags" Target="../tags/tag478.xml"/><Relationship Id="rId78" Type="http://schemas.openxmlformats.org/officeDocument/2006/relationships/tags" Target="../tags/tag483.xml"/><Relationship Id="rId81" Type="http://schemas.openxmlformats.org/officeDocument/2006/relationships/tags" Target="../tags/tag486.xml"/><Relationship Id="rId86" Type="http://schemas.openxmlformats.org/officeDocument/2006/relationships/tags" Target="../tags/tag491.xml"/><Relationship Id="rId4" Type="http://schemas.openxmlformats.org/officeDocument/2006/relationships/tags" Target="../tags/tag409.xml"/><Relationship Id="rId9" Type="http://schemas.openxmlformats.org/officeDocument/2006/relationships/tags" Target="../tags/tag414.xml"/><Relationship Id="rId13" Type="http://schemas.openxmlformats.org/officeDocument/2006/relationships/tags" Target="../tags/tag418.xml"/><Relationship Id="rId18" Type="http://schemas.openxmlformats.org/officeDocument/2006/relationships/tags" Target="../tags/tag423.xml"/><Relationship Id="rId39" Type="http://schemas.openxmlformats.org/officeDocument/2006/relationships/tags" Target="../tags/tag444.xml"/><Relationship Id="rId34" Type="http://schemas.openxmlformats.org/officeDocument/2006/relationships/tags" Target="../tags/tag439.xml"/><Relationship Id="rId50" Type="http://schemas.openxmlformats.org/officeDocument/2006/relationships/tags" Target="../tags/tag455.xml"/><Relationship Id="rId55" Type="http://schemas.openxmlformats.org/officeDocument/2006/relationships/tags" Target="../tags/tag460.xml"/><Relationship Id="rId76" Type="http://schemas.openxmlformats.org/officeDocument/2006/relationships/tags" Target="../tags/tag481.xml"/><Relationship Id="rId7" Type="http://schemas.openxmlformats.org/officeDocument/2006/relationships/tags" Target="../tags/tag412.xml"/><Relationship Id="rId71" Type="http://schemas.openxmlformats.org/officeDocument/2006/relationships/tags" Target="../tags/tag476.xml"/><Relationship Id="rId2" Type="http://schemas.openxmlformats.org/officeDocument/2006/relationships/tags" Target="../tags/tag407.xml"/><Relationship Id="rId29" Type="http://schemas.openxmlformats.org/officeDocument/2006/relationships/tags" Target="../tags/tag434.xml"/><Relationship Id="rId24" Type="http://schemas.openxmlformats.org/officeDocument/2006/relationships/tags" Target="../tags/tag429.xml"/><Relationship Id="rId40" Type="http://schemas.openxmlformats.org/officeDocument/2006/relationships/tags" Target="../tags/tag445.xml"/><Relationship Id="rId45" Type="http://schemas.openxmlformats.org/officeDocument/2006/relationships/tags" Target="../tags/tag450.xml"/><Relationship Id="rId66" Type="http://schemas.openxmlformats.org/officeDocument/2006/relationships/tags" Target="../tags/tag471.xml"/><Relationship Id="rId87" Type="http://schemas.openxmlformats.org/officeDocument/2006/relationships/tags" Target="../tags/tag492.xml"/><Relationship Id="rId61" Type="http://schemas.openxmlformats.org/officeDocument/2006/relationships/tags" Target="../tags/tag466.xml"/><Relationship Id="rId82" Type="http://schemas.openxmlformats.org/officeDocument/2006/relationships/tags" Target="../tags/tag487.xml"/><Relationship Id="rId19" Type="http://schemas.openxmlformats.org/officeDocument/2006/relationships/tags" Target="../tags/tag424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520.xml"/><Relationship Id="rId117" Type="http://schemas.openxmlformats.org/officeDocument/2006/relationships/tags" Target="../tags/tag611.xml"/><Relationship Id="rId21" Type="http://schemas.openxmlformats.org/officeDocument/2006/relationships/tags" Target="../tags/tag515.xml"/><Relationship Id="rId42" Type="http://schemas.openxmlformats.org/officeDocument/2006/relationships/tags" Target="../tags/tag536.xml"/><Relationship Id="rId47" Type="http://schemas.openxmlformats.org/officeDocument/2006/relationships/tags" Target="../tags/tag541.xml"/><Relationship Id="rId63" Type="http://schemas.openxmlformats.org/officeDocument/2006/relationships/tags" Target="../tags/tag557.xml"/><Relationship Id="rId68" Type="http://schemas.openxmlformats.org/officeDocument/2006/relationships/tags" Target="../tags/tag562.xml"/><Relationship Id="rId84" Type="http://schemas.openxmlformats.org/officeDocument/2006/relationships/tags" Target="../tags/tag578.xml"/><Relationship Id="rId89" Type="http://schemas.openxmlformats.org/officeDocument/2006/relationships/tags" Target="../tags/tag583.xml"/><Relationship Id="rId112" Type="http://schemas.openxmlformats.org/officeDocument/2006/relationships/tags" Target="../tags/tag606.xml"/><Relationship Id="rId16" Type="http://schemas.openxmlformats.org/officeDocument/2006/relationships/tags" Target="../tags/tag510.xml"/><Relationship Id="rId107" Type="http://schemas.openxmlformats.org/officeDocument/2006/relationships/tags" Target="../tags/tag601.xml"/><Relationship Id="rId11" Type="http://schemas.openxmlformats.org/officeDocument/2006/relationships/tags" Target="../tags/tag505.xml"/><Relationship Id="rId32" Type="http://schemas.openxmlformats.org/officeDocument/2006/relationships/tags" Target="../tags/tag526.xml"/><Relationship Id="rId37" Type="http://schemas.openxmlformats.org/officeDocument/2006/relationships/tags" Target="../tags/tag531.xml"/><Relationship Id="rId53" Type="http://schemas.openxmlformats.org/officeDocument/2006/relationships/tags" Target="../tags/tag547.xml"/><Relationship Id="rId58" Type="http://schemas.openxmlformats.org/officeDocument/2006/relationships/tags" Target="../tags/tag552.xml"/><Relationship Id="rId74" Type="http://schemas.openxmlformats.org/officeDocument/2006/relationships/tags" Target="../tags/tag568.xml"/><Relationship Id="rId79" Type="http://schemas.openxmlformats.org/officeDocument/2006/relationships/tags" Target="../tags/tag573.xml"/><Relationship Id="rId102" Type="http://schemas.openxmlformats.org/officeDocument/2006/relationships/tags" Target="../tags/tag596.xml"/><Relationship Id="rId123" Type="http://schemas.openxmlformats.org/officeDocument/2006/relationships/tags" Target="../tags/tag617.xml"/><Relationship Id="rId5" Type="http://schemas.openxmlformats.org/officeDocument/2006/relationships/tags" Target="../tags/tag499.xml"/><Relationship Id="rId90" Type="http://schemas.openxmlformats.org/officeDocument/2006/relationships/tags" Target="../tags/tag584.xml"/><Relationship Id="rId95" Type="http://schemas.openxmlformats.org/officeDocument/2006/relationships/tags" Target="../tags/tag589.xml"/><Relationship Id="rId22" Type="http://schemas.openxmlformats.org/officeDocument/2006/relationships/tags" Target="../tags/tag516.xml"/><Relationship Id="rId27" Type="http://schemas.openxmlformats.org/officeDocument/2006/relationships/tags" Target="../tags/tag521.xml"/><Relationship Id="rId43" Type="http://schemas.openxmlformats.org/officeDocument/2006/relationships/tags" Target="../tags/tag537.xml"/><Relationship Id="rId48" Type="http://schemas.openxmlformats.org/officeDocument/2006/relationships/tags" Target="../tags/tag542.xml"/><Relationship Id="rId64" Type="http://schemas.openxmlformats.org/officeDocument/2006/relationships/tags" Target="../tags/tag558.xml"/><Relationship Id="rId69" Type="http://schemas.openxmlformats.org/officeDocument/2006/relationships/tags" Target="../tags/tag563.xml"/><Relationship Id="rId113" Type="http://schemas.openxmlformats.org/officeDocument/2006/relationships/tags" Target="../tags/tag607.xml"/><Relationship Id="rId118" Type="http://schemas.openxmlformats.org/officeDocument/2006/relationships/tags" Target="../tags/tag612.xml"/><Relationship Id="rId80" Type="http://schemas.openxmlformats.org/officeDocument/2006/relationships/tags" Target="../tags/tag574.xml"/><Relationship Id="rId85" Type="http://schemas.openxmlformats.org/officeDocument/2006/relationships/tags" Target="../tags/tag579.xml"/><Relationship Id="rId12" Type="http://schemas.openxmlformats.org/officeDocument/2006/relationships/tags" Target="../tags/tag506.xml"/><Relationship Id="rId17" Type="http://schemas.openxmlformats.org/officeDocument/2006/relationships/tags" Target="../tags/tag511.xml"/><Relationship Id="rId33" Type="http://schemas.openxmlformats.org/officeDocument/2006/relationships/tags" Target="../tags/tag527.xml"/><Relationship Id="rId38" Type="http://schemas.openxmlformats.org/officeDocument/2006/relationships/tags" Target="../tags/tag532.xml"/><Relationship Id="rId59" Type="http://schemas.openxmlformats.org/officeDocument/2006/relationships/tags" Target="../tags/tag553.xml"/><Relationship Id="rId103" Type="http://schemas.openxmlformats.org/officeDocument/2006/relationships/tags" Target="../tags/tag597.xml"/><Relationship Id="rId108" Type="http://schemas.openxmlformats.org/officeDocument/2006/relationships/tags" Target="../tags/tag602.xml"/><Relationship Id="rId124" Type="http://schemas.openxmlformats.org/officeDocument/2006/relationships/tags" Target="../tags/tag618.xml"/><Relationship Id="rId54" Type="http://schemas.openxmlformats.org/officeDocument/2006/relationships/tags" Target="../tags/tag548.xml"/><Relationship Id="rId70" Type="http://schemas.openxmlformats.org/officeDocument/2006/relationships/tags" Target="../tags/tag564.xml"/><Relationship Id="rId75" Type="http://schemas.openxmlformats.org/officeDocument/2006/relationships/tags" Target="../tags/tag569.xml"/><Relationship Id="rId91" Type="http://schemas.openxmlformats.org/officeDocument/2006/relationships/tags" Target="../tags/tag585.xml"/><Relationship Id="rId96" Type="http://schemas.openxmlformats.org/officeDocument/2006/relationships/tags" Target="../tags/tag590.xml"/><Relationship Id="rId1" Type="http://schemas.openxmlformats.org/officeDocument/2006/relationships/tags" Target="../tags/tag495.xml"/><Relationship Id="rId6" Type="http://schemas.openxmlformats.org/officeDocument/2006/relationships/tags" Target="../tags/tag500.xml"/><Relationship Id="rId23" Type="http://schemas.openxmlformats.org/officeDocument/2006/relationships/tags" Target="../tags/tag517.xml"/><Relationship Id="rId28" Type="http://schemas.openxmlformats.org/officeDocument/2006/relationships/tags" Target="../tags/tag522.xml"/><Relationship Id="rId49" Type="http://schemas.openxmlformats.org/officeDocument/2006/relationships/tags" Target="../tags/tag543.xml"/><Relationship Id="rId114" Type="http://schemas.openxmlformats.org/officeDocument/2006/relationships/tags" Target="../tags/tag608.xml"/><Relationship Id="rId119" Type="http://schemas.openxmlformats.org/officeDocument/2006/relationships/tags" Target="../tags/tag613.xml"/><Relationship Id="rId44" Type="http://schemas.openxmlformats.org/officeDocument/2006/relationships/tags" Target="../tags/tag538.xml"/><Relationship Id="rId60" Type="http://schemas.openxmlformats.org/officeDocument/2006/relationships/tags" Target="../tags/tag554.xml"/><Relationship Id="rId65" Type="http://schemas.openxmlformats.org/officeDocument/2006/relationships/tags" Target="../tags/tag559.xml"/><Relationship Id="rId81" Type="http://schemas.openxmlformats.org/officeDocument/2006/relationships/tags" Target="../tags/tag575.xml"/><Relationship Id="rId86" Type="http://schemas.openxmlformats.org/officeDocument/2006/relationships/tags" Target="../tags/tag580.xml"/><Relationship Id="rId13" Type="http://schemas.openxmlformats.org/officeDocument/2006/relationships/tags" Target="../tags/tag507.xml"/><Relationship Id="rId18" Type="http://schemas.openxmlformats.org/officeDocument/2006/relationships/tags" Target="../tags/tag512.xml"/><Relationship Id="rId39" Type="http://schemas.openxmlformats.org/officeDocument/2006/relationships/tags" Target="../tags/tag533.xml"/><Relationship Id="rId109" Type="http://schemas.openxmlformats.org/officeDocument/2006/relationships/tags" Target="../tags/tag603.xml"/><Relationship Id="rId34" Type="http://schemas.openxmlformats.org/officeDocument/2006/relationships/tags" Target="../tags/tag528.xml"/><Relationship Id="rId50" Type="http://schemas.openxmlformats.org/officeDocument/2006/relationships/tags" Target="../tags/tag544.xml"/><Relationship Id="rId55" Type="http://schemas.openxmlformats.org/officeDocument/2006/relationships/tags" Target="../tags/tag549.xml"/><Relationship Id="rId76" Type="http://schemas.openxmlformats.org/officeDocument/2006/relationships/tags" Target="../tags/tag570.xml"/><Relationship Id="rId97" Type="http://schemas.openxmlformats.org/officeDocument/2006/relationships/tags" Target="../tags/tag591.xml"/><Relationship Id="rId104" Type="http://schemas.openxmlformats.org/officeDocument/2006/relationships/tags" Target="../tags/tag598.xml"/><Relationship Id="rId120" Type="http://schemas.openxmlformats.org/officeDocument/2006/relationships/tags" Target="../tags/tag614.xml"/><Relationship Id="rId125" Type="http://schemas.openxmlformats.org/officeDocument/2006/relationships/tags" Target="../tags/tag619.xml"/><Relationship Id="rId7" Type="http://schemas.openxmlformats.org/officeDocument/2006/relationships/tags" Target="../tags/tag501.xml"/><Relationship Id="rId71" Type="http://schemas.openxmlformats.org/officeDocument/2006/relationships/tags" Target="../tags/tag565.xml"/><Relationship Id="rId92" Type="http://schemas.openxmlformats.org/officeDocument/2006/relationships/tags" Target="../tags/tag586.xml"/><Relationship Id="rId2" Type="http://schemas.openxmlformats.org/officeDocument/2006/relationships/tags" Target="../tags/tag496.xml"/><Relationship Id="rId29" Type="http://schemas.openxmlformats.org/officeDocument/2006/relationships/tags" Target="../tags/tag523.xml"/><Relationship Id="rId24" Type="http://schemas.openxmlformats.org/officeDocument/2006/relationships/tags" Target="../tags/tag518.xml"/><Relationship Id="rId40" Type="http://schemas.openxmlformats.org/officeDocument/2006/relationships/tags" Target="../tags/tag534.xml"/><Relationship Id="rId45" Type="http://schemas.openxmlformats.org/officeDocument/2006/relationships/tags" Target="../tags/tag539.xml"/><Relationship Id="rId66" Type="http://schemas.openxmlformats.org/officeDocument/2006/relationships/tags" Target="../tags/tag560.xml"/><Relationship Id="rId87" Type="http://schemas.openxmlformats.org/officeDocument/2006/relationships/tags" Target="../tags/tag581.xml"/><Relationship Id="rId110" Type="http://schemas.openxmlformats.org/officeDocument/2006/relationships/tags" Target="../tags/tag604.xml"/><Relationship Id="rId115" Type="http://schemas.openxmlformats.org/officeDocument/2006/relationships/tags" Target="../tags/tag609.xml"/><Relationship Id="rId61" Type="http://schemas.openxmlformats.org/officeDocument/2006/relationships/tags" Target="../tags/tag555.xml"/><Relationship Id="rId82" Type="http://schemas.openxmlformats.org/officeDocument/2006/relationships/tags" Target="../tags/tag576.xml"/><Relationship Id="rId19" Type="http://schemas.openxmlformats.org/officeDocument/2006/relationships/tags" Target="../tags/tag513.xml"/><Relationship Id="rId14" Type="http://schemas.openxmlformats.org/officeDocument/2006/relationships/tags" Target="../tags/tag508.xml"/><Relationship Id="rId30" Type="http://schemas.openxmlformats.org/officeDocument/2006/relationships/tags" Target="../tags/tag524.xml"/><Relationship Id="rId35" Type="http://schemas.openxmlformats.org/officeDocument/2006/relationships/tags" Target="../tags/tag529.xml"/><Relationship Id="rId56" Type="http://schemas.openxmlformats.org/officeDocument/2006/relationships/tags" Target="../tags/tag550.xml"/><Relationship Id="rId77" Type="http://schemas.openxmlformats.org/officeDocument/2006/relationships/tags" Target="../tags/tag571.xml"/><Relationship Id="rId100" Type="http://schemas.openxmlformats.org/officeDocument/2006/relationships/tags" Target="../tags/tag594.xml"/><Relationship Id="rId105" Type="http://schemas.openxmlformats.org/officeDocument/2006/relationships/tags" Target="../tags/tag599.xml"/><Relationship Id="rId126" Type="http://schemas.openxmlformats.org/officeDocument/2006/relationships/tags" Target="../tags/tag620.xml"/><Relationship Id="rId8" Type="http://schemas.openxmlformats.org/officeDocument/2006/relationships/tags" Target="../tags/tag502.xml"/><Relationship Id="rId51" Type="http://schemas.openxmlformats.org/officeDocument/2006/relationships/tags" Target="../tags/tag545.xml"/><Relationship Id="rId72" Type="http://schemas.openxmlformats.org/officeDocument/2006/relationships/tags" Target="../tags/tag566.xml"/><Relationship Id="rId93" Type="http://schemas.openxmlformats.org/officeDocument/2006/relationships/tags" Target="../tags/tag587.xml"/><Relationship Id="rId98" Type="http://schemas.openxmlformats.org/officeDocument/2006/relationships/tags" Target="../tags/tag592.xml"/><Relationship Id="rId121" Type="http://schemas.openxmlformats.org/officeDocument/2006/relationships/tags" Target="../tags/tag615.xml"/><Relationship Id="rId3" Type="http://schemas.openxmlformats.org/officeDocument/2006/relationships/tags" Target="../tags/tag497.xml"/><Relationship Id="rId25" Type="http://schemas.openxmlformats.org/officeDocument/2006/relationships/tags" Target="../tags/tag519.xml"/><Relationship Id="rId46" Type="http://schemas.openxmlformats.org/officeDocument/2006/relationships/tags" Target="../tags/tag540.xml"/><Relationship Id="rId67" Type="http://schemas.openxmlformats.org/officeDocument/2006/relationships/tags" Target="../tags/tag561.xml"/><Relationship Id="rId116" Type="http://schemas.openxmlformats.org/officeDocument/2006/relationships/tags" Target="../tags/tag610.xml"/><Relationship Id="rId20" Type="http://schemas.openxmlformats.org/officeDocument/2006/relationships/tags" Target="../tags/tag514.xml"/><Relationship Id="rId41" Type="http://schemas.openxmlformats.org/officeDocument/2006/relationships/tags" Target="../tags/tag535.xml"/><Relationship Id="rId62" Type="http://schemas.openxmlformats.org/officeDocument/2006/relationships/tags" Target="../tags/tag556.xml"/><Relationship Id="rId83" Type="http://schemas.openxmlformats.org/officeDocument/2006/relationships/tags" Target="../tags/tag577.xml"/><Relationship Id="rId88" Type="http://schemas.openxmlformats.org/officeDocument/2006/relationships/tags" Target="../tags/tag582.xml"/><Relationship Id="rId111" Type="http://schemas.openxmlformats.org/officeDocument/2006/relationships/tags" Target="../tags/tag605.xml"/><Relationship Id="rId15" Type="http://schemas.openxmlformats.org/officeDocument/2006/relationships/tags" Target="../tags/tag509.xml"/><Relationship Id="rId36" Type="http://schemas.openxmlformats.org/officeDocument/2006/relationships/tags" Target="../tags/tag530.xml"/><Relationship Id="rId57" Type="http://schemas.openxmlformats.org/officeDocument/2006/relationships/tags" Target="../tags/tag551.xml"/><Relationship Id="rId106" Type="http://schemas.openxmlformats.org/officeDocument/2006/relationships/tags" Target="../tags/tag600.xml"/><Relationship Id="rId127" Type="http://schemas.openxmlformats.org/officeDocument/2006/relationships/slideLayout" Target="../slideLayouts/slideLayout2.xml"/><Relationship Id="rId10" Type="http://schemas.openxmlformats.org/officeDocument/2006/relationships/tags" Target="../tags/tag504.xml"/><Relationship Id="rId31" Type="http://schemas.openxmlformats.org/officeDocument/2006/relationships/tags" Target="../tags/tag525.xml"/><Relationship Id="rId52" Type="http://schemas.openxmlformats.org/officeDocument/2006/relationships/tags" Target="../tags/tag546.xml"/><Relationship Id="rId73" Type="http://schemas.openxmlformats.org/officeDocument/2006/relationships/tags" Target="../tags/tag567.xml"/><Relationship Id="rId78" Type="http://schemas.openxmlformats.org/officeDocument/2006/relationships/tags" Target="../tags/tag572.xml"/><Relationship Id="rId94" Type="http://schemas.openxmlformats.org/officeDocument/2006/relationships/tags" Target="../tags/tag588.xml"/><Relationship Id="rId99" Type="http://schemas.openxmlformats.org/officeDocument/2006/relationships/tags" Target="../tags/tag593.xml"/><Relationship Id="rId101" Type="http://schemas.openxmlformats.org/officeDocument/2006/relationships/tags" Target="../tags/tag595.xml"/><Relationship Id="rId122" Type="http://schemas.openxmlformats.org/officeDocument/2006/relationships/tags" Target="../tags/tag616.xml"/><Relationship Id="rId4" Type="http://schemas.openxmlformats.org/officeDocument/2006/relationships/tags" Target="../tags/tag498.xml"/><Relationship Id="rId9" Type="http://schemas.openxmlformats.org/officeDocument/2006/relationships/tags" Target="../tags/tag50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628.xml"/><Relationship Id="rId13" Type="http://schemas.openxmlformats.org/officeDocument/2006/relationships/tags" Target="../tags/tag63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23.xml"/><Relationship Id="rId7" Type="http://schemas.openxmlformats.org/officeDocument/2006/relationships/tags" Target="../tags/tag627.xml"/><Relationship Id="rId12" Type="http://schemas.openxmlformats.org/officeDocument/2006/relationships/tags" Target="../tags/tag632.xml"/><Relationship Id="rId17" Type="http://schemas.openxmlformats.org/officeDocument/2006/relationships/tags" Target="../tags/tag637.xml"/><Relationship Id="rId2" Type="http://schemas.openxmlformats.org/officeDocument/2006/relationships/tags" Target="../tags/tag622.xml"/><Relationship Id="rId16" Type="http://schemas.openxmlformats.org/officeDocument/2006/relationships/tags" Target="../tags/tag636.xml"/><Relationship Id="rId1" Type="http://schemas.openxmlformats.org/officeDocument/2006/relationships/tags" Target="../tags/tag621.xml"/><Relationship Id="rId6" Type="http://schemas.openxmlformats.org/officeDocument/2006/relationships/tags" Target="../tags/tag626.xml"/><Relationship Id="rId11" Type="http://schemas.openxmlformats.org/officeDocument/2006/relationships/tags" Target="../tags/tag631.xml"/><Relationship Id="rId5" Type="http://schemas.openxmlformats.org/officeDocument/2006/relationships/tags" Target="../tags/tag625.xml"/><Relationship Id="rId15" Type="http://schemas.openxmlformats.org/officeDocument/2006/relationships/tags" Target="../tags/tag635.xml"/><Relationship Id="rId10" Type="http://schemas.openxmlformats.org/officeDocument/2006/relationships/tags" Target="../tags/tag630.xml"/><Relationship Id="rId19" Type="http://schemas.openxmlformats.org/officeDocument/2006/relationships/image" Target="../media/image130.png"/><Relationship Id="rId4" Type="http://schemas.openxmlformats.org/officeDocument/2006/relationships/tags" Target="../tags/tag624.xml"/><Relationship Id="rId9" Type="http://schemas.openxmlformats.org/officeDocument/2006/relationships/tags" Target="../tags/tag629.xml"/><Relationship Id="rId14" Type="http://schemas.openxmlformats.org/officeDocument/2006/relationships/tags" Target="../tags/tag634.xml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tags" Target="../tags/tag663.xml"/><Relationship Id="rId21" Type="http://schemas.openxmlformats.org/officeDocument/2006/relationships/tags" Target="../tags/tag658.xml"/><Relationship Id="rId42" Type="http://schemas.openxmlformats.org/officeDocument/2006/relationships/tags" Target="../tags/tag679.xml"/><Relationship Id="rId47" Type="http://schemas.openxmlformats.org/officeDocument/2006/relationships/tags" Target="../tags/tag684.xml"/><Relationship Id="rId63" Type="http://schemas.openxmlformats.org/officeDocument/2006/relationships/tags" Target="../tags/tag700.xml"/><Relationship Id="rId68" Type="http://schemas.openxmlformats.org/officeDocument/2006/relationships/tags" Target="../tags/tag705.xml"/><Relationship Id="rId84" Type="http://schemas.openxmlformats.org/officeDocument/2006/relationships/tags" Target="../tags/tag721.xml"/><Relationship Id="rId89" Type="http://schemas.openxmlformats.org/officeDocument/2006/relationships/tags" Target="../tags/tag726.xml"/><Relationship Id="rId16" Type="http://schemas.openxmlformats.org/officeDocument/2006/relationships/tags" Target="../tags/tag653.xml"/><Relationship Id="rId11" Type="http://schemas.openxmlformats.org/officeDocument/2006/relationships/tags" Target="../tags/tag648.xml"/><Relationship Id="rId32" Type="http://schemas.openxmlformats.org/officeDocument/2006/relationships/tags" Target="../tags/tag669.xml"/><Relationship Id="rId37" Type="http://schemas.openxmlformats.org/officeDocument/2006/relationships/tags" Target="../tags/tag674.xml"/><Relationship Id="rId53" Type="http://schemas.openxmlformats.org/officeDocument/2006/relationships/tags" Target="../tags/tag690.xml"/><Relationship Id="rId58" Type="http://schemas.openxmlformats.org/officeDocument/2006/relationships/tags" Target="../tags/tag695.xml"/><Relationship Id="rId74" Type="http://schemas.openxmlformats.org/officeDocument/2006/relationships/tags" Target="../tags/tag711.xml"/><Relationship Id="rId79" Type="http://schemas.openxmlformats.org/officeDocument/2006/relationships/tags" Target="../tags/tag716.xml"/><Relationship Id="rId102" Type="http://schemas.openxmlformats.org/officeDocument/2006/relationships/slideLayout" Target="../slideLayouts/slideLayout2.xml"/><Relationship Id="rId5" Type="http://schemas.openxmlformats.org/officeDocument/2006/relationships/tags" Target="../tags/tag642.xml"/><Relationship Id="rId90" Type="http://schemas.openxmlformats.org/officeDocument/2006/relationships/tags" Target="../tags/tag727.xml"/><Relationship Id="rId95" Type="http://schemas.openxmlformats.org/officeDocument/2006/relationships/tags" Target="../tags/tag732.xml"/><Relationship Id="rId22" Type="http://schemas.openxmlformats.org/officeDocument/2006/relationships/tags" Target="../tags/tag659.xml"/><Relationship Id="rId27" Type="http://schemas.openxmlformats.org/officeDocument/2006/relationships/tags" Target="../tags/tag664.xml"/><Relationship Id="rId43" Type="http://schemas.openxmlformats.org/officeDocument/2006/relationships/tags" Target="../tags/tag680.xml"/><Relationship Id="rId48" Type="http://schemas.openxmlformats.org/officeDocument/2006/relationships/tags" Target="../tags/tag685.xml"/><Relationship Id="rId64" Type="http://schemas.openxmlformats.org/officeDocument/2006/relationships/tags" Target="../tags/tag701.xml"/><Relationship Id="rId69" Type="http://schemas.openxmlformats.org/officeDocument/2006/relationships/tags" Target="../tags/tag706.xml"/><Relationship Id="rId80" Type="http://schemas.openxmlformats.org/officeDocument/2006/relationships/tags" Target="../tags/tag717.xml"/><Relationship Id="rId85" Type="http://schemas.openxmlformats.org/officeDocument/2006/relationships/tags" Target="../tags/tag722.xml"/><Relationship Id="rId12" Type="http://schemas.openxmlformats.org/officeDocument/2006/relationships/tags" Target="../tags/tag649.xml"/><Relationship Id="rId17" Type="http://schemas.openxmlformats.org/officeDocument/2006/relationships/tags" Target="../tags/tag654.xml"/><Relationship Id="rId25" Type="http://schemas.openxmlformats.org/officeDocument/2006/relationships/tags" Target="../tags/tag662.xml"/><Relationship Id="rId33" Type="http://schemas.openxmlformats.org/officeDocument/2006/relationships/tags" Target="../tags/tag670.xml"/><Relationship Id="rId38" Type="http://schemas.openxmlformats.org/officeDocument/2006/relationships/tags" Target="../tags/tag675.xml"/><Relationship Id="rId46" Type="http://schemas.openxmlformats.org/officeDocument/2006/relationships/tags" Target="../tags/tag683.xml"/><Relationship Id="rId59" Type="http://schemas.openxmlformats.org/officeDocument/2006/relationships/tags" Target="../tags/tag696.xml"/><Relationship Id="rId67" Type="http://schemas.openxmlformats.org/officeDocument/2006/relationships/tags" Target="../tags/tag704.xml"/><Relationship Id="rId20" Type="http://schemas.openxmlformats.org/officeDocument/2006/relationships/tags" Target="../tags/tag657.xml"/><Relationship Id="rId41" Type="http://schemas.openxmlformats.org/officeDocument/2006/relationships/tags" Target="../tags/tag678.xml"/><Relationship Id="rId54" Type="http://schemas.openxmlformats.org/officeDocument/2006/relationships/tags" Target="../tags/tag691.xml"/><Relationship Id="rId62" Type="http://schemas.openxmlformats.org/officeDocument/2006/relationships/tags" Target="../tags/tag699.xml"/><Relationship Id="rId70" Type="http://schemas.openxmlformats.org/officeDocument/2006/relationships/tags" Target="../tags/tag707.xml"/><Relationship Id="rId75" Type="http://schemas.openxmlformats.org/officeDocument/2006/relationships/tags" Target="../tags/tag712.xml"/><Relationship Id="rId83" Type="http://schemas.openxmlformats.org/officeDocument/2006/relationships/tags" Target="../tags/tag720.xml"/><Relationship Id="rId88" Type="http://schemas.openxmlformats.org/officeDocument/2006/relationships/tags" Target="../tags/tag725.xml"/><Relationship Id="rId91" Type="http://schemas.openxmlformats.org/officeDocument/2006/relationships/tags" Target="../tags/tag728.xml"/><Relationship Id="rId96" Type="http://schemas.openxmlformats.org/officeDocument/2006/relationships/tags" Target="../tags/tag733.xml"/><Relationship Id="rId1" Type="http://schemas.openxmlformats.org/officeDocument/2006/relationships/tags" Target="../tags/tag638.xml"/><Relationship Id="rId6" Type="http://schemas.openxmlformats.org/officeDocument/2006/relationships/tags" Target="../tags/tag643.xml"/><Relationship Id="rId15" Type="http://schemas.openxmlformats.org/officeDocument/2006/relationships/tags" Target="../tags/tag652.xml"/><Relationship Id="rId23" Type="http://schemas.openxmlformats.org/officeDocument/2006/relationships/tags" Target="../tags/tag660.xml"/><Relationship Id="rId28" Type="http://schemas.openxmlformats.org/officeDocument/2006/relationships/tags" Target="../tags/tag665.xml"/><Relationship Id="rId36" Type="http://schemas.openxmlformats.org/officeDocument/2006/relationships/tags" Target="../tags/tag673.xml"/><Relationship Id="rId49" Type="http://schemas.openxmlformats.org/officeDocument/2006/relationships/tags" Target="../tags/tag686.xml"/><Relationship Id="rId57" Type="http://schemas.openxmlformats.org/officeDocument/2006/relationships/tags" Target="../tags/tag694.xml"/><Relationship Id="rId10" Type="http://schemas.openxmlformats.org/officeDocument/2006/relationships/tags" Target="../tags/tag647.xml"/><Relationship Id="rId31" Type="http://schemas.openxmlformats.org/officeDocument/2006/relationships/tags" Target="../tags/tag668.xml"/><Relationship Id="rId44" Type="http://schemas.openxmlformats.org/officeDocument/2006/relationships/tags" Target="../tags/tag681.xml"/><Relationship Id="rId52" Type="http://schemas.openxmlformats.org/officeDocument/2006/relationships/tags" Target="../tags/tag689.xml"/><Relationship Id="rId60" Type="http://schemas.openxmlformats.org/officeDocument/2006/relationships/tags" Target="../tags/tag697.xml"/><Relationship Id="rId65" Type="http://schemas.openxmlformats.org/officeDocument/2006/relationships/tags" Target="../tags/tag702.xml"/><Relationship Id="rId73" Type="http://schemas.openxmlformats.org/officeDocument/2006/relationships/tags" Target="../tags/tag710.xml"/><Relationship Id="rId78" Type="http://schemas.openxmlformats.org/officeDocument/2006/relationships/tags" Target="../tags/tag715.xml"/><Relationship Id="rId81" Type="http://schemas.openxmlformats.org/officeDocument/2006/relationships/tags" Target="../tags/tag718.xml"/><Relationship Id="rId86" Type="http://schemas.openxmlformats.org/officeDocument/2006/relationships/tags" Target="../tags/tag723.xml"/><Relationship Id="rId94" Type="http://schemas.openxmlformats.org/officeDocument/2006/relationships/tags" Target="../tags/tag731.xml"/><Relationship Id="rId99" Type="http://schemas.openxmlformats.org/officeDocument/2006/relationships/tags" Target="../tags/tag736.xml"/><Relationship Id="rId101" Type="http://schemas.openxmlformats.org/officeDocument/2006/relationships/tags" Target="../tags/tag738.xml"/><Relationship Id="rId4" Type="http://schemas.openxmlformats.org/officeDocument/2006/relationships/tags" Target="../tags/tag641.xml"/><Relationship Id="rId9" Type="http://schemas.openxmlformats.org/officeDocument/2006/relationships/tags" Target="../tags/tag646.xml"/><Relationship Id="rId13" Type="http://schemas.openxmlformats.org/officeDocument/2006/relationships/tags" Target="../tags/tag650.xml"/><Relationship Id="rId18" Type="http://schemas.openxmlformats.org/officeDocument/2006/relationships/tags" Target="../tags/tag655.xml"/><Relationship Id="rId39" Type="http://schemas.openxmlformats.org/officeDocument/2006/relationships/tags" Target="../tags/tag676.xml"/><Relationship Id="rId34" Type="http://schemas.openxmlformats.org/officeDocument/2006/relationships/tags" Target="../tags/tag671.xml"/><Relationship Id="rId50" Type="http://schemas.openxmlformats.org/officeDocument/2006/relationships/tags" Target="../tags/tag687.xml"/><Relationship Id="rId55" Type="http://schemas.openxmlformats.org/officeDocument/2006/relationships/tags" Target="../tags/tag692.xml"/><Relationship Id="rId76" Type="http://schemas.openxmlformats.org/officeDocument/2006/relationships/tags" Target="../tags/tag713.xml"/><Relationship Id="rId97" Type="http://schemas.openxmlformats.org/officeDocument/2006/relationships/tags" Target="../tags/tag734.xml"/><Relationship Id="rId7" Type="http://schemas.openxmlformats.org/officeDocument/2006/relationships/tags" Target="../tags/tag644.xml"/><Relationship Id="rId71" Type="http://schemas.openxmlformats.org/officeDocument/2006/relationships/tags" Target="../tags/tag708.xml"/><Relationship Id="rId92" Type="http://schemas.openxmlformats.org/officeDocument/2006/relationships/tags" Target="../tags/tag729.xml"/><Relationship Id="rId2" Type="http://schemas.openxmlformats.org/officeDocument/2006/relationships/tags" Target="../tags/tag639.xml"/><Relationship Id="rId29" Type="http://schemas.openxmlformats.org/officeDocument/2006/relationships/tags" Target="../tags/tag666.xml"/><Relationship Id="rId24" Type="http://schemas.openxmlformats.org/officeDocument/2006/relationships/tags" Target="../tags/tag661.xml"/><Relationship Id="rId40" Type="http://schemas.openxmlformats.org/officeDocument/2006/relationships/tags" Target="../tags/tag677.xml"/><Relationship Id="rId45" Type="http://schemas.openxmlformats.org/officeDocument/2006/relationships/tags" Target="../tags/tag682.xml"/><Relationship Id="rId66" Type="http://schemas.openxmlformats.org/officeDocument/2006/relationships/tags" Target="../tags/tag703.xml"/><Relationship Id="rId87" Type="http://schemas.openxmlformats.org/officeDocument/2006/relationships/tags" Target="../tags/tag724.xml"/><Relationship Id="rId61" Type="http://schemas.openxmlformats.org/officeDocument/2006/relationships/tags" Target="../tags/tag698.xml"/><Relationship Id="rId82" Type="http://schemas.openxmlformats.org/officeDocument/2006/relationships/tags" Target="../tags/tag719.xml"/><Relationship Id="rId19" Type="http://schemas.openxmlformats.org/officeDocument/2006/relationships/tags" Target="../tags/tag656.xml"/><Relationship Id="rId14" Type="http://schemas.openxmlformats.org/officeDocument/2006/relationships/tags" Target="../tags/tag651.xml"/><Relationship Id="rId30" Type="http://schemas.openxmlformats.org/officeDocument/2006/relationships/tags" Target="../tags/tag667.xml"/><Relationship Id="rId35" Type="http://schemas.openxmlformats.org/officeDocument/2006/relationships/tags" Target="../tags/tag672.xml"/><Relationship Id="rId56" Type="http://schemas.openxmlformats.org/officeDocument/2006/relationships/tags" Target="../tags/tag693.xml"/><Relationship Id="rId77" Type="http://schemas.openxmlformats.org/officeDocument/2006/relationships/tags" Target="../tags/tag714.xml"/><Relationship Id="rId100" Type="http://schemas.openxmlformats.org/officeDocument/2006/relationships/tags" Target="../tags/tag737.xml"/><Relationship Id="rId8" Type="http://schemas.openxmlformats.org/officeDocument/2006/relationships/tags" Target="../tags/tag645.xml"/><Relationship Id="rId51" Type="http://schemas.openxmlformats.org/officeDocument/2006/relationships/tags" Target="../tags/tag688.xml"/><Relationship Id="rId72" Type="http://schemas.openxmlformats.org/officeDocument/2006/relationships/tags" Target="../tags/tag709.xml"/><Relationship Id="rId93" Type="http://schemas.openxmlformats.org/officeDocument/2006/relationships/tags" Target="../tags/tag730.xml"/><Relationship Id="rId98" Type="http://schemas.openxmlformats.org/officeDocument/2006/relationships/tags" Target="../tags/tag735.xml"/><Relationship Id="rId3" Type="http://schemas.openxmlformats.org/officeDocument/2006/relationships/tags" Target="../tags/tag64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746.xml"/><Relationship Id="rId13" Type="http://schemas.openxmlformats.org/officeDocument/2006/relationships/tags" Target="../tags/tag751.xml"/><Relationship Id="rId18" Type="http://schemas.openxmlformats.org/officeDocument/2006/relationships/image" Target="../media/image35.png"/><Relationship Id="rId3" Type="http://schemas.openxmlformats.org/officeDocument/2006/relationships/tags" Target="../tags/tag741.xml"/><Relationship Id="rId7" Type="http://schemas.openxmlformats.org/officeDocument/2006/relationships/tags" Target="../tags/tag745.xml"/><Relationship Id="rId12" Type="http://schemas.openxmlformats.org/officeDocument/2006/relationships/tags" Target="../tags/tag750.xml"/><Relationship Id="rId17" Type="http://schemas.openxmlformats.org/officeDocument/2006/relationships/image" Target="../media/image34.png"/><Relationship Id="rId2" Type="http://schemas.openxmlformats.org/officeDocument/2006/relationships/tags" Target="../tags/tag740.xml"/><Relationship Id="rId16" Type="http://schemas.openxmlformats.org/officeDocument/2006/relationships/image" Target="../media/image33.png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5" Type="http://schemas.openxmlformats.org/officeDocument/2006/relationships/tags" Target="../tags/tag74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748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17" Type="http://schemas.openxmlformats.org/officeDocument/2006/relationships/tags" Target="../tags/tag869.xml"/><Relationship Id="rId21" Type="http://schemas.openxmlformats.org/officeDocument/2006/relationships/tags" Target="../tags/tag773.xml"/><Relationship Id="rId42" Type="http://schemas.openxmlformats.org/officeDocument/2006/relationships/tags" Target="../tags/tag794.xml"/><Relationship Id="rId63" Type="http://schemas.openxmlformats.org/officeDocument/2006/relationships/tags" Target="../tags/tag815.xml"/><Relationship Id="rId84" Type="http://schemas.openxmlformats.org/officeDocument/2006/relationships/tags" Target="../tags/tag836.xml"/><Relationship Id="rId138" Type="http://schemas.openxmlformats.org/officeDocument/2006/relationships/tags" Target="../tags/tag890.xml"/><Relationship Id="rId159" Type="http://schemas.openxmlformats.org/officeDocument/2006/relationships/tags" Target="../tags/tag911.xml"/><Relationship Id="rId107" Type="http://schemas.openxmlformats.org/officeDocument/2006/relationships/tags" Target="../tags/tag859.xml"/><Relationship Id="rId11" Type="http://schemas.openxmlformats.org/officeDocument/2006/relationships/tags" Target="../tags/tag763.xml"/><Relationship Id="rId32" Type="http://schemas.openxmlformats.org/officeDocument/2006/relationships/tags" Target="../tags/tag784.xml"/><Relationship Id="rId53" Type="http://schemas.openxmlformats.org/officeDocument/2006/relationships/tags" Target="../tags/tag805.xml"/><Relationship Id="rId74" Type="http://schemas.openxmlformats.org/officeDocument/2006/relationships/tags" Target="../tags/tag826.xml"/><Relationship Id="rId128" Type="http://schemas.openxmlformats.org/officeDocument/2006/relationships/tags" Target="../tags/tag880.xml"/><Relationship Id="rId149" Type="http://schemas.openxmlformats.org/officeDocument/2006/relationships/tags" Target="../tags/tag901.xml"/><Relationship Id="rId5" Type="http://schemas.openxmlformats.org/officeDocument/2006/relationships/tags" Target="../tags/tag757.xml"/><Relationship Id="rId95" Type="http://schemas.openxmlformats.org/officeDocument/2006/relationships/tags" Target="../tags/tag847.xml"/><Relationship Id="rId160" Type="http://schemas.openxmlformats.org/officeDocument/2006/relationships/tags" Target="../tags/tag912.xml"/><Relationship Id="rId22" Type="http://schemas.openxmlformats.org/officeDocument/2006/relationships/tags" Target="../tags/tag774.xml"/><Relationship Id="rId43" Type="http://schemas.openxmlformats.org/officeDocument/2006/relationships/tags" Target="../tags/tag795.xml"/><Relationship Id="rId64" Type="http://schemas.openxmlformats.org/officeDocument/2006/relationships/tags" Target="../tags/tag816.xml"/><Relationship Id="rId118" Type="http://schemas.openxmlformats.org/officeDocument/2006/relationships/tags" Target="../tags/tag870.xml"/><Relationship Id="rId139" Type="http://schemas.openxmlformats.org/officeDocument/2006/relationships/tags" Target="../tags/tag891.xml"/><Relationship Id="rId85" Type="http://schemas.openxmlformats.org/officeDocument/2006/relationships/tags" Target="../tags/tag837.xml"/><Relationship Id="rId150" Type="http://schemas.openxmlformats.org/officeDocument/2006/relationships/tags" Target="../tags/tag902.xml"/><Relationship Id="rId12" Type="http://schemas.openxmlformats.org/officeDocument/2006/relationships/tags" Target="../tags/tag764.xml"/><Relationship Id="rId17" Type="http://schemas.openxmlformats.org/officeDocument/2006/relationships/tags" Target="../tags/tag769.xml"/><Relationship Id="rId33" Type="http://schemas.openxmlformats.org/officeDocument/2006/relationships/tags" Target="../tags/tag785.xml"/><Relationship Id="rId38" Type="http://schemas.openxmlformats.org/officeDocument/2006/relationships/tags" Target="../tags/tag790.xml"/><Relationship Id="rId59" Type="http://schemas.openxmlformats.org/officeDocument/2006/relationships/tags" Target="../tags/tag811.xml"/><Relationship Id="rId103" Type="http://schemas.openxmlformats.org/officeDocument/2006/relationships/tags" Target="../tags/tag855.xml"/><Relationship Id="rId108" Type="http://schemas.openxmlformats.org/officeDocument/2006/relationships/tags" Target="../tags/tag860.xml"/><Relationship Id="rId124" Type="http://schemas.openxmlformats.org/officeDocument/2006/relationships/tags" Target="../tags/tag876.xml"/><Relationship Id="rId129" Type="http://schemas.openxmlformats.org/officeDocument/2006/relationships/tags" Target="../tags/tag881.xml"/><Relationship Id="rId54" Type="http://schemas.openxmlformats.org/officeDocument/2006/relationships/tags" Target="../tags/tag806.xml"/><Relationship Id="rId70" Type="http://schemas.openxmlformats.org/officeDocument/2006/relationships/tags" Target="../tags/tag822.xml"/><Relationship Id="rId75" Type="http://schemas.openxmlformats.org/officeDocument/2006/relationships/tags" Target="../tags/tag827.xml"/><Relationship Id="rId91" Type="http://schemas.openxmlformats.org/officeDocument/2006/relationships/tags" Target="../tags/tag843.xml"/><Relationship Id="rId96" Type="http://schemas.openxmlformats.org/officeDocument/2006/relationships/tags" Target="../tags/tag848.xml"/><Relationship Id="rId140" Type="http://schemas.openxmlformats.org/officeDocument/2006/relationships/tags" Target="../tags/tag892.xml"/><Relationship Id="rId145" Type="http://schemas.openxmlformats.org/officeDocument/2006/relationships/tags" Target="../tags/tag897.xml"/><Relationship Id="rId161" Type="http://schemas.openxmlformats.org/officeDocument/2006/relationships/tags" Target="../tags/tag913.xml"/><Relationship Id="rId1" Type="http://schemas.openxmlformats.org/officeDocument/2006/relationships/tags" Target="../tags/tag753.xml"/><Relationship Id="rId6" Type="http://schemas.openxmlformats.org/officeDocument/2006/relationships/tags" Target="../tags/tag758.xml"/><Relationship Id="rId23" Type="http://schemas.openxmlformats.org/officeDocument/2006/relationships/tags" Target="../tags/tag775.xml"/><Relationship Id="rId28" Type="http://schemas.openxmlformats.org/officeDocument/2006/relationships/tags" Target="../tags/tag780.xml"/><Relationship Id="rId49" Type="http://schemas.openxmlformats.org/officeDocument/2006/relationships/tags" Target="../tags/tag801.xml"/><Relationship Id="rId114" Type="http://schemas.openxmlformats.org/officeDocument/2006/relationships/tags" Target="../tags/tag866.xml"/><Relationship Id="rId119" Type="http://schemas.openxmlformats.org/officeDocument/2006/relationships/tags" Target="../tags/tag871.xml"/><Relationship Id="rId44" Type="http://schemas.openxmlformats.org/officeDocument/2006/relationships/tags" Target="../tags/tag796.xml"/><Relationship Id="rId60" Type="http://schemas.openxmlformats.org/officeDocument/2006/relationships/tags" Target="../tags/tag812.xml"/><Relationship Id="rId65" Type="http://schemas.openxmlformats.org/officeDocument/2006/relationships/tags" Target="../tags/tag817.xml"/><Relationship Id="rId81" Type="http://schemas.openxmlformats.org/officeDocument/2006/relationships/tags" Target="../tags/tag833.xml"/><Relationship Id="rId86" Type="http://schemas.openxmlformats.org/officeDocument/2006/relationships/tags" Target="../tags/tag838.xml"/><Relationship Id="rId130" Type="http://schemas.openxmlformats.org/officeDocument/2006/relationships/tags" Target="../tags/tag882.xml"/><Relationship Id="rId135" Type="http://schemas.openxmlformats.org/officeDocument/2006/relationships/tags" Target="../tags/tag887.xml"/><Relationship Id="rId151" Type="http://schemas.openxmlformats.org/officeDocument/2006/relationships/tags" Target="../tags/tag903.xml"/><Relationship Id="rId156" Type="http://schemas.openxmlformats.org/officeDocument/2006/relationships/tags" Target="../tags/tag908.xml"/><Relationship Id="rId13" Type="http://schemas.openxmlformats.org/officeDocument/2006/relationships/tags" Target="../tags/tag765.xml"/><Relationship Id="rId18" Type="http://schemas.openxmlformats.org/officeDocument/2006/relationships/tags" Target="../tags/tag770.xml"/><Relationship Id="rId39" Type="http://schemas.openxmlformats.org/officeDocument/2006/relationships/tags" Target="../tags/tag791.xml"/><Relationship Id="rId109" Type="http://schemas.openxmlformats.org/officeDocument/2006/relationships/tags" Target="../tags/tag861.xml"/><Relationship Id="rId34" Type="http://schemas.openxmlformats.org/officeDocument/2006/relationships/tags" Target="../tags/tag786.xml"/><Relationship Id="rId50" Type="http://schemas.openxmlformats.org/officeDocument/2006/relationships/tags" Target="../tags/tag802.xml"/><Relationship Id="rId55" Type="http://schemas.openxmlformats.org/officeDocument/2006/relationships/tags" Target="../tags/tag807.xml"/><Relationship Id="rId76" Type="http://schemas.openxmlformats.org/officeDocument/2006/relationships/tags" Target="../tags/tag828.xml"/><Relationship Id="rId97" Type="http://schemas.openxmlformats.org/officeDocument/2006/relationships/tags" Target="../tags/tag849.xml"/><Relationship Id="rId104" Type="http://schemas.openxmlformats.org/officeDocument/2006/relationships/tags" Target="../tags/tag856.xml"/><Relationship Id="rId120" Type="http://schemas.openxmlformats.org/officeDocument/2006/relationships/tags" Target="../tags/tag872.xml"/><Relationship Id="rId125" Type="http://schemas.openxmlformats.org/officeDocument/2006/relationships/tags" Target="../tags/tag877.xml"/><Relationship Id="rId141" Type="http://schemas.openxmlformats.org/officeDocument/2006/relationships/tags" Target="../tags/tag893.xml"/><Relationship Id="rId146" Type="http://schemas.openxmlformats.org/officeDocument/2006/relationships/tags" Target="../tags/tag898.xml"/><Relationship Id="rId7" Type="http://schemas.openxmlformats.org/officeDocument/2006/relationships/tags" Target="../tags/tag759.xml"/><Relationship Id="rId71" Type="http://schemas.openxmlformats.org/officeDocument/2006/relationships/tags" Target="../tags/tag823.xml"/><Relationship Id="rId92" Type="http://schemas.openxmlformats.org/officeDocument/2006/relationships/tags" Target="../tags/tag844.xml"/><Relationship Id="rId162" Type="http://schemas.openxmlformats.org/officeDocument/2006/relationships/tags" Target="../tags/tag914.xml"/><Relationship Id="rId2" Type="http://schemas.openxmlformats.org/officeDocument/2006/relationships/tags" Target="../tags/tag754.xml"/><Relationship Id="rId29" Type="http://schemas.openxmlformats.org/officeDocument/2006/relationships/tags" Target="../tags/tag781.xml"/><Relationship Id="rId24" Type="http://schemas.openxmlformats.org/officeDocument/2006/relationships/tags" Target="../tags/tag776.xml"/><Relationship Id="rId40" Type="http://schemas.openxmlformats.org/officeDocument/2006/relationships/tags" Target="../tags/tag792.xml"/><Relationship Id="rId45" Type="http://schemas.openxmlformats.org/officeDocument/2006/relationships/tags" Target="../tags/tag797.xml"/><Relationship Id="rId66" Type="http://schemas.openxmlformats.org/officeDocument/2006/relationships/tags" Target="../tags/tag818.xml"/><Relationship Id="rId87" Type="http://schemas.openxmlformats.org/officeDocument/2006/relationships/tags" Target="../tags/tag839.xml"/><Relationship Id="rId110" Type="http://schemas.openxmlformats.org/officeDocument/2006/relationships/tags" Target="../tags/tag862.xml"/><Relationship Id="rId115" Type="http://schemas.openxmlformats.org/officeDocument/2006/relationships/tags" Target="../tags/tag867.xml"/><Relationship Id="rId131" Type="http://schemas.openxmlformats.org/officeDocument/2006/relationships/tags" Target="../tags/tag883.xml"/><Relationship Id="rId136" Type="http://schemas.openxmlformats.org/officeDocument/2006/relationships/tags" Target="../tags/tag888.xml"/><Relationship Id="rId157" Type="http://schemas.openxmlformats.org/officeDocument/2006/relationships/tags" Target="../tags/tag909.xml"/><Relationship Id="rId61" Type="http://schemas.openxmlformats.org/officeDocument/2006/relationships/tags" Target="../tags/tag813.xml"/><Relationship Id="rId82" Type="http://schemas.openxmlformats.org/officeDocument/2006/relationships/tags" Target="../tags/tag834.xml"/><Relationship Id="rId152" Type="http://schemas.openxmlformats.org/officeDocument/2006/relationships/tags" Target="../tags/tag904.xml"/><Relationship Id="rId19" Type="http://schemas.openxmlformats.org/officeDocument/2006/relationships/tags" Target="../tags/tag771.xml"/><Relationship Id="rId14" Type="http://schemas.openxmlformats.org/officeDocument/2006/relationships/tags" Target="../tags/tag766.xml"/><Relationship Id="rId30" Type="http://schemas.openxmlformats.org/officeDocument/2006/relationships/tags" Target="../tags/tag782.xml"/><Relationship Id="rId35" Type="http://schemas.openxmlformats.org/officeDocument/2006/relationships/tags" Target="../tags/tag787.xml"/><Relationship Id="rId56" Type="http://schemas.openxmlformats.org/officeDocument/2006/relationships/tags" Target="../tags/tag808.xml"/><Relationship Id="rId77" Type="http://schemas.openxmlformats.org/officeDocument/2006/relationships/tags" Target="../tags/tag829.xml"/><Relationship Id="rId100" Type="http://schemas.openxmlformats.org/officeDocument/2006/relationships/tags" Target="../tags/tag852.xml"/><Relationship Id="rId105" Type="http://schemas.openxmlformats.org/officeDocument/2006/relationships/tags" Target="../tags/tag857.xml"/><Relationship Id="rId126" Type="http://schemas.openxmlformats.org/officeDocument/2006/relationships/tags" Target="../tags/tag878.xml"/><Relationship Id="rId147" Type="http://schemas.openxmlformats.org/officeDocument/2006/relationships/tags" Target="../tags/tag899.xml"/><Relationship Id="rId8" Type="http://schemas.openxmlformats.org/officeDocument/2006/relationships/tags" Target="../tags/tag760.xml"/><Relationship Id="rId51" Type="http://schemas.openxmlformats.org/officeDocument/2006/relationships/tags" Target="../tags/tag803.xml"/><Relationship Id="rId72" Type="http://schemas.openxmlformats.org/officeDocument/2006/relationships/tags" Target="../tags/tag824.xml"/><Relationship Id="rId93" Type="http://schemas.openxmlformats.org/officeDocument/2006/relationships/tags" Target="../tags/tag845.xml"/><Relationship Id="rId98" Type="http://schemas.openxmlformats.org/officeDocument/2006/relationships/tags" Target="../tags/tag850.xml"/><Relationship Id="rId121" Type="http://schemas.openxmlformats.org/officeDocument/2006/relationships/tags" Target="../tags/tag873.xml"/><Relationship Id="rId142" Type="http://schemas.openxmlformats.org/officeDocument/2006/relationships/tags" Target="../tags/tag894.xml"/><Relationship Id="rId163" Type="http://schemas.openxmlformats.org/officeDocument/2006/relationships/tags" Target="../tags/tag915.xml"/><Relationship Id="rId3" Type="http://schemas.openxmlformats.org/officeDocument/2006/relationships/tags" Target="../tags/tag755.xml"/><Relationship Id="rId25" Type="http://schemas.openxmlformats.org/officeDocument/2006/relationships/tags" Target="../tags/tag777.xml"/><Relationship Id="rId46" Type="http://schemas.openxmlformats.org/officeDocument/2006/relationships/tags" Target="../tags/tag798.xml"/><Relationship Id="rId67" Type="http://schemas.openxmlformats.org/officeDocument/2006/relationships/tags" Target="../tags/tag819.xml"/><Relationship Id="rId116" Type="http://schemas.openxmlformats.org/officeDocument/2006/relationships/tags" Target="../tags/tag868.xml"/><Relationship Id="rId137" Type="http://schemas.openxmlformats.org/officeDocument/2006/relationships/tags" Target="../tags/tag889.xml"/><Relationship Id="rId158" Type="http://schemas.openxmlformats.org/officeDocument/2006/relationships/tags" Target="../tags/tag910.xml"/><Relationship Id="rId20" Type="http://schemas.openxmlformats.org/officeDocument/2006/relationships/tags" Target="../tags/tag772.xml"/><Relationship Id="rId41" Type="http://schemas.openxmlformats.org/officeDocument/2006/relationships/tags" Target="../tags/tag793.xml"/><Relationship Id="rId62" Type="http://schemas.openxmlformats.org/officeDocument/2006/relationships/tags" Target="../tags/tag814.xml"/><Relationship Id="rId83" Type="http://schemas.openxmlformats.org/officeDocument/2006/relationships/tags" Target="../tags/tag835.xml"/><Relationship Id="rId88" Type="http://schemas.openxmlformats.org/officeDocument/2006/relationships/tags" Target="../tags/tag840.xml"/><Relationship Id="rId111" Type="http://schemas.openxmlformats.org/officeDocument/2006/relationships/tags" Target="../tags/tag863.xml"/><Relationship Id="rId132" Type="http://schemas.openxmlformats.org/officeDocument/2006/relationships/tags" Target="../tags/tag884.xml"/><Relationship Id="rId153" Type="http://schemas.openxmlformats.org/officeDocument/2006/relationships/tags" Target="../tags/tag905.xml"/><Relationship Id="rId15" Type="http://schemas.openxmlformats.org/officeDocument/2006/relationships/tags" Target="../tags/tag767.xml"/><Relationship Id="rId36" Type="http://schemas.openxmlformats.org/officeDocument/2006/relationships/tags" Target="../tags/tag788.xml"/><Relationship Id="rId57" Type="http://schemas.openxmlformats.org/officeDocument/2006/relationships/tags" Target="../tags/tag809.xml"/><Relationship Id="rId106" Type="http://schemas.openxmlformats.org/officeDocument/2006/relationships/tags" Target="../tags/tag858.xml"/><Relationship Id="rId127" Type="http://schemas.openxmlformats.org/officeDocument/2006/relationships/tags" Target="../tags/tag879.xml"/><Relationship Id="rId10" Type="http://schemas.openxmlformats.org/officeDocument/2006/relationships/tags" Target="../tags/tag762.xml"/><Relationship Id="rId31" Type="http://schemas.openxmlformats.org/officeDocument/2006/relationships/tags" Target="../tags/tag783.xml"/><Relationship Id="rId52" Type="http://schemas.openxmlformats.org/officeDocument/2006/relationships/tags" Target="../tags/tag804.xml"/><Relationship Id="rId73" Type="http://schemas.openxmlformats.org/officeDocument/2006/relationships/tags" Target="../tags/tag825.xml"/><Relationship Id="rId78" Type="http://schemas.openxmlformats.org/officeDocument/2006/relationships/tags" Target="../tags/tag830.xml"/><Relationship Id="rId94" Type="http://schemas.openxmlformats.org/officeDocument/2006/relationships/tags" Target="../tags/tag846.xml"/><Relationship Id="rId99" Type="http://schemas.openxmlformats.org/officeDocument/2006/relationships/tags" Target="../tags/tag851.xml"/><Relationship Id="rId101" Type="http://schemas.openxmlformats.org/officeDocument/2006/relationships/tags" Target="../tags/tag853.xml"/><Relationship Id="rId122" Type="http://schemas.openxmlformats.org/officeDocument/2006/relationships/tags" Target="../tags/tag874.xml"/><Relationship Id="rId143" Type="http://schemas.openxmlformats.org/officeDocument/2006/relationships/tags" Target="../tags/tag895.xml"/><Relationship Id="rId148" Type="http://schemas.openxmlformats.org/officeDocument/2006/relationships/tags" Target="../tags/tag900.xml"/><Relationship Id="rId164" Type="http://schemas.openxmlformats.org/officeDocument/2006/relationships/tags" Target="../tags/tag916.xml"/><Relationship Id="rId4" Type="http://schemas.openxmlformats.org/officeDocument/2006/relationships/tags" Target="../tags/tag756.xml"/><Relationship Id="rId9" Type="http://schemas.openxmlformats.org/officeDocument/2006/relationships/tags" Target="../tags/tag761.xml"/><Relationship Id="rId26" Type="http://schemas.openxmlformats.org/officeDocument/2006/relationships/tags" Target="../tags/tag778.xml"/><Relationship Id="rId47" Type="http://schemas.openxmlformats.org/officeDocument/2006/relationships/tags" Target="../tags/tag799.xml"/><Relationship Id="rId68" Type="http://schemas.openxmlformats.org/officeDocument/2006/relationships/tags" Target="../tags/tag820.xml"/><Relationship Id="rId89" Type="http://schemas.openxmlformats.org/officeDocument/2006/relationships/tags" Target="../tags/tag841.xml"/><Relationship Id="rId112" Type="http://schemas.openxmlformats.org/officeDocument/2006/relationships/tags" Target="../tags/tag864.xml"/><Relationship Id="rId133" Type="http://schemas.openxmlformats.org/officeDocument/2006/relationships/tags" Target="../tags/tag885.xml"/><Relationship Id="rId154" Type="http://schemas.openxmlformats.org/officeDocument/2006/relationships/tags" Target="../tags/tag906.xml"/><Relationship Id="rId16" Type="http://schemas.openxmlformats.org/officeDocument/2006/relationships/tags" Target="../tags/tag768.xml"/><Relationship Id="rId37" Type="http://schemas.openxmlformats.org/officeDocument/2006/relationships/tags" Target="../tags/tag789.xml"/><Relationship Id="rId58" Type="http://schemas.openxmlformats.org/officeDocument/2006/relationships/tags" Target="../tags/tag810.xml"/><Relationship Id="rId79" Type="http://schemas.openxmlformats.org/officeDocument/2006/relationships/tags" Target="../tags/tag831.xml"/><Relationship Id="rId102" Type="http://schemas.openxmlformats.org/officeDocument/2006/relationships/tags" Target="../tags/tag854.xml"/><Relationship Id="rId123" Type="http://schemas.openxmlformats.org/officeDocument/2006/relationships/tags" Target="../tags/tag875.xml"/><Relationship Id="rId144" Type="http://schemas.openxmlformats.org/officeDocument/2006/relationships/tags" Target="../tags/tag896.xml"/><Relationship Id="rId90" Type="http://schemas.openxmlformats.org/officeDocument/2006/relationships/tags" Target="../tags/tag842.xml"/><Relationship Id="rId165" Type="http://schemas.openxmlformats.org/officeDocument/2006/relationships/slideLayout" Target="../slideLayouts/slideLayout2.xml"/><Relationship Id="rId27" Type="http://schemas.openxmlformats.org/officeDocument/2006/relationships/tags" Target="../tags/tag779.xml"/><Relationship Id="rId48" Type="http://schemas.openxmlformats.org/officeDocument/2006/relationships/tags" Target="../tags/tag800.xml"/><Relationship Id="rId69" Type="http://schemas.openxmlformats.org/officeDocument/2006/relationships/tags" Target="../tags/tag821.xml"/><Relationship Id="rId113" Type="http://schemas.openxmlformats.org/officeDocument/2006/relationships/tags" Target="../tags/tag865.xml"/><Relationship Id="rId134" Type="http://schemas.openxmlformats.org/officeDocument/2006/relationships/tags" Target="../tags/tag886.xml"/><Relationship Id="rId80" Type="http://schemas.openxmlformats.org/officeDocument/2006/relationships/tags" Target="../tags/tag832.xml"/><Relationship Id="rId155" Type="http://schemas.openxmlformats.org/officeDocument/2006/relationships/tags" Target="../tags/tag90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" Type="http://schemas.openxmlformats.org/officeDocument/2006/relationships/tags" Target="../tags/tag3.xml"/><Relationship Id="rId21" Type="http://schemas.openxmlformats.org/officeDocument/2006/relationships/tags" Target="../tags/tag21.xml"/><Relationship Id="rId34" Type="http://schemas.openxmlformats.org/officeDocument/2006/relationships/image" Target="../media/image2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tags" Target="../tags/tag3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8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tags" Target="../tags/tag1033.xml"/><Relationship Id="rId21" Type="http://schemas.openxmlformats.org/officeDocument/2006/relationships/tags" Target="../tags/tag937.xml"/><Relationship Id="rId42" Type="http://schemas.openxmlformats.org/officeDocument/2006/relationships/tags" Target="../tags/tag958.xml"/><Relationship Id="rId63" Type="http://schemas.openxmlformats.org/officeDocument/2006/relationships/tags" Target="../tags/tag979.xml"/><Relationship Id="rId84" Type="http://schemas.openxmlformats.org/officeDocument/2006/relationships/tags" Target="../tags/tag1000.xml"/><Relationship Id="rId138" Type="http://schemas.openxmlformats.org/officeDocument/2006/relationships/tags" Target="../tags/tag1054.xml"/><Relationship Id="rId107" Type="http://schemas.openxmlformats.org/officeDocument/2006/relationships/tags" Target="../tags/tag1023.xml"/><Relationship Id="rId11" Type="http://schemas.openxmlformats.org/officeDocument/2006/relationships/tags" Target="../tags/tag927.xml"/><Relationship Id="rId32" Type="http://schemas.openxmlformats.org/officeDocument/2006/relationships/tags" Target="../tags/tag948.xml"/><Relationship Id="rId53" Type="http://schemas.openxmlformats.org/officeDocument/2006/relationships/tags" Target="../tags/tag969.xml"/><Relationship Id="rId74" Type="http://schemas.openxmlformats.org/officeDocument/2006/relationships/tags" Target="../tags/tag990.xml"/><Relationship Id="rId128" Type="http://schemas.openxmlformats.org/officeDocument/2006/relationships/tags" Target="../tags/tag1044.xml"/><Relationship Id="rId149" Type="http://schemas.openxmlformats.org/officeDocument/2006/relationships/tags" Target="../tags/tag1065.xml"/><Relationship Id="rId5" Type="http://schemas.openxmlformats.org/officeDocument/2006/relationships/tags" Target="../tags/tag921.xml"/><Relationship Id="rId95" Type="http://schemas.openxmlformats.org/officeDocument/2006/relationships/tags" Target="../tags/tag1011.xml"/><Relationship Id="rId22" Type="http://schemas.openxmlformats.org/officeDocument/2006/relationships/tags" Target="../tags/tag938.xml"/><Relationship Id="rId27" Type="http://schemas.openxmlformats.org/officeDocument/2006/relationships/tags" Target="../tags/tag943.xml"/><Relationship Id="rId43" Type="http://schemas.openxmlformats.org/officeDocument/2006/relationships/tags" Target="../tags/tag959.xml"/><Relationship Id="rId48" Type="http://schemas.openxmlformats.org/officeDocument/2006/relationships/tags" Target="../tags/tag964.xml"/><Relationship Id="rId64" Type="http://schemas.openxmlformats.org/officeDocument/2006/relationships/tags" Target="../tags/tag980.xml"/><Relationship Id="rId69" Type="http://schemas.openxmlformats.org/officeDocument/2006/relationships/tags" Target="../tags/tag985.xml"/><Relationship Id="rId113" Type="http://schemas.openxmlformats.org/officeDocument/2006/relationships/tags" Target="../tags/tag1029.xml"/><Relationship Id="rId118" Type="http://schemas.openxmlformats.org/officeDocument/2006/relationships/tags" Target="../tags/tag1034.xml"/><Relationship Id="rId134" Type="http://schemas.openxmlformats.org/officeDocument/2006/relationships/tags" Target="../tags/tag1050.xml"/><Relationship Id="rId139" Type="http://schemas.openxmlformats.org/officeDocument/2006/relationships/tags" Target="../tags/tag1055.xml"/><Relationship Id="rId80" Type="http://schemas.openxmlformats.org/officeDocument/2006/relationships/tags" Target="../tags/tag996.xml"/><Relationship Id="rId85" Type="http://schemas.openxmlformats.org/officeDocument/2006/relationships/tags" Target="../tags/tag1001.xml"/><Relationship Id="rId150" Type="http://schemas.openxmlformats.org/officeDocument/2006/relationships/tags" Target="../tags/tag1066.xml"/><Relationship Id="rId12" Type="http://schemas.openxmlformats.org/officeDocument/2006/relationships/tags" Target="../tags/tag928.xml"/><Relationship Id="rId17" Type="http://schemas.openxmlformats.org/officeDocument/2006/relationships/tags" Target="../tags/tag933.xml"/><Relationship Id="rId33" Type="http://schemas.openxmlformats.org/officeDocument/2006/relationships/tags" Target="../tags/tag949.xml"/><Relationship Id="rId38" Type="http://schemas.openxmlformats.org/officeDocument/2006/relationships/tags" Target="../tags/tag954.xml"/><Relationship Id="rId59" Type="http://schemas.openxmlformats.org/officeDocument/2006/relationships/tags" Target="../tags/tag975.xml"/><Relationship Id="rId103" Type="http://schemas.openxmlformats.org/officeDocument/2006/relationships/tags" Target="../tags/tag1019.xml"/><Relationship Id="rId108" Type="http://schemas.openxmlformats.org/officeDocument/2006/relationships/tags" Target="../tags/tag1024.xml"/><Relationship Id="rId124" Type="http://schemas.openxmlformats.org/officeDocument/2006/relationships/tags" Target="../tags/tag1040.xml"/><Relationship Id="rId129" Type="http://schemas.openxmlformats.org/officeDocument/2006/relationships/tags" Target="../tags/tag1045.xml"/><Relationship Id="rId54" Type="http://schemas.openxmlformats.org/officeDocument/2006/relationships/tags" Target="../tags/tag970.xml"/><Relationship Id="rId70" Type="http://schemas.openxmlformats.org/officeDocument/2006/relationships/tags" Target="../tags/tag986.xml"/><Relationship Id="rId75" Type="http://schemas.openxmlformats.org/officeDocument/2006/relationships/tags" Target="../tags/tag991.xml"/><Relationship Id="rId91" Type="http://schemas.openxmlformats.org/officeDocument/2006/relationships/tags" Target="../tags/tag1007.xml"/><Relationship Id="rId96" Type="http://schemas.openxmlformats.org/officeDocument/2006/relationships/tags" Target="../tags/tag1012.xml"/><Relationship Id="rId140" Type="http://schemas.openxmlformats.org/officeDocument/2006/relationships/tags" Target="../tags/tag1056.xml"/><Relationship Id="rId145" Type="http://schemas.openxmlformats.org/officeDocument/2006/relationships/tags" Target="../tags/tag1061.xml"/><Relationship Id="rId1" Type="http://schemas.openxmlformats.org/officeDocument/2006/relationships/tags" Target="../tags/tag917.xml"/><Relationship Id="rId6" Type="http://schemas.openxmlformats.org/officeDocument/2006/relationships/tags" Target="../tags/tag922.xml"/><Relationship Id="rId23" Type="http://schemas.openxmlformats.org/officeDocument/2006/relationships/tags" Target="../tags/tag939.xml"/><Relationship Id="rId28" Type="http://schemas.openxmlformats.org/officeDocument/2006/relationships/tags" Target="../tags/tag944.xml"/><Relationship Id="rId49" Type="http://schemas.openxmlformats.org/officeDocument/2006/relationships/tags" Target="../tags/tag965.xml"/><Relationship Id="rId114" Type="http://schemas.openxmlformats.org/officeDocument/2006/relationships/tags" Target="../tags/tag1030.xml"/><Relationship Id="rId119" Type="http://schemas.openxmlformats.org/officeDocument/2006/relationships/tags" Target="../tags/tag1035.xml"/><Relationship Id="rId44" Type="http://schemas.openxmlformats.org/officeDocument/2006/relationships/tags" Target="../tags/tag960.xml"/><Relationship Id="rId60" Type="http://schemas.openxmlformats.org/officeDocument/2006/relationships/tags" Target="../tags/tag976.xml"/><Relationship Id="rId65" Type="http://schemas.openxmlformats.org/officeDocument/2006/relationships/tags" Target="../tags/tag981.xml"/><Relationship Id="rId81" Type="http://schemas.openxmlformats.org/officeDocument/2006/relationships/tags" Target="../tags/tag997.xml"/><Relationship Id="rId86" Type="http://schemas.openxmlformats.org/officeDocument/2006/relationships/tags" Target="../tags/tag1002.xml"/><Relationship Id="rId130" Type="http://schemas.openxmlformats.org/officeDocument/2006/relationships/tags" Target="../tags/tag1046.xml"/><Relationship Id="rId135" Type="http://schemas.openxmlformats.org/officeDocument/2006/relationships/tags" Target="../tags/tag1051.xml"/><Relationship Id="rId151" Type="http://schemas.openxmlformats.org/officeDocument/2006/relationships/slideLayout" Target="../slideLayouts/slideLayout2.xml"/><Relationship Id="rId13" Type="http://schemas.openxmlformats.org/officeDocument/2006/relationships/tags" Target="../tags/tag929.xml"/><Relationship Id="rId18" Type="http://schemas.openxmlformats.org/officeDocument/2006/relationships/tags" Target="../tags/tag934.xml"/><Relationship Id="rId39" Type="http://schemas.openxmlformats.org/officeDocument/2006/relationships/tags" Target="../tags/tag955.xml"/><Relationship Id="rId109" Type="http://schemas.openxmlformats.org/officeDocument/2006/relationships/tags" Target="../tags/tag1025.xml"/><Relationship Id="rId34" Type="http://schemas.openxmlformats.org/officeDocument/2006/relationships/tags" Target="../tags/tag950.xml"/><Relationship Id="rId50" Type="http://schemas.openxmlformats.org/officeDocument/2006/relationships/tags" Target="../tags/tag966.xml"/><Relationship Id="rId55" Type="http://schemas.openxmlformats.org/officeDocument/2006/relationships/tags" Target="../tags/tag971.xml"/><Relationship Id="rId76" Type="http://schemas.openxmlformats.org/officeDocument/2006/relationships/tags" Target="../tags/tag992.xml"/><Relationship Id="rId97" Type="http://schemas.openxmlformats.org/officeDocument/2006/relationships/tags" Target="../tags/tag1013.xml"/><Relationship Id="rId104" Type="http://schemas.openxmlformats.org/officeDocument/2006/relationships/tags" Target="../tags/tag1020.xml"/><Relationship Id="rId120" Type="http://schemas.openxmlformats.org/officeDocument/2006/relationships/tags" Target="../tags/tag1036.xml"/><Relationship Id="rId125" Type="http://schemas.openxmlformats.org/officeDocument/2006/relationships/tags" Target="../tags/tag1041.xml"/><Relationship Id="rId141" Type="http://schemas.openxmlformats.org/officeDocument/2006/relationships/tags" Target="../tags/tag1057.xml"/><Relationship Id="rId146" Type="http://schemas.openxmlformats.org/officeDocument/2006/relationships/tags" Target="../tags/tag1062.xml"/><Relationship Id="rId7" Type="http://schemas.openxmlformats.org/officeDocument/2006/relationships/tags" Target="../tags/tag923.xml"/><Relationship Id="rId71" Type="http://schemas.openxmlformats.org/officeDocument/2006/relationships/tags" Target="../tags/tag987.xml"/><Relationship Id="rId92" Type="http://schemas.openxmlformats.org/officeDocument/2006/relationships/tags" Target="../tags/tag1008.xml"/><Relationship Id="rId2" Type="http://schemas.openxmlformats.org/officeDocument/2006/relationships/tags" Target="../tags/tag918.xml"/><Relationship Id="rId29" Type="http://schemas.openxmlformats.org/officeDocument/2006/relationships/tags" Target="../tags/tag945.xml"/><Relationship Id="rId24" Type="http://schemas.openxmlformats.org/officeDocument/2006/relationships/tags" Target="../tags/tag940.xml"/><Relationship Id="rId40" Type="http://schemas.openxmlformats.org/officeDocument/2006/relationships/tags" Target="../tags/tag956.xml"/><Relationship Id="rId45" Type="http://schemas.openxmlformats.org/officeDocument/2006/relationships/tags" Target="../tags/tag961.xml"/><Relationship Id="rId66" Type="http://schemas.openxmlformats.org/officeDocument/2006/relationships/tags" Target="../tags/tag982.xml"/><Relationship Id="rId87" Type="http://schemas.openxmlformats.org/officeDocument/2006/relationships/tags" Target="../tags/tag1003.xml"/><Relationship Id="rId110" Type="http://schemas.openxmlformats.org/officeDocument/2006/relationships/tags" Target="../tags/tag1026.xml"/><Relationship Id="rId115" Type="http://schemas.openxmlformats.org/officeDocument/2006/relationships/tags" Target="../tags/tag1031.xml"/><Relationship Id="rId131" Type="http://schemas.openxmlformats.org/officeDocument/2006/relationships/tags" Target="../tags/tag1047.xml"/><Relationship Id="rId136" Type="http://schemas.openxmlformats.org/officeDocument/2006/relationships/tags" Target="../tags/tag1052.xml"/><Relationship Id="rId61" Type="http://schemas.openxmlformats.org/officeDocument/2006/relationships/tags" Target="../tags/tag977.xml"/><Relationship Id="rId82" Type="http://schemas.openxmlformats.org/officeDocument/2006/relationships/tags" Target="../tags/tag998.xml"/><Relationship Id="rId19" Type="http://schemas.openxmlformats.org/officeDocument/2006/relationships/tags" Target="../tags/tag935.xml"/><Relationship Id="rId14" Type="http://schemas.openxmlformats.org/officeDocument/2006/relationships/tags" Target="../tags/tag930.xml"/><Relationship Id="rId30" Type="http://schemas.openxmlformats.org/officeDocument/2006/relationships/tags" Target="../tags/tag946.xml"/><Relationship Id="rId35" Type="http://schemas.openxmlformats.org/officeDocument/2006/relationships/tags" Target="../tags/tag951.xml"/><Relationship Id="rId56" Type="http://schemas.openxmlformats.org/officeDocument/2006/relationships/tags" Target="../tags/tag972.xml"/><Relationship Id="rId77" Type="http://schemas.openxmlformats.org/officeDocument/2006/relationships/tags" Target="../tags/tag993.xml"/><Relationship Id="rId100" Type="http://schemas.openxmlformats.org/officeDocument/2006/relationships/tags" Target="../tags/tag1016.xml"/><Relationship Id="rId105" Type="http://schemas.openxmlformats.org/officeDocument/2006/relationships/tags" Target="../tags/tag1021.xml"/><Relationship Id="rId126" Type="http://schemas.openxmlformats.org/officeDocument/2006/relationships/tags" Target="../tags/tag1042.xml"/><Relationship Id="rId147" Type="http://schemas.openxmlformats.org/officeDocument/2006/relationships/tags" Target="../tags/tag1063.xml"/><Relationship Id="rId8" Type="http://schemas.openxmlformats.org/officeDocument/2006/relationships/tags" Target="../tags/tag924.xml"/><Relationship Id="rId51" Type="http://schemas.openxmlformats.org/officeDocument/2006/relationships/tags" Target="../tags/tag967.xml"/><Relationship Id="rId72" Type="http://schemas.openxmlformats.org/officeDocument/2006/relationships/tags" Target="../tags/tag988.xml"/><Relationship Id="rId93" Type="http://schemas.openxmlformats.org/officeDocument/2006/relationships/tags" Target="../tags/tag1009.xml"/><Relationship Id="rId98" Type="http://schemas.openxmlformats.org/officeDocument/2006/relationships/tags" Target="../tags/tag1014.xml"/><Relationship Id="rId121" Type="http://schemas.openxmlformats.org/officeDocument/2006/relationships/tags" Target="../tags/tag1037.xml"/><Relationship Id="rId142" Type="http://schemas.openxmlformats.org/officeDocument/2006/relationships/tags" Target="../tags/tag1058.xml"/><Relationship Id="rId3" Type="http://schemas.openxmlformats.org/officeDocument/2006/relationships/tags" Target="../tags/tag919.xml"/><Relationship Id="rId25" Type="http://schemas.openxmlformats.org/officeDocument/2006/relationships/tags" Target="../tags/tag941.xml"/><Relationship Id="rId46" Type="http://schemas.openxmlformats.org/officeDocument/2006/relationships/tags" Target="../tags/tag962.xml"/><Relationship Id="rId67" Type="http://schemas.openxmlformats.org/officeDocument/2006/relationships/tags" Target="../tags/tag983.xml"/><Relationship Id="rId116" Type="http://schemas.openxmlformats.org/officeDocument/2006/relationships/tags" Target="../tags/tag1032.xml"/><Relationship Id="rId137" Type="http://schemas.openxmlformats.org/officeDocument/2006/relationships/tags" Target="../tags/tag1053.xml"/><Relationship Id="rId20" Type="http://schemas.openxmlformats.org/officeDocument/2006/relationships/tags" Target="../tags/tag936.xml"/><Relationship Id="rId41" Type="http://schemas.openxmlformats.org/officeDocument/2006/relationships/tags" Target="../tags/tag957.xml"/><Relationship Id="rId62" Type="http://schemas.openxmlformats.org/officeDocument/2006/relationships/tags" Target="../tags/tag978.xml"/><Relationship Id="rId83" Type="http://schemas.openxmlformats.org/officeDocument/2006/relationships/tags" Target="../tags/tag999.xml"/><Relationship Id="rId88" Type="http://schemas.openxmlformats.org/officeDocument/2006/relationships/tags" Target="../tags/tag1004.xml"/><Relationship Id="rId111" Type="http://schemas.openxmlformats.org/officeDocument/2006/relationships/tags" Target="../tags/tag1027.xml"/><Relationship Id="rId132" Type="http://schemas.openxmlformats.org/officeDocument/2006/relationships/tags" Target="../tags/tag1048.xml"/><Relationship Id="rId15" Type="http://schemas.openxmlformats.org/officeDocument/2006/relationships/tags" Target="../tags/tag931.xml"/><Relationship Id="rId36" Type="http://schemas.openxmlformats.org/officeDocument/2006/relationships/tags" Target="../tags/tag952.xml"/><Relationship Id="rId57" Type="http://schemas.openxmlformats.org/officeDocument/2006/relationships/tags" Target="../tags/tag973.xml"/><Relationship Id="rId106" Type="http://schemas.openxmlformats.org/officeDocument/2006/relationships/tags" Target="../tags/tag1022.xml"/><Relationship Id="rId127" Type="http://schemas.openxmlformats.org/officeDocument/2006/relationships/tags" Target="../tags/tag1043.xml"/><Relationship Id="rId10" Type="http://schemas.openxmlformats.org/officeDocument/2006/relationships/tags" Target="../tags/tag926.xml"/><Relationship Id="rId31" Type="http://schemas.openxmlformats.org/officeDocument/2006/relationships/tags" Target="../tags/tag947.xml"/><Relationship Id="rId52" Type="http://schemas.openxmlformats.org/officeDocument/2006/relationships/tags" Target="../tags/tag968.xml"/><Relationship Id="rId73" Type="http://schemas.openxmlformats.org/officeDocument/2006/relationships/tags" Target="../tags/tag989.xml"/><Relationship Id="rId78" Type="http://schemas.openxmlformats.org/officeDocument/2006/relationships/tags" Target="../tags/tag994.xml"/><Relationship Id="rId94" Type="http://schemas.openxmlformats.org/officeDocument/2006/relationships/tags" Target="../tags/tag1010.xml"/><Relationship Id="rId99" Type="http://schemas.openxmlformats.org/officeDocument/2006/relationships/tags" Target="../tags/tag1015.xml"/><Relationship Id="rId101" Type="http://schemas.openxmlformats.org/officeDocument/2006/relationships/tags" Target="../tags/tag1017.xml"/><Relationship Id="rId122" Type="http://schemas.openxmlformats.org/officeDocument/2006/relationships/tags" Target="../tags/tag1038.xml"/><Relationship Id="rId143" Type="http://schemas.openxmlformats.org/officeDocument/2006/relationships/tags" Target="../tags/tag1059.xml"/><Relationship Id="rId148" Type="http://schemas.openxmlformats.org/officeDocument/2006/relationships/tags" Target="../tags/tag1064.xml"/><Relationship Id="rId4" Type="http://schemas.openxmlformats.org/officeDocument/2006/relationships/tags" Target="../tags/tag920.xml"/><Relationship Id="rId9" Type="http://schemas.openxmlformats.org/officeDocument/2006/relationships/tags" Target="../tags/tag925.xml"/><Relationship Id="rId26" Type="http://schemas.openxmlformats.org/officeDocument/2006/relationships/tags" Target="../tags/tag942.xml"/><Relationship Id="rId47" Type="http://schemas.openxmlformats.org/officeDocument/2006/relationships/tags" Target="../tags/tag963.xml"/><Relationship Id="rId68" Type="http://schemas.openxmlformats.org/officeDocument/2006/relationships/tags" Target="../tags/tag984.xml"/><Relationship Id="rId89" Type="http://schemas.openxmlformats.org/officeDocument/2006/relationships/tags" Target="../tags/tag1005.xml"/><Relationship Id="rId112" Type="http://schemas.openxmlformats.org/officeDocument/2006/relationships/tags" Target="../tags/tag1028.xml"/><Relationship Id="rId133" Type="http://schemas.openxmlformats.org/officeDocument/2006/relationships/tags" Target="../tags/tag1049.xml"/><Relationship Id="rId16" Type="http://schemas.openxmlformats.org/officeDocument/2006/relationships/tags" Target="../tags/tag932.xml"/><Relationship Id="rId37" Type="http://schemas.openxmlformats.org/officeDocument/2006/relationships/tags" Target="../tags/tag953.xml"/><Relationship Id="rId58" Type="http://schemas.openxmlformats.org/officeDocument/2006/relationships/tags" Target="../tags/tag974.xml"/><Relationship Id="rId79" Type="http://schemas.openxmlformats.org/officeDocument/2006/relationships/tags" Target="../tags/tag995.xml"/><Relationship Id="rId102" Type="http://schemas.openxmlformats.org/officeDocument/2006/relationships/tags" Target="../tags/tag1018.xml"/><Relationship Id="rId123" Type="http://schemas.openxmlformats.org/officeDocument/2006/relationships/tags" Target="../tags/tag1039.xml"/><Relationship Id="rId144" Type="http://schemas.openxmlformats.org/officeDocument/2006/relationships/tags" Target="../tags/tag1060.xml"/><Relationship Id="rId90" Type="http://schemas.openxmlformats.org/officeDocument/2006/relationships/tags" Target="../tags/tag100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069.xml"/><Relationship Id="rId2" Type="http://schemas.openxmlformats.org/officeDocument/2006/relationships/tags" Target="../tags/tag1068.xml"/><Relationship Id="rId1" Type="http://schemas.openxmlformats.org/officeDocument/2006/relationships/tags" Target="../tags/tag1067.xml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tags" Target="../tags/tag1095.xml"/><Relationship Id="rId21" Type="http://schemas.openxmlformats.org/officeDocument/2006/relationships/tags" Target="../tags/tag1090.xml"/><Relationship Id="rId42" Type="http://schemas.openxmlformats.org/officeDocument/2006/relationships/tags" Target="../tags/tag1111.xml"/><Relationship Id="rId47" Type="http://schemas.openxmlformats.org/officeDocument/2006/relationships/tags" Target="../tags/tag1116.xml"/><Relationship Id="rId63" Type="http://schemas.openxmlformats.org/officeDocument/2006/relationships/tags" Target="../tags/tag1132.xml"/><Relationship Id="rId68" Type="http://schemas.openxmlformats.org/officeDocument/2006/relationships/tags" Target="../tags/tag1137.xml"/><Relationship Id="rId84" Type="http://schemas.openxmlformats.org/officeDocument/2006/relationships/tags" Target="../tags/tag1153.xml"/><Relationship Id="rId89" Type="http://schemas.openxmlformats.org/officeDocument/2006/relationships/tags" Target="../tags/tag1158.xml"/><Relationship Id="rId112" Type="http://schemas.openxmlformats.org/officeDocument/2006/relationships/tags" Target="../tags/tag1181.xml"/><Relationship Id="rId16" Type="http://schemas.openxmlformats.org/officeDocument/2006/relationships/tags" Target="../tags/tag1085.xml"/><Relationship Id="rId107" Type="http://schemas.openxmlformats.org/officeDocument/2006/relationships/tags" Target="../tags/tag1176.xml"/><Relationship Id="rId11" Type="http://schemas.openxmlformats.org/officeDocument/2006/relationships/tags" Target="../tags/tag1080.xml"/><Relationship Id="rId32" Type="http://schemas.openxmlformats.org/officeDocument/2006/relationships/tags" Target="../tags/tag1101.xml"/><Relationship Id="rId37" Type="http://schemas.openxmlformats.org/officeDocument/2006/relationships/tags" Target="../tags/tag1106.xml"/><Relationship Id="rId53" Type="http://schemas.openxmlformats.org/officeDocument/2006/relationships/tags" Target="../tags/tag1122.xml"/><Relationship Id="rId58" Type="http://schemas.openxmlformats.org/officeDocument/2006/relationships/tags" Target="../tags/tag1127.xml"/><Relationship Id="rId74" Type="http://schemas.openxmlformats.org/officeDocument/2006/relationships/tags" Target="../tags/tag1143.xml"/><Relationship Id="rId79" Type="http://schemas.openxmlformats.org/officeDocument/2006/relationships/tags" Target="../tags/tag1148.xml"/><Relationship Id="rId102" Type="http://schemas.openxmlformats.org/officeDocument/2006/relationships/tags" Target="../tags/tag1171.xml"/><Relationship Id="rId5" Type="http://schemas.openxmlformats.org/officeDocument/2006/relationships/tags" Target="../tags/tag1074.xml"/><Relationship Id="rId90" Type="http://schemas.openxmlformats.org/officeDocument/2006/relationships/tags" Target="../tags/tag1159.xml"/><Relationship Id="rId95" Type="http://schemas.openxmlformats.org/officeDocument/2006/relationships/tags" Target="../tags/tag1164.xml"/><Relationship Id="rId22" Type="http://schemas.openxmlformats.org/officeDocument/2006/relationships/tags" Target="../tags/tag1091.xml"/><Relationship Id="rId27" Type="http://schemas.openxmlformats.org/officeDocument/2006/relationships/tags" Target="../tags/tag1096.xml"/><Relationship Id="rId43" Type="http://schemas.openxmlformats.org/officeDocument/2006/relationships/tags" Target="../tags/tag1112.xml"/><Relationship Id="rId48" Type="http://schemas.openxmlformats.org/officeDocument/2006/relationships/tags" Target="../tags/tag1117.xml"/><Relationship Id="rId64" Type="http://schemas.openxmlformats.org/officeDocument/2006/relationships/tags" Target="../tags/tag1133.xml"/><Relationship Id="rId69" Type="http://schemas.openxmlformats.org/officeDocument/2006/relationships/tags" Target="../tags/tag1138.xml"/><Relationship Id="rId113" Type="http://schemas.openxmlformats.org/officeDocument/2006/relationships/tags" Target="../tags/tag1182.xml"/><Relationship Id="rId80" Type="http://schemas.openxmlformats.org/officeDocument/2006/relationships/tags" Target="../tags/tag1149.xml"/><Relationship Id="rId85" Type="http://schemas.openxmlformats.org/officeDocument/2006/relationships/tags" Target="../tags/tag1154.xml"/><Relationship Id="rId12" Type="http://schemas.openxmlformats.org/officeDocument/2006/relationships/tags" Target="../tags/tag1081.xml"/><Relationship Id="rId17" Type="http://schemas.openxmlformats.org/officeDocument/2006/relationships/tags" Target="../tags/tag1086.xml"/><Relationship Id="rId33" Type="http://schemas.openxmlformats.org/officeDocument/2006/relationships/tags" Target="../tags/tag1102.xml"/><Relationship Id="rId38" Type="http://schemas.openxmlformats.org/officeDocument/2006/relationships/tags" Target="../tags/tag1107.xml"/><Relationship Id="rId59" Type="http://schemas.openxmlformats.org/officeDocument/2006/relationships/tags" Target="../tags/tag1128.xml"/><Relationship Id="rId103" Type="http://schemas.openxmlformats.org/officeDocument/2006/relationships/tags" Target="../tags/tag1172.xml"/><Relationship Id="rId108" Type="http://schemas.openxmlformats.org/officeDocument/2006/relationships/tags" Target="../tags/tag1177.xml"/><Relationship Id="rId54" Type="http://schemas.openxmlformats.org/officeDocument/2006/relationships/tags" Target="../tags/tag1123.xml"/><Relationship Id="rId70" Type="http://schemas.openxmlformats.org/officeDocument/2006/relationships/tags" Target="../tags/tag1139.xml"/><Relationship Id="rId75" Type="http://schemas.openxmlformats.org/officeDocument/2006/relationships/tags" Target="../tags/tag1144.xml"/><Relationship Id="rId91" Type="http://schemas.openxmlformats.org/officeDocument/2006/relationships/tags" Target="../tags/tag1160.xml"/><Relationship Id="rId96" Type="http://schemas.openxmlformats.org/officeDocument/2006/relationships/tags" Target="../tags/tag1165.xml"/><Relationship Id="rId1" Type="http://schemas.openxmlformats.org/officeDocument/2006/relationships/tags" Target="../tags/tag1070.xml"/><Relationship Id="rId6" Type="http://schemas.openxmlformats.org/officeDocument/2006/relationships/tags" Target="../tags/tag1075.xml"/><Relationship Id="rId15" Type="http://schemas.openxmlformats.org/officeDocument/2006/relationships/tags" Target="../tags/tag1084.xml"/><Relationship Id="rId23" Type="http://schemas.openxmlformats.org/officeDocument/2006/relationships/tags" Target="../tags/tag1092.xml"/><Relationship Id="rId28" Type="http://schemas.openxmlformats.org/officeDocument/2006/relationships/tags" Target="../tags/tag1097.xml"/><Relationship Id="rId36" Type="http://schemas.openxmlformats.org/officeDocument/2006/relationships/tags" Target="../tags/tag1105.xml"/><Relationship Id="rId49" Type="http://schemas.openxmlformats.org/officeDocument/2006/relationships/tags" Target="../tags/tag1118.xml"/><Relationship Id="rId57" Type="http://schemas.openxmlformats.org/officeDocument/2006/relationships/tags" Target="../tags/tag1126.xml"/><Relationship Id="rId106" Type="http://schemas.openxmlformats.org/officeDocument/2006/relationships/tags" Target="../tags/tag1175.xml"/><Relationship Id="rId114" Type="http://schemas.openxmlformats.org/officeDocument/2006/relationships/tags" Target="../tags/tag1183.xml"/><Relationship Id="rId10" Type="http://schemas.openxmlformats.org/officeDocument/2006/relationships/tags" Target="../tags/tag1079.xml"/><Relationship Id="rId31" Type="http://schemas.openxmlformats.org/officeDocument/2006/relationships/tags" Target="../tags/tag1100.xml"/><Relationship Id="rId44" Type="http://schemas.openxmlformats.org/officeDocument/2006/relationships/tags" Target="../tags/tag1113.xml"/><Relationship Id="rId52" Type="http://schemas.openxmlformats.org/officeDocument/2006/relationships/tags" Target="../tags/tag1121.xml"/><Relationship Id="rId60" Type="http://schemas.openxmlformats.org/officeDocument/2006/relationships/tags" Target="../tags/tag1129.xml"/><Relationship Id="rId65" Type="http://schemas.openxmlformats.org/officeDocument/2006/relationships/tags" Target="../tags/tag1134.xml"/><Relationship Id="rId73" Type="http://schemas.openxmlformats.org/officeDocument/2006/relationships/tags" Target="../tags/tag1142.xml"/><Relationship Id="rId78" Type="http://schemas.openxmlformats.org/officeDocument/2006/relationships/tags" Target="../tags/tag1147.xml"/><Relationship Id="rId81" Type="http://schemas.openxmlformats.org/officeDocument/2006/relationships/tags" Target="../tags/tag1150.xml"/><Relationship Id="rId86" Type="http://schemas.openxmlformats.org/officeDocument/2006/relationships/tags" Target="../tags/tag1155.xml"/><Relationship Id="rId94" Type="http://schemas.openxmlformats.org/officeDocument/2006/relationships/tags" Target="../tags/tag1163.xml"/><Relationship Id="rId99" Type="http://schemas.openxmlformats.org/officeDocument/2006/relationships/tags" Target="../tags/tag1168.xml"/><Relationship Id="rId101" Type="http://schemas.openxmlformats.org/officeDocument/2006/relationships/tags" Target="../tags/tag1170.xml"/><Relationship Id="rId4" Type="http://schemas.openxmlformats.org/officeDocument/2006/relationships/tags" Target="../tags/tag1073.xml"/><Relationship Id="rId9" Type="http://schemas.openxmlformats.org/officeDocument/2006/relationships/tags" Target="../tags/tag1078.xml"/><Relationship Id="rId13" Type="http://schemas.openxmlformats.org/officeDocument/2006/relationships/tags" Target="../tags/tag1082.xml"/><Relationship Id="rId18" Type="http://schemas.openxmlformats.org/officeDocument/2006/relationships/tags" Target="../tags/tag1087.xml"/><Relationship Id="rId39" Type="http://schemas.openxmlformats.org/officeDocument/2006/relationships/tags" Target="../tags/tag1108.xml"/><Relationship Id="rId109" Type="http://schemas.openxmlformats.org/officeDocument/2006/relationships/tags" Target="../tags/tag1178.xml"/><Relationship Id="rId34" Type="http://schemas.openxmlformats.org/officeDocument/2006/relationships/tags" Target="../tags/tag1103.xml"/><Relationship Id="rId50" Type="http://schemas.openxmlformats.org/officeDocument/2006/relationships/tags" Target="../tags/tag1119.xml"/><Relationship Id="rId55" Type="http://schemas.openxmlformats.org/officeDocument/2006/relationships/tags" Target="../tags/tag1124.xml"/><Relationship Id="rId76" Type="http://schemas.openxmlformats.org/officeDocument/2006/relationships/tags" Target="../tags/tag1145.xml"/><Relationship Id="rId97" Type="http://schemas.openxmlformats.org/officeDocument/2006/relationships/tags" Target="../tags/tag1166.xml"/><Relationship Id="rId104" Type="http://schemas.openxmlformats.org/officeDocument/2006/relationships/tags" Target="../tags/tag1173.xml"/><Relationship Id="rId7" Type="http://schemas.openxmlformats.org/officeDocument/2006/relationships/tags" Target="../tags/tag1076.xml"/><Relationship Id="rId71" Type="http://schemas.openxmlformats.org/officeDocument/2006/relationships/tags" Target="../tags/tag1140.xml"/><Relationship Id="rId92" Type="http://schemas.openxmlformats.org/officeDocument/2006/relationships/tags" Target="../tags/tag1161.xml"/><Relationship Id="rId2" Type="http://schemas.openxmlformats.org/officeDocument/2006/relationships/tags" Target="../tags/tag1071.xml"/><Relationship Id="rId29" Type="http://schemas.openxmlformats.org/officeDocument/2006/relationships/tags" Target="../tags/tag1098.xml"/><Relationship Id="rId24" Type="http://schemas.openxmlformats.org/officeDocument/2006/relationships/tags" Target="../tags/tag1093.xml"/><Relationship Id="rId40" Type="http://schemas.openxmlformats.org/officeDocument/2006/relationships/tags" Target="../tags/tag1109.xml"/><Relationship Id="rId45" Type="http://schemas.openxmlformats.org/officeDocument/2006/relationships/tags" Target="../tags/tag1114.xml"/><Relationship Id="rId66" Type="http://schemas.openxmlformats.org/officeDocument/2006/relationships/tags" Target="../tags/tag1135.xml"/><Relationship Id="rId87" Type="http://schemas.openxmlformats.org/officeDocument/2006/relationships/tags" Target="../tags/tag1156.xml"/><Relationship Id="rId110" Type="http://schemas.openxmlformats.org/officeDocument/2006/relationships/tags" Target="../tags/tag1179.xml"/><Relationship Id="rId115" Type="http://schemas.openxmlformats.org/officeDocument/2006/relationships/slideLayout" Target="../slideLayouts/slideLayout2.xml"/><Relationship Id="rId61" Type="http://schemas.openxmlformats.org/officeDocument/2006/relationships/tags" Target="../tags/tag1130.xml"/><Relationship Id="rId82" Type="http://schemas.openxmlformats.org/officeDocument/2006/relationships/tags" Target="../tags/tag1151.xml"/><Relationship Id="rId19" Type="http://schemas.openxmlformats.org/officeDocument/2006/relationships/tags" Target="../tags/tag1088.xml"/><Relationship Id="rId14" Type="http://schemas.openxmlformats.org/officeDocument/2006/relationships/tags" Target="../tags/tag1083.xml"/><Relationship Id="rId30" Type="http://schemas.openxmlformats.org/officeDocument/2006/relationships/tags" Target="../tags/tag1099.xml"/><Relationship Id="rId35" Type="http://schemas.openxmlformats.org/officeDocument/2006/relationships/tags" Target="../tags/tag1104.xml"/><Relationship Id="rId56" Type="http://schemas.openxmlformats.org/officeDocument/2006/relationships/tags" Target="../tags/tag1125.xml"/><Relationship Id="rId77" Type="http://schemas.openxmlformats.org/officeDocument/2006/relationships/tags" Target="../tags/tag1146.xml"/><Relationship Id="rId100" Type="http://schemas.openxmlformats.org/officeDocument/2006/relationships/tags" Target="../tags/tag1169.xml"/><Relationship Id="rId105" Type="http://schemas.openxmlformats.org/officeDocument/2006/relationships/tags" Target="../tags/tag1174.xml"/><Relationship Id="rId8" Type="http://schemas.openxmlformats.org/officeDocument/2006/relationships/tags" Target="../tags/tag1077.xml"/><Relationship Id="rId51" Type="http://schemas.openxmlformats.org/officeDocument/2006/relationships/tags" Target="../tags/tag1120.xml"/><Relationship Id="rId72" Type="http://schemas.openxmlformats.org/officeDocument/2006/relationships/tags" Target="../tags/tag1141.xml"/><Relationship Id="rId93" Type="http://schemas.openxmlformats.org/officeDocument/2006/relationships/tags" Target="../tags/tag1162.xml"/><Relationship Id="rId98" Type="http://schemas.openxmlformats.org/officeDocument/2006/relationships/tags" Target="../tags/tag1167.xml"/><Relationship Id="rId3" Type="http://schemas.openxmlformats.org/officeDocument/2006/relationships/tags" Target="../tags/tag1072.xml"/><Relationship Id="rId25" Type="http://schemas.openxmlformats.org/officeDocument/2006/relationships/tags" Target="../tags/tag1094.xml"/><Relationship Id="rId46" Type="http://schemas.openxmlformats.org/officeDocument/2006/relationships/tags" Target="../tags/tag1115.xml"/><Relationship Id="rId67" Type="http://schemas.openxmlformats.org/officeDocument/2006/relationships/tags" Target="../tags/tag1136.xml"/><Relationship Id="rId20" Type="http://schemas.openxmlformats.org/officeDocument/2006/relationships/tags" Target="../tags/tag1089.xml"/><Relationship Id="rId41" Type="http://schemas.openxmlformats.org/officeDocument/2006/relationships/tags" Target="../tags/tag1110.xml"/><Relationship Id="rId62" Type="http://schemas.openxmlformats.org/officeDocument/2006/relationships/tags" Target="../tags/tag1131.xml"/><Relationship Id="rId83" Type="http://schemas.openxmlformats.org/officeDocument/2006/relationships/tags" Target="../tags/tag1152.xml"/><Relationship Id="rId88" Type="http://schemas.openxmlformats.org/officeDocument/2006/relationships/tags" Target="../tags/tag1157.xml"/><Relationship Id="rId111" Type="http://schemas.openxmlformats.org/officeDocument/2006/relationships/tags" Target="../tags/tag118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1209.xml"/><Relationship Id="rId21" Type="http://schemas.openxmlformats.org/officeDocument/2006/relationships/tags" Target="../tags/tag1204.xml"/><Relationship Id="rId34" Type="http://schemas.openxmlformats.org/officeDocument/2006/relationships/tags" Target="../tags/tag1217.xml"/><Relationship Id="rId42" Type="http://schemas.openxmlformats.org/officeDocument/2006/relationships/tags" Target="../tags/tag1225.xml"/><Relationship Id="rId47" Type="http://schemas.openxmlformats.org/officeDocument/2006/relationships/tags" Target="../tags/tag1230.xml"/><Relationship Id="rId50" Type="http://schemas.openxmlformats.org/officeDocument/2006/relationships/tags" Target="../tags/tag1233.xml"/><Relationship Id="rId55" Type="http://schemas.openxmlformats.org/officeDocument/2006/relationships/tags" Target="../tags/tag1238.xml"/><Relationship Id="rId63" Type="http://schemas.openxmlformats.org/officeDocument/2006/relationships/tags" Target="../tags/tag1246.xml"/><Relationship Id="rId7" Type="http://schemas.openxmlformats.org/officeDocument/2006/relationships/tags" Target="../tags/tag1190.xml"/><Relationship Id="rId2" Type="http://schemas.openxmlformats.org/officeDocument/2006/relationships/tags" Target="../tags/tag1185.xml"/><Relationship Id="rId16" Type="http://schemas.openxmlformats.org/officeDocument/2006/relationships/tags" Target="../tags/tag1199.xml"/><Relationship Id="rId29" Type="http://schemas.openxmlformats.org/officeDocument/2006/relationships/tags" Target="../tags/tag1212.xml"/><Relationship Id="rId11" Type="http://schemas.openxmlformats.org/officeDocument/2006/relationships/tags" Target="../tags/tag1194.xml"/><Relationship Id="rId24" Type="http://schemas.openxmlformats.org/officeDocument/2006/relationships/tags" Target="../tags/tag1207.xml"/><Relationship Id="rId32" Type="http://schemas.openxmlformats.org/officeDocument/2006/relationships/tags" Target="../tags/tag1215.xml"/><Relationship Id="rId37" Type="http://schemas.openxmlformats.org/officeDocument/2006/relationships/tags" Target="../tags/tag1220.xml"/><Relationship Id="rId40" Type="http://schemas.openxmlformats.org/officeDocument/2006/relationships/tags" Target="../tags/tag1223.xml"/><Relationship Id="rId45" Type="http://schemas.openxmlformats.org/officeDocument/2006/relationships/tags" Target="../tags/tag1228.xml"/><Relationship Id="rId53" Type="http://schemas.openxmlformats.org/officeDocument/2006/relationships/tags" Target="../tags/tag1236.xml"/><Relationship Id="rId58" Type="http://schemas.openxmlformats.org/officeDocument/2006/relationships/tags" Target="../tags/tag1241.xml"/><Relationship Id="rId5" Type="http://schemas.openxmlformats.org/officeDocument/2006/relationships/tags" Target="../tags/tag1188.xml"/><Relationship Id="rId61" Type="http://schemas.openxmlformats.org/officeDocument/2006/relationships/tags" Target="../tags/tag1244.xml"/><Relationship Id="rId19" Type="http://schemas.openxmlformats.org/officeDocument/2006/relationships/tags" Target="../tags/tag1202.xml"/><Relationship Id="rId14" Type="http://schemas.openxmlformats.org/officeDocument/2006/relationships/tags" Target="../tags/tag1197.xml"/><Relationship Id="rId22" Type="http://schemas.openxmlformats.org/officeDocument/2006/relationships/tags" Target="../tags/tag1205.xml"/><Relationship Id="rId27" Type="http://schemas.openxmlformats.org/officeDocument/2006/relationships/tags" Target="../tags/tag1210.xml"/><Relationship Id="rId30" Type="http://schemas.openxmlformats.org/officeDocument/2006/relationships/tags" Target="../tags/tag1213.xml"/><Relationship Id="rId35" Type="http://schemas.openxmlformats.org/officeDocument/2006/relationships/tags" Target="../tags/tag1218.xml"/><Relationship Id="rId43" Type="http://schemas.openxmlformats.org/officeDocument/2006/relationships/tags" Target="../tags/tag1226.xml"/><Relationship Id="rId48" Type="http://schemas.openxmlformats.org/officeDocument/2006/relationships/tags" Target="../tags/tag1231.xml"/><Relationship Id="rId56" Type="http://schemas.openxmlformats.org/officeDocument/2006/relationships/tags" Target="../tags/tag1239.xml"/><Relationship Id="rId64" Type="http://schemas.openxmlformats.org/officeDocument/2006/relationships/slideLayout" Target="../slideLayouts/slideLayout2.xml"/><Relationship Id="rId8" Type="http://schemas.openxmlformats.org/officeDocument/2006/relationships/tags" Target="../tags/tag1191.xml"/><Relationship Id="rId51" Type="http://schemas.openxmlformats.org/officeDocument/2006/relationships/tags" Target="../tags/tag1234.xml"/><Relationship Id="rId3" Type="http://schemas.openxmlformats.org/officeDocument/2006/relationships/tags" Target="../tags/tag1186.xml"/><Relationship Id="rId12" Type="http://schemas.openxmlformats.org/officeDocument/2006/relationships/tags" Target="../tags/tag1195.xml"/><Relationship Id="rId17" Type="http://schemas.openxmlformats.org/officeDocument/2006/relationships/tags" Target="../tags/tag1200.xml"/><Relationship Id="rId25" Type="http://schemas.openxmlformats.org/officeDocument/2006/relationships/tags" Target="../tags/tag1208.xml"/><Relationship Id="rId33" Type="http://schemas.openxmlformats.org/officeDocument/2006/relationships/tags" Target="../tags/tag1216.xml"/><Relationship Id="rId38" Type="http://schemas.openxmlformats.org/officeDocument/2006/relationships/tags" Target="../tags/tag1221.xml"/><Relationship Id="rId46" Type="http://schemas.openxmlformats.org/officeDocument/2006/relationships/tags" Target="../tags/tag1229.xml"/><Relationship Id="rId59" Type="http://schemas.openxmlformats.org/officeDocument/2006/relationships/tags" Target="../tags/tag1242.xml"/><Relationship Id="rId20" Type="http://schemas.openxmlformats.org/officeDocument/2006/relationships/tags" Target="../tags/tag1203.xml"/><Relationship Id="rId41" Type="http://schemas.openxmlformats.org/officeDocument/2006/relationships/tags" Target="../tags/tag1224.xml"/><Relationship Id="rId54" Type="http://schemas.openxmlformats.org/officeDocument/2006/relationships/tags" Target="../tags/tag1237.xml"/><Relationship Id="rId62" Type="http://schemas.openxmlformats.org/officeDocument/2006/relationships/tags" Target="../tags/tag1245.xml"/><Relationship Id="rId1" Type="http://schemas.openxmlformats.org/officeDocument/2006/relationships/tags" Target="../tags/tag1184.xml"/><Relationship Id="rId6" Type="http://schemas.openxmlformats.org/officeDocument/2006/relationships/tags" Target="../tags/tag1189.xml"/><Relationship Id="rId15" Type="http://schemas.openxmlformats.org/officeDocument/2006/relationships/tags" Target="../tags/tag1198.xml"/><Relationship Id="rId23" Type="http://schemas.openxmlformats.org/officeDocument/2006/relationships/tags" Target="../tags/tag1206.xml"/><Relationship Id="rId28" Type="http://schemas.openxmlformats.org/officeDocument/2006/relationships/tags" Target="../tags/tag1211.xml"/><Relationship Id="rId36" Type="http://schemas.openxmlformats.org/officeDocument/2006/relationships/tags" Target="../tags/tag1219.xml"/><Relationship Id="rId49" Type="http://schemas.openxmlformats.org/officeDocument/2006/relationships/tags" Target="../tags/tag1232.xml"/><Relationship Id="rId57" Type="http://schemas.openxmlformats.org/officeDocument/2006/relationships/tags" Target="../tags/tag1240.xml"/><Relationship Id="rId10" Type="http://schemas.openxmlformats.org/officeDocument/2006/relationships/tags" Target="../tags/tag1193.xml"/><Relationship Id="rId31" Type="http://schemas.openxmlformats.org/officeDocument/2006/relationships/tags" Target="../tags/tag1214.xml"/><Relationship Id="rId44" Type="http://schemas.openxmlformats.org/officeDocument/2006/relationships/tags" Target="../tags/tag1227.xml"/><Relationship Id="rId52" Type="http://schemas.openxmlformats.org/officeDocument/2006/relationships/tags" Target="../tags/tag1235.xml"/><Relationship Id="rId60" Type="http://schemas.openxmlformats.org/officeDocument/2006/relationships/tags" Target="../tags/tag1243.xml"/><Relationship Id="rId65" Type="http://schemas.openxmlformats.org/officeDocument/2006/relationships/image" Target="../media/image40.png"/><Relationship Id="rId4" Type="http://schemas.openxmlformats.org/officeDocument/2006/relationships/tags" Target="../tags/tag1187.xml"/><Relationship Id="rId9" Type="http://schemas.openxmlformats.org/officeDocument/2006/relationships/tags" Target="../tags/tag1192.xml"/><Relationship Id="rId13" Type="http://schemas.openxmlformats.org/officeDocument/2006/relationships/tags" Target="../tags/tag1196.xml"/><Relationship Id="rId18" Type="http://schemas.openxmlformats.org/officeDocument/2006/relationships/tags" Target="../tags/tag1201.xml"/><Relationship Id="rId39" Type="http://schemas.openxmlformats.org/officeDocument/2006/relationships/tags" Target="../tags/tag1222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tags" Target="../tags/tag1259.xml"/><Relationship Id="rId18" Type="http://schemas.openxmlformats.org/officeDocument/2006/relationships/tags" Target="../tags/tag1264.xml"/><Relationship Id="rId26" Type="http://schemas.openxmlformats.org/officeDocument/2006/relationships/tags" Target="../tags/tag1272.xml"/><Relationship Id="rId3" Type="http://schemas.openxmlformats.org/officeDocument/2006/relationships/tags" Target="../tags/tag1249.xml"/><Relationship Id="rId21" Type="http://schemas.openxmlformats.org/officeDocument/2006/relationships/tags" Target="../tags/tag1267.xml"/><Relationship Id="rId34" Type="http://schemas.openxmlformats.org/officeDocument/2006/relationships/tags" Target="../tags/tag1280.xml"/><Relationship Id="rId7" Type="http://schemas.openxmlformats.org/officeDocument/2006/relationships/tags" Target="../tags/tag1253.xml"/><Relationship Id="rId12" Type="http://schemas.openxmlformats.org/officeDocument/2006/relationships/tags" Target="../tags/tag1258.xml"/><Relationship Id="rId17" Type="http://schemas.openxmlformats.org/officeDocument/2006/relationships/tags" Target="../tags/tag1263.xml"/><Relationship Id="rId25" Type="http://schemas.openxmlformats.org/officeDocument/2006/relationships/tags" Target="../tags/tag1271.xml"/><Relationship Id="rId33" Type="http://schemas.openxmlformats.org/officeDocument/2006/relationships/tags" Target="../tags/tag1279.xml"/><Relationship Id="rId2" Type="http://schemas.openxmlformats.org/officeDocument/2006/relationships/tags" Target="../tags/tag1248.xml"/><Relationship Id="rId16" Type="http://schemas.openxmlformats.org/officeDocument/2006/relationships/tags" Target="../tags/tag1262.xml"/><Relationship Id="rId20" Type="http://schemas.openxmlformats.org/officeDocument/2006/relationships/tags" Target="../tags/tag1266.xml"/><Relationship Id="rId29" Type="http://schemas.openxmlformats.org/officeDocument/2006/relationships/tags" Target="../tags/tag1275.xml"/><Relationship Id="rId1" Type="http://schemas.openxmlformats.org/officeDocument/2006/relationships/tags" Target="../tags/tag1247.xml"/><Relationship Id="rId6" Type="http://schemas.openxmlformats.org/officeDocument/2006/relationships/tags" Target="../tags/tag1252.xml"/><Relationship Id="rId11" Type="http://schemas.openxmlformats.org/officeDocument/2006/relationships/tags" Target="../tags/tag1257.xml"/><Relationship Id="rId24" Type="http://schemas.openxmlformats.org/officeDocument/2006/relationships/tags" Target="../tags/tag1270.xml"/><Relationship Id="rId32" Type="http://schemas.openxmlformats.org/officeDocument/2006/relationships/tags" Target="../tags/tag1278.xml"/><Relationship Id="rId5" Type="http://schemas.openxmlformats.org/officeDocument/2006/relationships/tags" Target="../tags/tag1251.xml"/><Relationship Id="rId15" Type="http://schemas.openxmlformats.org/officeDocument/2006/relationships/tags" Target="../tags/tag1261.xml"/><Relationship Id="rId23" Type="http://schemas.openxmlformats.org/officeDocument/2006/relationships/tags" Target="../tags/tag1269.xml"/><Relationship Id="rId28" Type="http://schemas.openxmlformats.org/officeDocument/2006/relationships/tags" Target="../tags/tag1274.xml"/><Relationship Id="rId10" Type="http://schemas.openxmlformats.org/officeDocument/2006/relationships/tags" Target="../tags/tag1256.xml"/><Relationship Id="rId19" Type="http://schemas.openxmlformats.org/officeDocument/2006/relationships/tags" Target="../tags/tag1265.xml"/><Relationship Id="rId31" Type="http://schemas.openxmlformats.org/officeDocument/2006/relationships/tags" Target="../tags/tag1277.xml"/><Relationship Id="rId4" Type="http://schemas.openxmlformats.org/officeDocument/2006/relationships/tags" Target="../tags/tag1250.xml"/><Relationship Id="rId9" Type="http://schemas.openxmlformats.org/officeDocument/2006/relationships/tags" Target="../tags/tag1255.xml"/><Relationship Id="rId14" Type="http://schemas.openxmlformats.org/officeDocument/2006/relationships/tags" Target="../tags/tag1260.xml"/><Relationship Id="rId22" Type="http://schemas.openxmlformats.org/officeDocument/2006/relationships/tags" Target="../tags/tag1268.xml"/><Relationship Id="rId27" Type="http://schemas.openxmlformats.org/officeDocument/2006/relationships/tags" Target="../tags/tag1273.xml"/><Relationship Id="rId30" Type="http://schemas.openxmlformats.org/officeDocument/2006/relationships/tags" Target="../tags/tag1276.xml"/><Relationship Id="rId35" Type="http://schemas.openxmlformats.org/officeDocument/2006/relationships/slideLayout" Target="../slideLayouts/slideLayout2.xml"/><Relationship Id="rId8" Type="http://schemas.openxmlformats.org/officeDocument/2006/relationships/tags" Target="../tags/tag1254.xml"/></Relationships>
</file>

<file path=ppt/slides/_rels/slide26.xml.rels><?xml version="1.0" encoding="UTF-8" standalone="yes"?>
<Relationships xmlns="http://schemas.openxmlformats.org/package/2006/relationships"><Relationship Id="rId26" Type="http://schemas.openxmlformats.org/officeDocument/2006/relationships/tags" Target="../tags/tag1306.xml"/><Relationship Id="rId21" Type="http://schemas.openxmlformats.org/officeDocument/2006/relationships/tags" Target="../tags/tag1301.xml"/><Relationship Id="rId42" Type="http://schemas.openxmlformats.org/officeDocument/2006/relationships/tags" Target="../tags/tag1322.xml"/><Relationship Id="rId47" Type="http://schemas.openxmlformats.org/officeDocument/2006/relationships/tags" Target="../tags/tag1327.xml"/><Relationship Id="rId63" Type="http://schemas.openxmlformats.org/officeDocument/2006/relationships/tags" Target="../tags/tag1343.xml"/><Relationship Id="rId68" Type="http://schemas.openxmlformats.org/officeDocument/2006/relationships/tags" Target="../tags/tag1348.xml"/><Relationship Id="rId84" Type="http://schemas.openxmlformats.org/officeDocument/2006/relationships/tags" Target="../tags/tag1364.xml"/><Relationship Id="rId89" Type="http://schemas.openxmlformats.org/officeDocument/2006/relationships/tags" Target="../tags/tag1369.xml"/><Relationship Id="rId16" Type="http://schemas.openxmlformats.org/officeDocument/2006/relationships/tags" Target="../tags/tag1296.xml"/><Relationship Id="rId11" Type="http://schemas.openxmlformats.org/officeDocument/2006/relationships/tags" Target="../tags/tag1291.xml"/><Relationship Id="rId32" Type="http://schemas.openxmlformats.org/officeDocument/2006/relationships/tags" Target="../tags/tag1312.xml"/><Relationship Id="rId37" Type="http://schemas.openxmlformats.org/officeDocument/2006/relationships/tags" Target="../tags/tag1317.xml"/><Relationship Id="rId53" Type="http://schemas.openxmlformats.org/officeDocument/2006/relationships/tags" Target="../tags/tag1333.xml"/><Relationship Id="rId58" Type="http://schemas.openxmlformats.org/officeDocument/2006/relationships/tags" Target="../tags/tag1338.xml"/><Relationship Id="rId74" Type="http://schemas.openxmlformats.org/officeDocument/2006/relationships/tags" Target="../tags/tag1354.xml"/><Relationship Id="rId79" Type="http://schemas.openxmlformats.org/officeDocument/2006/relationships/tags" Target="../tags/tag1359.xml"/><Relationship Id="rId5" Type="http://schemas.openxmlformats.org/officeDocument/2006/relationships/tags" Target="../tags/tag1285.xml"/><Relationship Id="rId90" Type="http://schemas.openxmlformats.org/officeDocument/2006/relationships/tags" Target="../tags/tag1370.xml"/><Relationship Id="rId95" Type="http://schemas.openxmlformats.org/officeDocument/2006/relationships/tags" Target="../tags/tag1375.xml"/><Relationship Id="rId22" Type="http://schemas.openxmlformats.org/officeDocument/2006/relationships/tags" Target="../tags/tag1302.xml"/><Relationship Id="rId27" Type="http://schemas.openxmlformats.org/officeDocument/2006/relationships/tags" Target="../tags/tag1307.xml"/><Relationship Id="rId43" Type="http://schemas.openxmlformats.org/officeDocument/2006/relationships/tags" Target="../tags/tag1323.xml"/><Relationship Id="rId48" Type="http://schemas.openxmlformats.org/officeDocument/2006/relationships/tags" Target="../tags/tag1328.xml"/><Relationship Id="rId64" Type="http://schemas.openxmlformats.org/officeDocument/2006/relationships/tags" Target="../tags/tag1344.xml"/><Relationship Id="rId69" Type="http://schemas.openxmlformats.org/officeDocument/2006/relationships/tags" Target="../tags/tag1349.xml"/><Relationship Id="rId80" Type="http://schemas.openxmlformats.org/officeDocument/2006/relationships/tags" Target="../tags/tag1360.xml"/><Relationship Id="rId85" Type="http://schemas.openxmlformats.org/officeDocument/2006/relationships/tags" Target="../tags/tag1365.xml"/><Relationship Id="rId3" Type="http://schemas.openxmlformats.org/officeDocument/2006/relationships/tags" Target="../tags/tag1283.xml"/><Relationship Id="rId12" Type="http://schemas.openxmlformats.org/officeDocument/2006/relationships/tags" Target="../tags/tag1292.xml"/><Relationship Id="rId17" Type="http://schemas.openxmlformats.org/officeDocument/2006/relationships/tags" Target="../tags/tag1297.xml"/><Relationship Id="rId25" Type="http://schemas.openxmlformats.org/officeDocument/2006/relationships/tags" Target="../tags/tag1305.xml"/><Relationship Id="rId33" Type="http://schemas.openxmlformats.org/officeDocument/2006/relationships/tags" Target="../tags/tag1313.xml"/><Relationship Id="rId38" Type="http://schemas.openxmlformats.org/officeDocument/2006/relationships/tags" Target="../tags/tag1318.xml"/><Relationship Id="rId46" Type="http://schemas.openxmlformats.org/officeDocument/2006/relationships/tags" Target="../tags/tag1326.xml"/><Relationship Id="rId59" Type="http://schemas.openxmlformats.org/officeDocument/2006/relationships/tags" Target="../tags/tag1339.xml"/><Relationship Id="rId67" Type="http://schemas.openxmlformats.org/officeDocument/2006/relationships/tags" Target="../tags/tag1347.xml"/><Relationship Id="rId20" Type="http://schemas.openxmlformats.org/officeDocument/2006/relationships/tags" Target="../tags/tag1300.xml"/><Relationship Id="rId41" Type="http://schemas.openxmlformats.org/officeDocument/2006/relationships/tags" Target="../tags/tag1321.xml"/><Relationship Id="rId54" Type="http://schemas.openxmlformats.org/officeDocument/2006/relationships/tags" Target="../tags/tag1334.xml"/><Relationship Id="rId62" Type="http://schemas.openxmlformats.org/officeDocument/2006/relationships/tags" Target="../tags/tag1342.xml"/><Relationship Id="rId70" Type="http://schemas.openxmlformats.org/officeDocument/2006/relationships/tags" Target="../tags/tag1350.xml"/><Relationship Id="rId75" Type="http://schemas.openxmlformats.org/officeDocument/2006/relationships/tags" Target="../tags/tag1355.xml"/><Relationship Id="rId83" Type="http://schemas.openxmlformats.org/officeDocument/2006/relationships/tags" Target="../tags/tag1363.xml"/><Relationship Id="rId88" Type="http://schemas.openxmlformats.org/officeDocument/2006/relationships/tags" Target="../tags/tag1368.xml"/><Relationship Id="rId91" Type="http://schemas.openxmlformats.org/officeDocument/2006/relationships/tags" Target="../tags/tag1371.xml"/><Relationship Id="rId96" Type="http://schemas.openxmlformats.org/officeDocument/2006/relationships/tags" Target="../tags/tag1376.xml"/><Relationship Id="rId1" Type="http://schemas.openxmlformats.org/officeDocument/2006/relationships/tags" Target="../tags/tag1281.xml"/><Relationship Id="rId6" Type="http://schemas.openxmlformats.org/officeDocument/2006/relationships/tags" Target="../tags/tag1286.xml"/><Relationship Id="rId15" Type="http://schemas.openxmlformats.org/officeDocument/2006/relationships/tags" Target="../tags/tag1295.xml"/><Relationship Id="rId23" Type="http://schemas.openxmlformats.org/officeDocument/2006/relationships/tags" Target="../tags/tag1303.xml"/><Relationship Id="rId28" Type="http://schemas.openxmlformats.org/officeDocument/2006/relationships/tags" Target="../tags/tag1308.xml"/><Relationship Id="rId36" Type="http://schemas.openxmlformats.org/officeDocument/2006/relationships/tags" Target="../tags/tag1316.xml"/><Relationship Id="rId49" Type="http://schemas.openxmlformats.org/officeDocument/2006/relationships/tags" Target="../tags/tag1329.xml"/><Relationship Id="rId57" Type="http://schemas.openxmlformats.org/officeDocument/2006/relationships/tags" Target="../tags/tag1337.xml"/><Relationship Id="rId10" Type="http://schemas.openxmlformats.org/officeDocument/2006/relationships/tags" Target="../tags/tag1290.xml"/><Relationship Id="rId31" Type="http://schemas.openxmlformats.org/officeDocument/2006/relationships/tags" Target="../tags/tag1311.xml"/><Relationship Id="rId44" Type="http://schemas.openxmlformats.org/officeDocument/2006/relationships/tags" Target="../tags/tag1324.xml"/><Relationship Id="rId52" Type="http://schemas.openxmlformats.org/officeDocument/2006/relationships/tags" Target="../tags/tag1332.xml"/><Relationship Id="rId60" Type="http://schemas.openxmlformats.org/officeDocument/2006/relationships/tags" Target="../tags/tag1340.xml"/><Relationship Id="rId65" Type="http://schemas.openxmlformats.org/officeDocument/2006/relationships/tags" Target="../tags/tag1345.xml"/><Relationship Id="rId73" Type="http://schemas.openxmlformats.org/officeDocument/2006/relationships/tags" Target="../tags/tag1353.xml"/><Relationship Id="rId78" Type="http://schemas.openxmlformats.org/officeDocument/2006/relationships/tags" Target="../tags/tag1358.xml"/><Relationship Id="rId81" Type="http://schemas.openxmlformats.org/officeDocument/2006/relationships/tags" Target="../tags/tag1361.xml"/><Relationship Id="rId86" Type="http://schemas.openxmlformats.org/officeDocument/2006/relationships/tags" Target="../tags/tag1366.xml"/><Relationship Id="rId94" Type="http://schemas.openxmlformats.org/officeDocument/2006/relationships/tags" Target="../tags/tag1374.xml"/><Relationship Id="rId4" Type="http://schemas.openxmlformats.org/officeDocument/2006/relationships/tags" Target="../tags/tag1284.xml"/><Relationship Id="rId9" Type="http://schemas.openxmlformats.org/officeDocument/2006/relationships/tags" Target="../tags/tag1289.xml"/><Relationship Id="rId13" Type="http://schemas.openxmlformats.org/officeDocument/2006/relationships/tags" Target="../tags/tag1293.xml"/><Relationship Id="rId18" Type="http://schemas.openxmlformats.org/officeDocument/2006/relationships/tags" Target="../tags/tag1298.xml"/><Relationship Id="rId39" Type="http://schemas.openxmlformats.org/officeDocument/2006/relationships/tags" Target="../tags/tag1319.xml"/><Relationship Id="rId34" Type="http://schemas.openxmlformats.org/officeDocument/2006/relationships/tags" Target="../tags/tag1314.xml"/><Relationship Id="rId50" Type="http://schemas.openxmlformats.org/officeDocument/2006/relationships/tags" Target="../tags/tag1330.xml"/><Relationship Id="rId55" Type="http://schemas.openxmlformats.org/officeDocument/2006/relationships/tags" Target="../tags/tag1335.xml"/><Relationship Id="rId76" Type="http://schemas.openxmlformats.org/officeDocument/2006/relationships/tags" Target="../tags/tag1356.xml"/><Relationship Id="rId97" Type="http://schemas.openxmlformats.org/officeDocument/2006/relationships/tags" Target="../tags/tag1377.xml"/><Relationship Id="rId7" Type="http://schemas.openxmlformats.org/officeDocument/2006/relationships/tags" Target="../tags/tag1287.xml"/><Relationship Id="rId71" Type="http://schemas.openxmlformats.org/officeDocument/2006/relationships/tags" Target="../tags/tag1351.xml"/><Relationship Id="rId92" Type="http://schemas.openxmlformats.org/officeDocument/2006/relationships/tags" Target="../tags/tag1372.xml"/><Relationship Id="rId2" Type="http://schemas.openxmlformats.org/officeDocument/2006/relationships/tags" Target="../tags/tag1282.xml"/><Relationship Id="rId29" Type="http://schemas.openxmlformats.org/officeDocument/2006/relationships/tags" Target="../tags/tag1309.xml"/><Relationship Id="rId24" Type="http://schemas.openxmlformats.org/officeDocument/2006/relationships/tags" Target="../tags/tag1304.xml"/><Relationship Id="rId40" Type="http://schemas.openxmlformats.org/officeDocument/2006/relationships/tags" Target="../tags/tag1320.xml"/><Relationship Id="rId45" Type="http://schemas.openxmlformats.org/officeDocument/2006/relationships/tags" Target="../tags/tag1325.xml"/><Relationship Id="rId66" Type="http://schemas.openxmlformats.org/officeDocument/2006/relationships/tags" Target="../tags/tag1346.xml"/><Relationship Id="rId87" Type="http://schemas.openxmlformats.org/officeDocument/2006/relationships/tags" Target="../tags/tag1367.xml"/><Relationship Id="rId61" Type="http://schemas.openxmlformats.org/officeDocument/2006/relationships/tags" Target="../tags/tag1341.xml"/><Relationship Id="rId82" Type="http://schemas.openxmlformats.org/officeDocument/2006/relationships/tags" Target="../tags/tag1362.xml"/><Relationship Id="rId19" Type="http://schemas.openxmlformats.org/officeDocument/2006/relationships/tags" Target="../tags/tag1299.xml"/><Relationship Id="rId14" Type="http://schemas.openxmlformats.org/officeDocument/2006/relationships/tags" Target="../tags/tag1294.xml"/><Relationship Id="rId30" Type="http://schemas.openxmlformats.org/officeDocument/2006/relationships/tags" Target="../tags/tag1310.xml"/><Relationship Id="rId35" Type="http://schemas.openxmlformats.org/officeDocument/2006/relationships/tags" Target="../tags/tag1315.xml"/><Relationship Id="rId56" Type="http://schemas.openxmlformats.org/officeDocument/2006/relationships/tags" Target="../tags/tag1336.xml"/><Relationship Id="rId77" Type="http://schemas.openxmlformats.org/officeDocument/2006/relationships/tags" Target="../tags/tag1357.xml"/><Relationship Id="rId8" Type="http://schemas.openxmlformats.org/officeDocument/2006/relationships/tags" Target="../tags/tag1288.xml"/><Relationship Id="rId51" Type="http://schemas.openxmlformats.org/officeDocument/2006/relationships/tags" Target="../tags/tag1331.xml"/><Relationship Id="rId72" Type="http://schemas.openxmlformats.org/officeDocument/2006/relationships/tags" Target="../tags/tag1352.xml"/><Relationship Id="rId93" Type="http://schemas.openxmlformats.org/officeDocument/2006/relationships/tags" Target="../tags/tag1373.xml"/><Relationship Id="rId98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385.xml"/><Relationship Id="rId13" Type="http://schemas.openxmlformats.org/officeDocument/2006/relationships/tags" Target="../tags/tag1390.xml"/><Relationship Id="rId18" Type="http://schemas.openxmlformats.org/officeDocument/2006/relationships/tags" Target="../tags/tag1395.xml"/><Relationship Id="rId3" Type="http://schemas.openxmlformats.org/officeDocument/2006/relationships/tags" Target="../tags/tag1380.xml"/><Relationship Id="rId7" Type="http://schemas.openxmlformats.org/officeDocument/2006/relationships/tags" Target="../tags/tag1384.xml"/><Relationship Id="rId12" Type="http://schemas.openxmlformats.org/officeDocument/2006/relationships/tags" Target="../tags/tag1389.xml"/><Relationship Id="rId17" Type="http://schemas.openxmlformats.org/officeDocument/2006/relationships/tags" Target="../tags/tag1394.xml"/><Relationship Id="rId2" Type="http://schemas.openxmlformats.org/officeDocument/2006/relationships/tags" Target="../tags/tag1379.xml"/><Relationship Id="rId16" Type="http://schemas.openxmlformats.org/officeDocument/2006/relationships/tags" Target="../tags/tag1393.xml"/><Relationship Id="rId20" Type="http://schemas.openxmlformats.org/officeDocument/2006/relationships/slideLayout" Target="../slideLayouts/slideLayout2.xml"/><Relationship Id="rId1" Type="http://schemas.openxmlformats.org/officeDocument/2006/relationships/tags" Target="../tags/tag1378.xml"/><Relationship Id="rId6" Type="http://schemas.openxmlformats.org/officeDocument/2006/relationships/tags" Target="../tags/tag1383.xml"/><Relationship Id="rId11" Type="http://schemas.openxmlformats.org/officeDocument/2006/relationships/tags" Target="../tags/tag1388.xml"/><Relationship Id="rId5" Type="http://schemas.openxmlformats.org/officeDocument/2006/relationships/tags" Target="../tags/tag1382.xml"/><Relationship Id="rId15" Type="http://schemas.openxmlformats.org/officeDocument/2006/relationships/tags" Target="../tags/tag1392.xml"/><Relationship Id="rId10" Type="http://schemas.openxmlformats.org/officeDocument/2006/relationships/tags" Target="../tags/tag1387.xml"/><Relationship Id="rId19" Type="http://schemas.openxmlformats.org/officeDocument/2006/relationships/tags" Target="../tags/tag1396.xml"/><Relationship Id="rId4" Type="http://schemas.openxmlformats.org/officeDocument/2006/relationships/tags" Target="../tags/tag1381.xml"/><Relationship Id="rId9" Type="http://schemas.openxmlformats.org/officeDocument/2006/relationships/tags" Target="../tags/tag1386.xml"/><Relationship Id="rId14" Type="http://schemas.openxmlformats.org/officeDocument/2006/relationships/tags" Target="../tags/tag1391.xml"/></Relationships>
</file>

<file path=ppt/slides/_rels/slide28.xml.rels><?xml version="1.0" encoding="UTF-8" standalone="yes"?>
<Relationships xmlns="http://schemas.openxmlformats.org/package/2006/relationships"><Relationship Id="rId26" Type="http://schemas.openxmlformats.org/officeDocument/2006/relationships/tags" Target="../tags/tag1422.xml"/><Relationship Id="rId21" Type="http://schemas.openxmlformats.org/officeDocument/2006/relationships/tags" Target="../tags/tag1417.xml"/><Relationship Id="rId42" Type="http://schemas.openxmlformats.org/officeDocument/2006/relationships/tags" Target="../tags/tag1438.xml"/><Relationship Id="rId47" Type="http://schemas.openxmlformats.org/officeDocument/2006/relationships/tags" Target="../tags/tag1443.xml"/><Relationship Id="rId63" Type="http://schemas.openxmlformats.org/officeDocument/2006/relationships/tags" Target="../tags/tag1459.xml"/><Relationship Id="rId68" Type="http://schemas.openxmlformats.org/officeDocument/2006/relationships/tags" Target="../tags/tag1464.xml"/><Relationship Id="rId16" Type="http://schemas.openxmlformats.org/officeDocument/2006/relationships/tags" Target="../tags/tag1412.xml"/><Relationship Id="rId11" Type="http://schemas.openxmlformats.org/officeDocument/2006/relationships/tags" Target="../tags/tag1407.xml"/><Relationship Id="rId24" Type="http://schemas.openxmlformats.org/officeDocument/2006/relationships/tags" Target="../tags/tag1420.xml"/><Relationship Id="rId32" Type="http://schemas.openxmlformats.org/officeDocument/2006/relationships/tags" Target="../tags/tag1428.xml"/><Relationship Id="rId37" Type="http://schemas.openxmlformats.org/officeDocument/2006/relationships/tags" Target="../tags/tag1433.xml"/><Relationship Id="rId40" Type="http://schemas.openxmlformats.org/officeDocument/2006/relationships/tags" Target="../tags/tag1436.xml"/><Relationship Id="rId45" Type="http://schemas.openxmlformats.org/officeDocument/2006/relationships/tags" Target="../tags/tag1441.xml"/><Relationship Id="rId53" Type="http://schemas.openxmlformats.org/officeDocument/2006/relationships/tags" Target="../tags/tag1449.xml"/><Relationship Id="rId58" Type="http://schemas.openxmlformats.org/officeDocument/2006/relationships/tags" Target="../tags/tag1454.xml"/><Relationship Id="rId66" Type="http://schemas.openxmlformats.org/officeDocument/2006/relationships/tags" Target="../tags/tag1462.xml"/><Relationship Id="rId74" Type="http://schemas.openxmlformats.org/officeDocument/2006/relationships/tags" Target="../tags/tag1470.xml"/><Relationship Id="rId79" Type="http://schemas.openxmlformats.org/officeDocument/2006/relationships/tags" Target="../tags/tag1475.xml"/><Relationship Id="rId5" Type="http://schemas.openxmlformats.org/officeDocument/2006/relationships/tags" Target="../tags/tag1401.xml"/><Relationship Id="rId61" Type="http://schemas.openxmlformats.org/officeDocument/2006/relationships/tags" Target="../tags/tag1457.xml"/><Relationship Id="rId19" Type="http://schemas.openxmlformats.org/officeDocument/2006/relationships/tags" Target="../tags/tag1415.xml"/><Relationship Id="rId14" Type="http://schemas.openxmlformats.org/officeDocument/2006/relationships/tags" Target="../tags/tag1410.xml"/><Relationship Id="rId22" Type="http://schemas.openxmlformats.org/officeDocument/2006/relationships/tags" Target="../tags/tag1418.xml"/><Relationship Id="rId27" Type="http://schemas.openxmlformats.org/officeDocument/2006/relationships/tags" Target="../tags/tag1423.xml"/><Relationship Id="rId30" Type="http://schemas.openxmlformats.org/officeDocument/2006/relationships/tags" Target="../tags/tag1426.xml"/><Relationship Id="rId35" Type="http://schemas.openxmlformats.org/officeDocument/2006/relationships/tags" Target="../tags/tag1431.xml"/><Relationship Id="rId43" Type="http://schemas.openxmlformats.org/officeDocument/2006/relationships/tags" Target="../tags/tag1439.xml"/><Relationship Id="rId48" Type="http://schemas.openxmlformats.org/officeDocument/2006/relationships/tags" Target="../tags/tag1444.xml"/><Relationship Id="rId56" Type="http://schemas.openxmlformats.org/officeDocument/2006/relationships/tags" Target="../tags/tag1452.xml"/><Relationship Id="rId64" Type="http://schemas.openxmlformats.org/officeDocument/2006/relationships/tags" Target="../tags/tag1460.xml"/><Relationship Id="rId69" Type="http://schemas.openxmlformats.org/officeDocument/2006/relationships/tags" Target="../tags/tag1465.xml"/><Relationship Id="rId77" Type="http://schemas.openxmlformats.org/officeDocument/2006/relationships/tags" Target="../tags/tag1473.xml"/><Relationship Id="rId8" Type="http://schemas.openxmlformats.org/officeDocument/2006/relationships/tags" Target="../tags/tag1404.xml"/><Relationship Id="rId51" Type="http://schemas.openxmlformats.org/officeDocument/2006/relationships/tags" Target="../tags/tag1447.xml"/><Relationship Id="rId72" Type="http://schemas.openxmlformats.org/officeDocument/2006/relationships/tags" Target="../tags/tag1468.xml"/><Relationship Id="rId80" Type="http://schemas.openxmlformats.org/officeDocument/2006/relationships/slideLayout" Target="../slideLayouts/slideLayout2.xml"/><Relationship Id="rId3" Type="http://schemas.openxmlformats.org/officeDocument/2006/relationships/tags" Target="../tags/tag1399.xml"/><Relationship Id="rId12" Type="http://schemas.openxmlformats.org/officeDocument/2006/relationships/tags" Target="../tags/tag1408.xml"/><Relationship Id="rId17" Type="http://schemas.openxmlformats.org/officeDocument/2006/relationships/tags" Target="../tags/tag1413.xml"/><Relationship Id="rId25" Type="http://schemas.openxmlformats.org/officeDocument/2006/relationships/tags" Target="../tags/tag1421.xml"/><Relationship Id="rId33" Type="http://schemas.openxmlformats.org/officeDocument/2006/relationships/tags" Target="../tags/tag1429.xml"/><Relationship Id="rId38" Type="http://schemas.openxmlformats.org/officeDocument/2006/relationships/tags" Target="../tags/tag1434.xml"/><Relationship Id="rId46" Type="http://schemas.openxmlformats.org/officeDocument/2006/relationships/tags" Target="../tags/tag1442.xml"/><Relationship Id="rId59" Type="http://schemas.openxmlformats.org/officeDocument/2006/relationships/tags" Target="../tags/tag1455.xml"/><Relationship Id="rId67" Type="http://schemas.openxmlformats.org/officeDocument/2006/relationships/tags" Target="../tags/tag1463.xml"/><Relationship Id="rId20" Type="http://schemas.openxmlformats.org/officeDocument/2006/relationships/tags" Target="../tags/tag1416.xml"/><Relationship Id="rId41" Type="http://schemas.openxmlformats.org/officeDocument/2006/relationships/tags" Target="../tags/tag1437.xml"/><Relationship Id="rId54" Type="http://schemas.openxmlformats.org/officeDocument/2006/relationships/tags" Target="../tags/tag1450.xml"/><Relationship Id="rId62" Type="http://schemas.openxmlformats.org/officeDocument/2006/relationships/tags" Target="../tags/tag1458.xml"/><Relationship Id="rId70" Type="http://schemas.openxmlformats.org/officeDocument/2006/relationships/tags" Target="../tags/tag1466.xml"/><Relationship Id="rId75" Type="http://schemas.openxmlformats.org/officeDocument/2006/relationships/tags" Target="../tags/tag1471.xml"/><Relationship Id="rId1" Type="http://schemas.openxmlformats.org/officeDocument/2006/relationships/tags" Target="../tags/tag1397.xml"/><Relationship Id="rId6" Type="http://schemas.openxmlformats.org/officeDocument/2006/relationships/tags" Target="../tags/tag1402.xml"/><Relationship Id="rId15" Type="http://schemas.openxmlformats.org/officeDocument/2006/relationships/tags" Target="../tags/tag1411.xml"/><Relationship Id="rId23" Type="http://schemas.openxmlformats.org/officeDocument/2006/relationships/tags" Target="../tags/tag1419.xml"/><Relationship Id="rId28" Type="http://schemas.openxmlformats.org/officeDocument/2006/relationships/tags" Target="../tags/tag1424.xml"/><Relationship Id="rId36" Type="http://schemas.openxmlformats.org/officeDocument/2006/relationships/tags" Target="../tags/tag1432.xml"/><Relationship Id="rId49" Type="http://schemas.openxmlformats.org/officeDocument/2006/relationships/tags" Target="../tags/tag1445.xml"/><Relationship Id="rId57" Type="http://schemas.openxmlformats.org/officeDocument/2006/relationships/tags" Target="../tags/tag1453.xml"/><Relationship Id="rId10" Type="http://schemas.openxmlformats.org/officeDocument/2006/relationships/tags" Target="../tags/tag1406.xml"/><Relationship Id="rId31" Type="http://schemas.openxmlformats.org/officeDocument/2006/relationships/tags" Target="../tags/tag1427.xml"/><Relationship Id="rId44" Type="http://schemas.openxmlformats.org/officeDocument/2006/relationships/tags" Target="../tags/tag1440.xml"/><Relationship Id="rId52" Type="http://schemas.openxmlformats.org/officeDocument/2006/relationships/tags" Target="../tags/tag1448.xml"/><Relationship Id="rId60" Type="http://schemas.openxmlformats.org/officeDocument/2006/relationships/tags" Target="../tags/tag1456.xml"/><Relationship Id="rId65" Type="http://schemas.openxmlformats.org/officeDocument/2006/relationships/tags" Target="../tags/tag1461.xml"/><Relationship Id="rId73" Type="http://schemas.openxmlformats.org/officeDocument/2006/relationships/tags" Target="../tags/tag1469.xml"/><Relationship Id="rId78" Type="http://schemas.openxmlformats.org/officeDocument/2006/relationships/tags" Target="../tags/tag1474.xml"/><Relationship Id="rId4" Type="http://schemas.openxmlformats.org/officeDocument/2006/relationships/tags" Target="../tags/tag1400.xml"/><Relationship Id="rId9" Type="http://schemas.openxmlformats.org/officeDocument/2006/relationships/tags" Target="../tags/tag1405.xml"/><Relationship Id="rId13" Type="http://schemas.openxmlformats.org/officeDocument/2006/relationships/tags" Target="../tags/tag1409.xml"/><Relationship Id="rId18" Type="http://schemas.openxmlformats.org/officeDocument/2006/relationships/tags" Target="../tags/tag1414.xml"/><Relationship Id="rId39" Type="http://schemas.openxmlformats.org/officeDocument/2006/relationships/tags" Target="../tags/tag1435.xml"/><Relationship Id="rId34" Type="http://schemas.openxmlformats.org/officeDocument/2006/relationships/tags" Target="../tags/tag1430.xml"/><Relationship Id="rId50" Type="http://schemas.openxmlformats.org/officeDocument/2006/relationships/tags" Target="../tags/tag1446.xml"/><Relationship Id="rId55" Type="http://schemas.openxmlformats.org/officeDocument/2006/relationships/tags" Target="../tags/tag1451.xml"/><Relationship Id="rId76" Type="http://schemas.openxmlformats.org/officeDocument/2006/relationships/tags" Target="../tags/tag1472.xml"/><Relationship Id="rId7" Type="http://schemas.openxmlformats.org/officeDocument/2006/relationships/tags" Target="../tags/tag1403.xml"/><Relationship Id="rId71" Type="http://schemas.openxmlformats.org/officeDocument/2006/relationships/tags" Target="../tags/tag1467.xml"/><Relationship Id="rId2" Type="http://schemas.openxmlformats.org/officeDocument/2006/relationships/tags" Target="../tags/tag1398.xml"/><Relationship Id="rId29" Type="http://schemas.openxmlformats.org/officeDocument/2006/relationships/tags" Target="../tags/tag14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13" Type="http://schemas.openxmlformats.org/officeDocument/2006/relationships/tags" Target="../tags/tag4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12" Type="http://schemas.openxmlformats.org/officeDocument/2006/relationships/tags" Target="../tags/tag44.xml"/><Relationship Id="rId17" Type="http://schemas.openxmlformats.org/officeDocument/2006/relationships/tags" Target="../tags/tag49.xml"/><Relationship Id="rId2" Type="http://schemas.openxmlformats.org/officeDocument/2006/relationships/tags" Target="../tags/tag34.xml"/><Relationship Id="rId16" Type="http://schemas.openxmlformats.org/officeDocument/2006/relationships/tags" Target="../tags/tag48.xml"/><Relationship Id="rId20" Type="http://schemas.openxmlformats.org/officeDocument/2006/relationships/image" Target="../media/image4.png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11" Type="http://schemas.openxmlformats.org/officeDocument/2006/relationships/tags" Target="../tags/tag43.xml"/><Relationship Id="rId5" Type="http://schemas.openxmlformats.org/officeDocument/2006/relationships/tags" Target="../tags/tag37.xml"/><Relationship Id="rId15" Type="http://schemas.openxmlformats.org/officeDocument/2006/relationships/tags" Target="../tags/tag47.xml"/><Relationship Id="rId10" Type="http://schemas.openxmlformats.org/officeDocument/2006/relationships/tags" Target="../tags/tag42.xml"/><Relationship Id="rId19" Type="http://schemas.openxmlformats.org/officeDocument/2006/relationships/image" Target="../media/image3.png"/><Relationship Id="rId4" Type="http://schemas.openxmlformats.org/officeDocument/2006/relationships/tags" Target="../tags/tag36.xml"/><Relationship Id="rId9" Type="http://schemas.openxmlformats.org/officeDocument/2006/relationships/tags" Target="../tags/tag41.xml"/><Relationship Id="rId14" Type="http://schemas.openxmlformats.org/officeDocument/2006/relationships/tags" Target="../tags/tag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57.xml"/><Relationship Id="rId13" Type="http://schemas.openxmlformats.org/officeDocument/2006/relationships/tags" Target="../tags/tag62.xml"/><Relationship Id="rId18" Type="http://schemas.openxmlformats.org/officeDocument/2006/relationships/image" Target="../media/image5.png"/><Relationship Id="rId3" Type="http://schemas.openxmlformats.org/officeDocument/2006/relationships/tags" Target="../tags/tag52.xml"/><Relationship Id="rId7" Type="http://schemas.openxmlformats.org/officeDocument/2006/relationships/tags" Target="../tags/tag56.xml"/><Relationship Id="rId12" Type="http://schemas.openxmlformats.org/officeDocument/2006/relationships/tags" Target="../tags/tag61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6" Type="http://schemas.openxmlformats.org/officeDocument/2006/relationships/tags" Target="../tags/tag65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11" Type="http://schemas.openxmlformats.org/officeDocument/2006/relationships/tags" Target="../tags/tag60.xml"/><Relationship Id="rId5" Type="http://schemas.openxmlformats.org/officeDocument/2006/relationships/tags" Target="../tags/tag54.xml"/><Relationship Id="rId15" Type="http://schemas.openxmlformats.org/officeDocument/2006/relationships/tags" Target="../tags/tag64.xml"/><Relationship Id="rId10" Type="http://schemas.openxmlformats.org/officeDocument/2006/relationships/tags" Target="../tags/tag59.xml"/><Relationship Id="rId19" Type="http://schemas.openxmlformats.org/officeDocument/2006/relationships/image" Target="../media/image6.png"/><Relationship Id="rId4" Type="http://schemas.openxmlformats.org/officeDocument/2006/relationships/tags" Target="../tags/tag53.xml"/><Relationship Id="rId9" Type="http://schemas.openxmlformats.org/officeDocument/2006/relationships/tags" Target="../tags/tag58.xml"/><Relationship Id="rId14" Type="http://schemas.openxmlformats.org/officeDocument/2006/relationships/tags" Target="../tags/tag63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91.xml"/><Relationship Id="rId21" Type="http://schemas.openxmlformats.org/officeDocument/2006/relationships/tags" Target="../tags/tag86.xml"/><Relationship Id="rId42" Type="http://schemas.openxmlformats.org/officeDocument/2006/relationships/tags" Target="../tags/tag107.xml"/><Relationship Id="rId47" Type="http://schemas.openxmlformats.org/officeDocument/2006/relationships/tags" Target="../tags/tag112.xml"/><Relationship Id="rId63" Type="http://schemas.openxmlformats.org/officeDocument/2006/relationships/tags" Target="../tags/tag128.xml"/><Relationship Id="rId68" Type="http://schemas.openxmlformats.org/officeDocument/2006/relationships/tags" Target="../tags/tag133.xml"/><Relationship Id="rId2" Type="http://schemas.openxmlformats.org/officeDocument/2006/relationships/tags" Target="../tags/tag67.xml"/><Relationship Id="rId16" Type="http://schemas.openxmlformats.org/officeDocument/2006/relationships/tags" Target="../tags/tag81.xml"/><Relationship Id="rId29" Type="http://schemas.openxmlformats.org/officeDocument/2006/relationships/tags" Target="../tags/tag94.xml"/><Relationship Id="rId11" Type="http://schemas.openxmlformats.org/officeDocument/2006/relationships/tags" Target="../tags/tag76.xml"/><Relationship Id="rId24" Type="http://schemas.openxmlformats.org/officeDocument/2006/relationships/tags" Target="../tags/tag89.xml"/><Relationship Id="rId32" Type="http://schemas.openxmlformats.org/officeDocument/2006/relationships/tags" Target="../tags/tag97.xml"/><Relationship Id="rId37" Type="http://schemas.openxmlformats.org/officeDocument/2006/relationships/tags" Target="../tags/tag102.xml"/><Relationship Id="rId40" Type="http://schemas.openxmlformats.org/officeDocument/2006/relationships/tags" Target="../tags/tag105.xml"/><Relationship Id="rId45" Type="http://schemas.openxmlformats.org/officeDocument/2006/relationships/tags" Target="../tags/tag110.xml"/><Relationship Id="rId53" Type="http://schemas.openxmlformats.org/officeDocument/2006/relationships/tags" Target="../tags/tag118.xml"/><Relationship Id="rId58" Type="http://schemas.openxmlformats.org/officeDocument/2006/relationships/tags" Target="../tags/tag123.xml"/><Relationship Id="rId66" Type="http://schemas.openxmlformats.org/officeDocument/2006/relationships/tags" Target="../tags/tag131.xml"/><Relationship Id="rId74" Type="http://schemas.openxmlformats.org/officeDocument/2006/relationships/image" Target="../media/image8.png"/><Relationship Id="rId5" Type="http://schemas.openxmlformats.org/officeDocument/2006/relationships/tags" Target="../tags/tag70.xml"/><Relationship Id="rId61" Type="http://schemas.openxmlformats.org/officeDocument/2006/relationships/tags" Target="../tags/tag126.xml"/><Relationship Id="rId19" Type="http://schemas.openxmlformats.org/officeDocument/2006/relationships/tags" Target="../tags/tag84.xml"/><Relationship Id="rId14" Type="http://schemas.openxmlformats.org/officeDocument/2006/relationships/tags" Target="../tags/tag79.xml"/><Relationship Id="rId22" Type="http://schemas.openxmlformats.org/officeDocument/2006/relationships/tags" Target="../tags/tag87.xml"/><Relationship Id="rId27" Type="http://schemas.openxmlformats.org/officeDocument/2006/relationships/tags" Target="../tags/tag92.xml"/><Relationship Id="rId30" Type="http://schemas.openxmlformats.org/officeDocument/2006/relationships/tags" Target="../tags/tag95.xml"/><Relationship Id="rId35" Type="http://schemas.openxmlformats.org/officeDocument/2006/relationships/tags" Target="../tags/tag100.xml"/><Relationship Id="rId43" Type="http://schemas.openxmlformats.org/officeDocument/2006/relationships/tags" Target="../tags/tag108.xml"/><Relationship Id="rId48" Type="http://schemas.openxmlformats.org/officeDocument/2006/relationships/tags" Target="../tags/tag113.xml"/><Relationship Id="rId56" Type="http://schemas.openxmlformats.org/officeDocument/2006/relationships/tags" Target="../tags/tag121.xml"/><Relationship Id="rId64" Type="http://schemas.openxmlformats.org/officeDocument/2006/relationships/tags" Target="../tags/tag129.xml"/><Relationship Id="rId69" Type="http://schemas.openxmlformats.org/officeDocument/2006/relationships/tags" Target="../tags/tag134.xml"/><Relationship Id="rId8" Type="http://schemas.openxmlformats.org/officeDocument/2006/relationships/tags" Target="../tags/tag73.xml"/><Relationship Id="rId51" Type="http://schemas.openxmlformats.org/officeDocument/2006/relationships/tags" Target="../tags/tag116.xml"/><Relationship Id="rId72" Type="http://schemas.openxmlformats.org/officeDocument/2006/relationships/slideLayout" Target="../slideLayouts/slideLayout2.xml"/><Relationship Id="rId3" Type="http://schemas.openxmlformats.org/officeDocument/2006/relationships/tags" Target="../tags/tag68.xml"/><Relationship Id="rId12" Type="http://schemas.openxmlformats.org/officeDocument/2006/relationships/tags" Target="../tags/tag77.xml"/><Relationship Id="rId17" Type="http://schemas.openxmlformats.org/officeDocument/2006/relationships/tags" Target="../tags/tag82.xml"/><Relationship Id="rId25" Type="http://schemas.openxmlformats.org/officeDocument/2006/relationships/tags" Target="../tags/tag90.xml"/><Relationship Id="rId33" Type="http://schemas.openxmlformats.org/officeDocument/2006/relationships/tags" Target="../tags/tag98.xml"/><Relationship Id="rId38" Type="http://schemas.openxmlformats.org/officeDocument/2006/relationships/tags" Target="../tags/tag103.xml"/><Relationship Id="rId46" Type="http://schemas.openxmlformats.org/officeDocument/2006/relationships/tags" Target="../tags/tag111.xml"/><Relationship Id="rId59" Type="http://schemas.openxmlformats.org/officeDocument/2006/relationships/tags" Target="../tags/tag124.xml"/><Relationship Id="rId67" Type="http://schemas.openxmlformats.org/officeDocument/2006/relationships/tags" Target="../tags/tag132.xml"/><Relationship Id="rId20" Type="http://schemas.openxmlformats.org/officeDocument/2006/relationships/tags" Target="../tags/tag85.xml"/><Relationship Id="rId41" Type="http://schemas.openxmlformats.org/officeDocument/2006/relationships/tags" Target="../tags/tag106.xml"/><Relationship Id="rId54" Type="http://schemas.openxmlformats.org/officeDocument/2006/relationships/tags" Target="../tags/tag119.xml"/><Relationship Id="rId62" Type="http://schemas.openxmlformats.org/officeDocument/2006/relationships/tags" Target="../tags/tag127.xml"/><Relationship Id="rId70" Type="http://schemas.openxmlformats.org/officeDocument/2006/relationships/tags" Target="../tags/tag135.xml"/><Relationship Id="rId75" Type="http://schemas.openxmlformats.org/officeDocument/2006/relationships/image" Target="../media/image9.png"/><Relationship Id="rId1" Type="http://schemas.openxmlformats.org/officeDocument/2006/relationships/tags" Target="../tags/tag66.xml"/><Relationship Id="rId6" Type="http://schemas.openxmlformats.org/officeDocument/2006/relationships/tags" Target="../tags/tag71.xml"/><Relationship Id="rId15" Type="http://schemas.openxmlformats.org/officeDocument/2006/relationships/tags" Target="../tags/tag80.xml"/><Relationship Id="rId23" Type="http://schemas.openxmlformats.org/officeDocument/2006/relationships/tags" Target="../tags/tag88.xml"/><Relationship Id="rId28" Type="http://schemas.openxmlformats.org/officeDocument/2006/relationships/tags" Target="../tags/tag93.xml"/><Relationship Id="rId36" Type="http://schemas.openxmlformats.org/officeDocument/2006/relationships/tags" Target="../tags/tag101.xml"/><Relationship Id="rId49" Type="http://schemas.openxmlformats.org/officeDocument/2006/relationships/tags" Target="../tags/tag114.xml"/><Relationship Id="rId57" Type="http://schemas.openxmlformats.org/officeDocument/2006/relationships/tags" Target="../tags/tag122.xml"/><Relationship Id="rId10" Type="http://schemas.openxmlformats.org/officeDocument/2006/relationships/tags" Target="../tags/tag75.xml"/><Relationship Id="rId31" Type="http://schemas.openxmlformats.org/officeDocument/2006/relationships/tags" Target="../tags/tag96.xml"/><Relationship Id="rId44" Type="http://schemas.openxmlformats.org/officeDocument/2006/relationships/tags" Target="../tags/tag109.xml"/><Relationship Id="rId52" Type="http://schemas.openxmlformats.org/officeDocument/2006/relationships/tags" Target="../tags/tag117.xml"/><Relationship Id="rId60" Type="http://schemas.openxmlformats.org/officeDocument/2006/relationships/tags" Target="../tags/tag125.xml"/><Relationship Id="rId65" Type="http://schemas.openxmlformats.org/officeDocument/2006/relationships/tags" Target="../tags/tag130.xml"/><Relationship Id="rId73" Type="http://schemas.openxmlformats.org/officeDocument/2006/relationships/image" Target="../media/image7.png"/><Relationship Id="rId4" Type="http://schemas.openxmlformats.org/officeDocument/2006/relationships/tags" Target="../tags/tag69.xml"/><Relationship Id="rId9" Type="http://schemas.openxmlformats.org/officeDocument/2006/relationships/tags" Target="../tags/tag74.xml"/><Relationship Id="rId13" Type="http://schemas.openxmlformats.org/officeDocument/2006/relationships/tags" Target="../tags/tag78.xml"/><Relationship Id="rId18" Type="http://schemas.openxmlformats.org/officeDocument/2006/relationships/tags" Target="../tags/tag83.xml"/><Relationship Id="rId39" Type="http://schemas.openxmlformats.org/officeDocument/2006/relationships/tags" Target="../tags/tag104.xml"/><Relationship Id="rId34" Type="http://schemas.openxmlformats.org/officeDocument/2006/relationships/tags" Target="../tags/tag99.xml"/><Relationship Id="rId50" Type="http://schemas.openxmlformats.org/officeDocument/2006/relationships/tags" Target="../tags/tag115.xml"/><Relationship Id="rId55" Type="http://schemas.openxmlformats.org/officeDocument/2006/relationships/tags" Target="../tags/tag120.xml"/><Relationship Id="rId76" Type="http://schemas.openxmlformats.org/officeDocument/2006/relationships/image" Target="../media/image10.png"/><Relationship Id="rId7" Type="http://schemas.openxmlformats.org/officeDocument/2006/relationships/tags" Target="../tags/tag72.xml"/><Relationship Id="rId71" Type="http://schemas.openxmlformats.org/officeDocument/2006/relationships/tags" Target="../tags/tag13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253.xml"/><Relationship Id="rId21" Type="http://schemas.openxmlformats.org/officeDocument/2006/relationships/tags" Target="../tags/tag157.xml"/><Relationship Id="rId63" Type="http://schemas.openxmlformats.org/officeDocument/2006/relationships/tags" Target="../tags/tag199.xml"/><Relationship Id="rId159" Type="http://schemas.openxmlformats.org/officeDocument/2006/relationships/tags" Target="../tags/tag295.xml"/><Relationship Id="rId170" Type="http://schemas.openxmlformats.org/officeDocument/2006/relationships/tags" Target="../tags/tag306.xml"/><Relationship Id="rId191" Type="http://schemas.openxmlformats.org/officeDocument/2006/relationships/tags" Target="../tags/tag327.xml"/><Relationship Id="rId205" Type="http://schemas.openxmlformats.org/officeDocument/2006/relationships/tags" Target="../tags/tag341.xml"/><Relationship Id="rId226" Type="http://schemas.openxmlformats.org/officeDocument/2006/relationships/tags" Target="../tags/tag362.xml"/><Relationship Id="rId247" Type="http://schemas.openxmlformats.org/officeDocument/2006/relationships/tags" Target="../tags/tag383.xml"/><Relationship Id="rId107" Type="http://schemas.openxmlformats.org/officeDocument/2006/relationships/tags" Target="../tags/tag243.xml"/><Relationship Id="rId11" Type="http://schemas.openxmlformats.org/officeDocument/2006/relationships/tags" Target="../tags/tag147.xml"/><Relationship Id="rId32" Type="http://schemas.openxmlformats.org/officeDocument/2006/relationships/tags" Target="../tags/tag168.xml"/><Relationship Id="rId53" Type="http://schemas.openxmlformats.org/officeDocument/2006/relationships/tags" Target="../tags/tag189.xml"/><Relationship Id="rId74" Type="http://schemas.openxmlformats.org/officeDocument/2006/relationships/tags" Target="../tags/tag210.xml"/><Relationship Id="rId128" Type="http://schemas.openxmlformats.org/officeDocument/2006/relationships/tags" Target="../tags/tag264.xml"/><Relationship Id="rId149" Type="http://schemas.openxmlformats.org/officeDocument/2006/relationships/tags" Target="../tags/tag285.xml"/><Relationship Id="rId5" Type="http://schemas.openxmlformats.org/officeDocument/2006/relationships/tags" Target="../tags/tag141.xml"/><Relationship Id="rId95" Type="http://schemas.openxmlformats.org/officeDocument/2006/relationships/tags" Target="../tags/tag231.xml"/><Relationship Id="rId160" Type="http://schemas.openxmlformats.org/officeDocument/2006/relationships/tags" Target="../tags/tag296.xml"/><Relationship Id="rId181" Type="http://schemas.openxmlformats.org/officeDocument/2006/relationships/tags" Target="../tags/tag317.xml"/><Relationship Id="rId216" Type="http://schemas.openxmlformats.org/officeDocument/2006/relationships/tags" Target="../tags/tag352.xml"/><Relationship Id="rId237" Type="http://schemas.openxmlformats.org/officeDocument/2006/relationships/tags" Target="../tags/tag373.xml"/><Relationship Id="rId258" Type="http://schemas.openxmlformats.org/officeDocument/2006/relationships/tags" Target="../tags/tag394.xml"/><Relationship Id="rId22" Type="http://schemas.openxmlformats.org/officeDocument/2006/relationships/tags" Target="../tags/tag158.xml"/><Relationship Id="rId43" Type="http://schemas.openxmlformats.org/officeDocument/2006/relationships/tags" Target="../tags/tag179.xml"/><Relationship Id="rId64" Type="http://schemas.openxmlformats.org/officeDocument/2006/relationships/tags" Target="../tags/tag200.xml"/><Relationship Id="rId118" Type="http://schemas.openxmlformats.org/officeDocument/2006/relationships/tags" Target="../tags/tag254.xml"/><Relationship Id="rId139" Type="http://schemas.openxmlformats.org/officeDocument/2006/relationships/tags" Target="../tags/tag275.xml"/><Relationship Id="rId85" Type="http://schemas.openxmlformats.org/officeDocument/2006/relationships/tags" Target="../tags/tag221.xml"/><Relationship Id="rId150" Type="http://schemas.openxmlformats.org/officeDocument/2006/relationships/tags" Target="../tags/tag286.xml"/><Relationship Id="rId171" Type="http://schemas.openxmlformats.org/officeDocument/2006/relationships/tags" Target="../tags/tag307.xml"/><Relationship Id="rId192" Type="http://schemas.openxmlformats.org/officeDocument/2006/relationships/tags" Target="../tags/tag328.xml"/><Relationship Id="rId206" Type="http://schemas.openxmlformats.org/officeDocument/2006/relationships/tags" Target="../tags/tag342.xml"/><Relationship Id="rId227" Type="http://schemas.openxmlformats.org/officeDocument/2006/relationships/tags" Target="../tags/tag363.xml"/><Relationship Id="rId248" Type="http://schemas.openxmlformats.org/officeDocument/2006/relationships/tags" Target="../tags/tag384.xml"/><Relationship Id="rId12" Type="http://schemas.openxmlformats.org/officeDocument/2006/relationships/tags" Target="../tags/tag148.xml"/><Relationship Id="rId33" Type="http://schemas.openxmlformats.org/officeDocument/2006/relationships/tags" Target="../tags/tag169.xml"/><Relationship Id="rId108" Type="http://schemas.openxmlformats.org/officeDocument/2006/relationships/tags" Target="../tags/tag244.xml"/><Relationship Id="rId129" Type="http://schemas.openxmlformats.org/officeDocument/2006/relationships/tags" Target="../tags/tag265.xml"/><Relationship Id="rId54" Type="http://schemas.openxmlformats.org/officeDocument/2006/relationships/tags" Target="../tags/tag190.xml"/><Relationship Id="rId75" Type="http://schemas.openxmlformats.org/officeDocument/2006/relationships/tags" Target="../tags/tag211.xml"/><Relationship Id="rId96" Type="http://schemas.openxmlformats.org/officeDocument/2006/relationships/tags" Target="../tags/tag232.xml"/><Relationship Id="rId140" Type="http://schemas.openxmlformats.org/officeDocument/2006/relationships/tags" Target="../tags/tag276.xml"/><Relationship Id="rId161" Type="http://schemas.openxmlformats.org/officeDocument/2006/relationships/tags" Target="../tags/tag297.xml"/><Relationship Id="rId182" Type="http://schemas.openxmlformats.org/officeDocument/2006/relationships/tags" Target="../tags/tag318.xml"/><Relationship Id="rId217" Type="http://schemas.openxmlformats.org/officeDocument/2006/relationships/tags" Target="../tags/tag353.xml"/><Relationship Id="rId6" Type="http://schemas.openxmlformats.org/officeDocument/2006/relationships/tags" Target="../tags/tag142.xml"/><Relationship Id="rId238" Type="http://schemas.openxmlformats.org/officeDocument/2006/relationships/tags" Target="../tags/tag374.xml"/><Relationship Id="rId259" Type="http://schemas.openxmlformats.org/officeDocument/2006/relationships/tags" Target="../tags/tag395.xml"/><Relationship Id="rId23" Type="http://schemas.openxmlformats.org/officeDocument/2006/relationships/tags" Target="../tags/tag159.xml"/><Relationship Id="rId119" Type="http://schemas.openxmlformats.org/officeDocument/2006/relationships/tags" Target="../tags/tag255.xml"/><Relationship Id="rId44" Type="http://schemas.openxmlformats.org/officeDocument/2006/relationships/tags" Target="../tags/tag180.xml"/><Relationship Id="rId65" Type="http://schemas.openxmlformats.org/officeDocument/2006/relationships/tags" Target="../tags/tag201.xml"/><Relationship Id="rId86" Type="http://schemas.openxmlformats.org/officeDocument/2006/relationships/tags" Target="../tags/tag222.xml"/><Relationship Id="rId130" Type="http://schemas.openxmlformats.org/officeDocument/2006/relationships/tags" Target="../tags/tag266.xml"/><Relationship Id="rId151" Type="http://schemas.openxmlformats.org/officeDocument/2006/relationships/tags" Target="../tags/tag287.xml"/><Relationship Id="rId172" Type="http://schemas.openxmlformats.org/officeDocument/2006/relationships/tags" Target="../tags/tag308.xml"/><Relationship Id="rId193" Type="http://schemas.openxmlformats.org/officeDocument/2006/relationships/tags" Target="../tags/tag329.xml"/><Relationship Id="rId207" Type="http://schemas.openxmlformats.org/officeDocument/2006/relationships/tags" Target="../tags/tag343.xml"/><Relationship Id="rId228" Type="http://schemas.openxmlformats.org/officeDocument/2006/relationships/tags" Target="../tags/tag364.xml"/><Relationship Id="rId249" Type="http://schemas.openxmlformats.org/officeDocument/2006/relationships/tags" Target="../tags/tag385.xml"/><Relationship Id="rId13" Type="http://schemas.openxmlformats.org/officeDocument/2006/relationships/tags" Target="../tags/tag149.xml"/><Relationship Id="rId109" Type="http://schemas.openxmlformats.org/officeDocument/2006/relationships/tags" Target="../tags/tag245.xml"/><Relationship Id="rId260" Type="http://schemas.openxmlformats.org/officeDocument/2006/relationships/slideLayout" Target="../slideLayouts/slideLayout2.xml"/><Relationship Id="rId34" Type="http://schemas.openxmlformats.org/officeDocument/2006/relationships/tags" Target="../tags/tag170.xml"/><Relationship Id="rId55" Type="http://schemas.openxmlformats.org/officeDocument/2006/relationships/tags" Target="../tags/tag191.xml"/><Relationship Id="rId76" Type="http://schemas.openxmlformats.org/officeDocument/2006/relationships/tags" Target="../tags/tag212.xml"/><Relationship Id="rId97" Type="http://schemas.openxmlformats.org/officeDocument/2006/relationships/tags" Target="../tags/tag233.xml"/><Relationship Id="rId120" Type="http://schemas.openxmlformats.org/officeDocument/2006/relationships/tags" Target="../tags/tag256.xml"/><Relationship Id="rId141" Type="http://schemas.openxmlformats.org/officeDocument/2006/relationships/tags" Target="../tags/tag277.xml"/><Relationship Id="rId7" Type="http://schemas.openxmlformats.org/officeDocument/2006/relationships/tags" Target="../tags/tag143.xml"/><Relationship Id="rId162" Type="http://schemas.openxmlformats.org/officeDocument/2006/relationships/tags" Target="../tags/tag298.xml"/><Relationship Id="rId183" Type="http://schemas.openxmlformats.org/officeDocument/2006/relationships/tags" Target="../tags/tag319.xml"/><Relationship Id="rId218" Type="http://schemas.openxmlformats.org/officeDocument/2006/relationships/tags" Target="../tags/tag354.xml"/><Relationship Id="rId239" Type="http://schemas.openxmlformats.org/officeDocument/2006/relationships/tags" Target="../tags/tag375.xml"/><Relationship Id="rId250" Type="http://schemas.openxmlformats.org/officeDocument/2006/relationships/tags" Target="../tags/tag386.xml"/><Relationship Id="rId24" Type="http://schemas.openxmlformats.org/officeDocument/2006/relationships/tags" Target="../tags/tag160.xml"/><Relationship Id="rId45" Type="http://schemas.openxmlformats.org/officeDocument/2006/relationships/tags" Target="../tags/tag181.xml"/><Relationship Id="rId66" Type="http://schemas.openxmlformats.org/officeDocument/2006/relationships/tags" Target="../tags/tag202.xml"/><Relationship Id="rId87" Type="http://schemas.openxmlformats.org/officeDocument/2006/relationships/tags" Target="../tags/tag223.xml"/><Relationship Id="rId110" Type="http://schemas.openxmlformats.org/officeDocument/2006/relationships/tags" Target="../tags/tag246.xml"/><Relationship Id="rId131" Type="http://schemas.openxmlformats.org/officeDocument/2006/relationships/tags" Target="../tags/tag267.xml"/><Relationship Id="rId152" Type="http://schemas.openxmlformats.org/officeDocument/2006/relationships/tags" Target="../tags/tag288.xml"/><Relationship Id="rId173" Type="http://schemas.openxmlformats.org/officeDocument/2006/relationships/tags" Target="../tags/tag309.xml"/><Relationship Id="rId194" Type="http://schemas.openxmlformats.org/officeDocument/2006/relationships/tags" Target="../tags/tag330.xml"/><Relationship Id="rId208" Type="http://schemas.openxmlformats.org/officeDocument/2006/relationships/tags" Target="../tags/tag344.xml"/><Relationship Id="rId229" Type="http://schemas.openxmlformats.org/officeDocument/2006/relationships/tags" Target="../tags/tag365.xml"/><Relationship Id="rId240" Type="http://schemas.openxmlformats.org/officeDocument/2006/relationships/tags" Target="../tags/tag376.xml"/><Relationship Id="rId261" Type="http://schemas.openxmlformats.org/officeDocument/2006/relationships/image" Target="../media/image11.png"/><Relationship Id="rId14" Type="http://schemas.openxmlformats.org/officeDocument/2006/relationships/tags" Target="../tags/tag150.xml"/><Relationship Id="rId35" Type="http://schemas.openxmlformats.org/officeDocument/2006/relationships/tags" Target="../tags/tag171.xml"/><Relationship Id="rId56" Type="http://schemas.openxmlformats.org/officeDocument/2006/relationships/tags" Target="../tags/tag192.xml"/><Relationship Id="rId77" Type="http://schemas.openxmlformats.org/officeDocument/2006/relationships/tags" Target="../tags/tag213.xml"/><Relationship Id="rId100" Type="http://schemas.openxmlformats.org/officeDocument/2006/relationships/tags" Target="../tags/tag236.xml"/><Relationship Id="rId8" Type="http://schemas.openxmlformats.org/officeDocument/2006/relationships/tags" Target="../tags/tag144.xml"/><Relationship Id="rId98" Type="http://schemas.openxmlformats.org/officeDocument/2006/relationships/tags" Target="../tags/tag234.xml"/><Relationship Id="rId121" Type="http://schemas.openxmlformats.org/officeDocument/2006/relationships/tags" Target="../tags/tag257.xml"/><Relationship Id="rId142" Type="http://schemas.openxmlformats.org/officeDocument/2006/relationships/tags" Target="../tags/tag278.xml"/><Relationship Id="rId163" Type="http://schemas.openxmlformats.org/officeDocument/2006/relationships/tags" Target="../tags/tag299.xml"/><Relationship Id="rId184" Type="http://schemas.openxmlformats.org/officeDocument/2006/relationships/tags" Target="../tags/tag320.xml"/><Relationship Id="rId219" Type="http://schemas.openxmlformats.org/officeDocument/2006/relationships/tags" Target="../tags/tag355.xml"/><Relationship Id="rId230" Type="http://schemas.openxmlformats.org/officeDocument/2006/relationships/tags" Target="../tags/tag366.xml"/><Relationship Id="rId251" Type="http://schemas.openxmlformats.org/officeDocument/2006/relationships/tags" Target="../tags/tag387.xml"/><Relationship Id="rId25" Type="http://schemas.openxmlformats.org/officeDocument/2006/relationships/tags" Target="../tags/tag161.xml"/><Relationship Id="rId46" Type="http://schemas.openxmlformats.org/officeDocument/2006/relationships/tags" Target="../tags/tag182.xml"/><Relationship Id="rId67" Type="http://schemas.openxmlformats.org/officeDocument/2006/relationships/tags" Target="../tags/tag203.xml"/><Relationship Id="rId88" Type="http://schemas.openxmlformats.org/officeDocument/2006/relationships/tags" Target="../tags/tag224.xml"/><Relationship Id="rId111" Type="http://schemas.openxmlformats.org/officeDocument/2006/relationships/tags" Target="../tags/tag247.xml"/><Relationship Id="rId132" Type="http://schemas.openxmlformats.org/officeDocument/2006/relationships/tags" Target="../tags/tag268.xml"/><Relationship Id="rId153" Type="http://schemas.openxmlformats.org/officeDocument/2006/relationships/tags" Target="../tags/tag289.xml"/><Relationship Id="rId174" Type="http://schemas.openxmlformats.org/officeDocument/2006/relationships/tags" Target="../tags/tag310.xml"/><Relationship Id="rId195" Type="http://schemas.openxmlformats.org/officeDocument/2006/relationships/tags" Target="../tags/tag331.xml"/><Relationship Id="rId209" Type="http://schemas.openxmlformats.org/officeDocument/2006/relationships/tags" Target="../tags/tag345.xml"/><Relationship Id="rId220" Type="http://schemas.openxmlformats.org/officeDocument/2006/relationships/tags" Target="../tags/tag356.xml"/><Relationship Id="rId241" Type="http://schemas.openxmlformats.org/officeDocument/2006/relationships/tags" Target="../tags/tag377.xml"/><Relationship Id="rId15" Type="http://schemas.openxmlformats.org/officeDocument/2006/relationships/tags" Target="../tags/tag151.xml"/><Relationship Id="rId36" Type="http://schemas.openxmlformats.org/officeDocument/2006/relationships/tags" Target="../tags/tag172.xml"/><Relationship Id="rId57" Type="http://schemas.openxmlformats.org/officeDocument/2006/relationships/tags" Target="../tags/tag193.xml"/><Relationship Id="rId78" Type="http://schemas.openxmlformats.org/officeDocument/2006/relationships/tags" Target="../tags/tag214.xml"/><Relationship Id="rId99" Type="http://schemas.openxmlformats.org/officeDocument/2006/relationships/tags" Target="../tags/tag235.xml"/><Relationship Id="rId101" Type="http://schemas.openxmlformats.org/officeDocument/2006/relationships/tags" Target="../tags/tag237.xml"/><Relationship Id="rId122" Type="http://schemas.openxmlformats.org/officeDocument/2006/relationships/tags" Target="../tags/tag258.xml"/><Relationship Id="rId143" Type="http://schemas.openxmlformats.org/officeDocument/2006/relationships/tags" Target="../tags/tag279.xml"/><Relationship Id="rId164" Type="http://schemas.openxmlformats.org/officeDocument/2006/relationships/tags" Target="../tags/tag300.xml"/><Relationship Id="rId185" Type="http://schemas.openxmlformats.org/officeDocument/2006/relationships/tags" Target="../tags/tag321.xml"/><Relationship Id="rId9" Type="http://schemas.openxmlformats.org/officeDocument/2006/relationships/tags" Target="../tags/tag145.xml"/><Relationship Id="rId210" Type="http://schemas.openxmlformats.org/officeDocument/2006/relationships/tags" Target="../tags/tag346.xml"/><Relationship Id="rId26" Type="http://schemas.openxmlformats.org/officeDocument/2006/relationships/tags" Target="../tags/tag162.xml"/><Relationship Id="rId231" Type="http://schemas.openxmlformats.org/officeDocument/2006/relationships/tags" Target="../tags/tag367.xml"/><Relationship Id="rId252" Type="http://schemas.openxmlformats.org/officeDocument/2006/relationships/tags" Target="../tags/tag388.xml"/><Relationship Id="rId47" Type="http://schemas.openxmlformats.org/officeDocument/2006/relationships/tags" Target="../tags/tag183.xml"/><Relationship Id="rId68" Type="http://schemas.openxmlformats.org/officeDocument/2006/relationships/tags" Target="../tags/tag204.xml"/><Relationship Id="rId89" Type="http://schemas.openxmlformats.org/officeDocument/2006/relationships/tags" Target="../tags/tag225.xml"/><Relationship Id="rId112" Type="http://schemas.openxmlformats.org/officeDocument/2006/relationships/tags" Target="../tags/tag248.xml"/><Relationship Id="rId133" Type="http://schemas.openxmlformats.org/officeDocument/2006/relationships/tags" Target="../tags/tag269.xml"/><Relationship Id="rId154" Type="http://schemas.openxmlformats.org/officeDocument/2006/relationships/tags" Target="../tags/tag290.xml"/><Relationship Id="rId175" Type="http://schemas.openxmlformats.org/officeDocument/2006/relationships/tags" Target="../tags/tag311.xml"/><Relationship Id="rId196" Type="http://schemas.openxmlformats.org/officeDocument/2006/relationships/tags" Target="../tags/tag332.xml"/><Relationship Id="rId200" Type="http://schemas.openxmlformats.org/officeDocument/2006/relationships/tags" Target="../tags/tag336.xml"/><Relationship Id="rId16" Type="http://schemas.openxmlformats.org/officeDocument/2006/relationships/tags" Target="../tags/tag152.xml"/><Relationship Id="rId221" Type="http://schemas.openxmlformats.org/officeDocument/2006/relationships/tags" Target="../tags/tag357.xml"/><Relationship Id="rId242" Type="http://schemas.openxmlformats.org/officeDocument/2006/relationships/tags" Target="../tags/tag378.xml"/><Relationship Id="rId37" Type="http://schemas.openxmlformats.org/officeDocument/2006/relationships/tags" Target="../tags/tag173.xml"/><Relationship Id="rId58" Type="http://schemas.openxmlformats.org/officeDocument/2006/relationships/tags" Target="../tags/tag194.xml"/><Relationship Id="rId79" Type="http://schemas.openxmlformats.org/officeDocument/2006/relationships/tags" Target="../tags/tag215.xml"/><Relationship Id="rId102" Type="http://schemas.openxmlformats.org/officeDocument/2006/relationships/tags" Target="../tags/tag238.xml"/><Relationship Id="rId123" Type="http://schemas.openxmlformats.org/officeDocument/2006/relationships/tags" Target="../tags/tag259.xml"/><Relationship Id="rId144" Type="http://schemas.openxmlformats.org/officeDocument/2006/relationships/tags" Target="../tags/tag280.xml"/><Relationship Id="rId90" Type="http://schemas.openxmlformats.org/officeDocument/2006/relationships/tags" Target="../tags/tag226.xml"/><Relationship Id="rId165" Type="http://schemas.openxmlformats.org/officeDocument/2006/relationships/tags" Target="../tags/tag301.xml"/><Relationship Id="rId186" Type="http://schemas.openxmlformats.org/officeDocument/2006/relationships/tags" Target="../tags/tag322.xml"/><Relationship Id="rId211" Type="http://schemas.openxmlformats.org/officeDocument/2006/relationships/tags" Target="../tags/tag347.xml"/><Relationship Id="rId232" Type="http://schemas.openxmlformats.org/officeDocument/2006/relationships/tags" Target="../tags/tag368.xml"/><Relationship Id="rId253" Type="http://schemas.openxmlformats.org/officeDocument/2006/relationships/tags" Target="../tags/tag389.xml"/><Relationship Id="rId27" Type="http://schemas.openxmlformats.org/officeDocument/2006/relationships/tags" Target="../tags/tag163.xml"/><Relationship Id="rId48" Type="http://schemas.openxmlformats.org/officeDocument/2006/relationships/tags" Target="../tags/tag184.xml"/><Relationship Id="rId69" Type="http://schemas.openxmlformats.org/officeDocument/2006/relationships/tags" Target="../tags/tag205.xml"/><Relationship Id="rId113" Type="http://schemas.openxmlformats.org/officeDocument/2006/relationships/tags" Target="../tags/tag249.xml"/><Relationship Id="rId134" Type="http://schemas.openxmlformats.org/officeDocument/2006/relationships/tags" Target="../tags/tag270.xml"/><Relationship Id="rId80" Type="http://schemas.openxmlformats.org/officeDocument/2006/relationships/tags" Target="../tags/tag216.xml"/><Relationship Id="rId155" Type="http://schemas.openxmlformats.org/officeDocument/2006/relationships/tags" Target="../tags/tag291.xml"/><Relationship Id="rId176" Type="http://schemas.openxmlformats.org/officeDocument/2006/relationships/tags" Target="../tags/tag312.xml"/><Relationship Id="rId197" Type="http://schemas.openxmlformats.org/officeDocument/2006/relationships/tags" Target="../tags/tag333.xml"/><Relationship Id="rId201" Type="http://schemas.openxmlformats.org/officeDocument/2006/relationships/tags" Target="../tags/tag337.xml"/><Relationship Id="rId222" Type="http://schemas.openxmlformats.org/officeDocument/2006/relationships/tags" Target="../tags/tag358.xml"/><Relationship Id="rId243" Type="http://schemas.openxmlformats.org/officeDocument/2006/relationships/tags" Target="../tags/tag379.xml"/><Relationship Id="rId17" Type="http://schemas.openxmlformats.org/officeDocument/2006/relationships/tags" Target="../tags/tag153.xml"/><Relationship Id="rId38" Type="http://schemas.openxmlformats.org/officeDocument/2006/relationships/tags" Target="../tags/tag174.xml"/><Relationship Id="rId59" Type="http://schemas.openxmlformats.org/officeDocument/2006/relationships/tags" Target="../tags/tag195.xml"/><Relationship Id="rId103" Type="http://schemas.openxmlformats.org/officeDocument/2006/relationships/tags" Target="../tags/tag239.xml"/><Relationship Id="rId124" Type="http://schemas.openxmlformats.org/officeDocument/2006/relationships/tags" Target="../tags/tag260.xml"/><Relationship Id="rId70" Type="http://schemas.openxmlformats.org/officeDocument/2006/relationships/tags" Target="../tags/tag206.xml"/><Relationship Id="rId91" Type="http://schemas.openxmlformats.org/officeDocument/2006/relationships/tags" Target="../tags/tag227.xml"/><Relationship Id="rId145" Type="http://schemas.openxmlformats.org/officeDocument/2006/relationships/tags" Target="../tags/tag281.xml"/><Relationship Id="rId166" Type="http://schemas.openxmlformats.org/officeDocument/2006/relationships/tags" Target="../tags/tag302.xml"/><Relationship Id="rId187" Type="http://schemas.openxmlformats.org/officeDocument/2006/relationships/tags" Target="../tags/tag323.xml"/><Relationship Id="rId1" Type="http://schemas.openxmlformats.org/officeDocument/2006/relationships/tags" Target="../tags/tag137.xml"/><Relationship Id="rId212" Type="http://schemas.openxmlformats.org/officeDocument/2006/relationships/tags" Target="../tags/tag348.xml"/><Relationship Id="rId233" Type="http://schemas.openxmlformats.org/officeDocument/2006/relationships/tags" Target="../tags/tag369.xml"/><Relationship Id="rId254" Type="http://schemas.openxmlformats.org/officeDocument/2006/relationships/tags" Target="../tags/tag390.xml"/><Relationship Id="rId28" Type="http://schemas.openxmlformats.org/officeDocument/2006/relationships/tags" Target="../tags/tag164.xml"/><Relationship Id="rId49" Type="http://schemas.openxmlformats.org/officeDocument/2006/relationships/tags" Target="../tags/tag185.xml"/><Relationship Id="rId114" Type="http://schemas.openxmlformats.org/officeDocument/2006/relationships/tags" Target="../tags/tag250.xml"/><Relationship Id="rId60" Type="http://schemas.openxmlformats.org/officeDocument/2006/relationships/tags" Target="../tags/tag196.xml"/><Relationship Id="rId81" Type="http://schemas.openxmlformats.org/officeDocument/2006/relationships/tags" Target="../tags/tag217.xml"/><Relationship Id="rId135" Type="http://schemas.openxmlformats.org/officeDocument/2006/relationships/tags" Target="../tags/tag271.xml"/><Relationship Id="rId156" Type="http://schemas.openxmlformats.org/officeDocument/2006/relationships/tags" Target="../tags/tag292.xml"/><Relationship Id="rId177" Type="http://schemas.openxmlformats.org/officeDocument/2006/relationships/tags" Target="../tags/tag313.xml"/><Relationship Id="rId198" Type="http://schemas.openxmlformats.org/officeDocument/2006/relationships/tags" Target="../tags/tag334.xml"/><Relationship Id="rId202" Type="http://schemas.openxmlformats.org/officeDocument/2006/relationships/tags" Target="../tags/tag338.xml"/><Relationship Id="rId223" Type="http://schemas.openxmlformats.org/officeDocument/2006/relationships/tags" Target="../tags/tag359.xml"/><Relationship Id="rId244" Type="http://schemas.openxmlformats.org/officeDocument/2006/relationships/tags" Target="../tags/tag380.xml"/><Relationship Id="rId18" Type="http://schemas.openxmlformats.org/officeDocument/2006/relationships/tags" Target="../tags/tag154.xml"/><Relationship Id="rId39" Type="http://schemas.openxmlformats.org/officeDocument/2006/relationships/tags" Target="../tags/tag175.xml"/><Relationship Id="rId50" Type="http://schemas.openxmlformats.org/officeDocument/2006/relationships/tags" Target="../tags/tag186.xml"/><Relationship Id="rId104" Type="http://schemas.openxmlformats.org/officeDocument/2006/relationships/tags" Target="../tags/tag240.xml"/><Relationship Id="rId125" Type="http://schemas.openxmlformats.org/officeDocument/2006/relationships/tags" Target="../tags/tag261.xml"/><Relationship Id="rId146" Type="http://schemas.openxmlformats.org/officeDocument/2006/relationships/tags" Target="../tags/tag282.xml"/><Relationship Id="rId167" Type="http://schemas.openxmlformats.org/officeDocument/2006/relationships/tags" Target="../tags/tag303.xml"/><Relationship Id="rId188" Type="http://schemas.openxmlformats.org/officeDocument/2006/relationships/tags" Target="../tags/tag324.xml"/><Relationship Id="rId71" Type="http://schemas.openxmlformats.org/officeDocument/2006/relationships/tags" Target="../tags/tag207.xml"/><Relationship Id="rId92" Type="http://schemas.openxmlformats.org/officeDocument/2006/relationships/tags" Target="../tags/tag228.xml"/><Relationship Id="rId213" Type="http://schemas.openxmlformats.org/officeDocument/2006/relationships/tags" Target="../tags/tag349.xml"/><Relationship Id="rId234" Type="http://schemas.openxmlformats.org/officeDocument/2006/relationships/tags" Target="../tags/tag370.xml"/><Relationship Id="rId2" Type="http://schemas.openxmlformats.org/officeDocument/2006/relationships/tags" Target="../tags/tag138.xml"/><Relationship Id="rId29" Type="http://schemas.openxmlformats.org/officeDocument/2006/relationships/tags" Target="../tags/tag165.xml"/><Relationship Id="rId255" Type="http://schemas.openxmlformats.org/officeDocument/2006/relationships/tags" Target="../tags/tag391.xml"/><Relationship Id="rId40" Type="http://schemas.openxmlformats.org/officeDocument/2006/relationships/tags" Target="../tags/tag176.xml"/><Relationship Id="rId115" Type="http://schemas.openxmlformats.org/officeDocument/2006/relationships/tags" Target="../tags/tag251.xml"/><Relationship Id="rId136" Type="http://schemas.openxmlformats.org/officeDocument/2006/relationships/tags" Target="../tags/tag272.xml"/><Relationship Id="rId157" Type="http://schemas.openxmlformats.org/officeDocument/2006/relationships/tags" Target="../tags/tag293.xml"/><Relationship Id="rId178" Type="http://schemas.openxmlformats.org/officeDocument/2006/relationships/tags" Target="../tags/tag314.xml"/><Relationship Id="rId61" Type="http://schemas.openxmlformats.org/officeDocument/2006/relationships/tags" Target="../tags/tag197.xml"/><Relationship Id="rId82" Type="http://schemas.openxmlformats.org/officeDocument/2006/relationships/tags" Target="../tags/tag218.xml"/><Relationship Id="rId199" Type="http://schemas.openxmlformats.org/officeDocument/2006/relationships/tags" Target="../tags/tag335.xml"/><Relationship Id="rId203" Type="http://schemas.openxmlformats.org/officeDocument/2006/relationships/tags" Target="../tags/tag339.xml"/><Relationship Id="rId19" Type="http://schemas.openxmlformats.org/officeDocument/2006/relationships/tags" Target="../tags/tag155.xml"/><Relationship Id="rId224" Type="http://schemas.openxmlformats.org/officeDocument/2006/relationships/tags" Target="../tags/tag360.xml"/><Relationship Id="rId245" Type="http://schemas.openxmlformats.org/officeDocument/2006/relationships/tags" Target="../tags/tag381.xml"/><Relationship Id="rId30" Type="http://schemas.openxmlformats.org/officeDocument/2006/relationships/tags" Target="../tags/tag166.xml"/><Relationship Id="rId105" Type="http://schemas.openxmlformats.org/officeDocument/2006/relationships/tags" Target="../tags/tag241.xml"/><Relationship Id="rId126" Type="http://schemas.openxmlformats.org/officeDocument/2006/relationships/tags" Target="../tags/tag262.xml"/><Relationship Id="rId147" Type="http://schemas.openxmlformats.org/officeDocument/2006/relationships/tags" Target="../tags/tag283.xml"/><Relationship Id="rId168" Type="http://schemas.openxmlformats.org/officeDocument/2006/relationships/tags" Target="../tags/tag304.xml"/><Relationship Id="rId51" Type="http://schemas.openxmlformats.org/officeDocument/2006/relationships/tags" Target="../tags/tag187.xml"/><Relationship Id="rId72" Type="http://schemas.openxmlformats.org/officeDocument/2006/relationships/tags" Target="../tags/tag208.xml"/><Relationship Id="rId93" Type="http://schemas.openxmlformats.org/officeDocument/2006/relationships/tags" Target="../tags/tag229.xml"/><Relationship Id="rId189" Type="http://schemas.openxmlformats.org/officeDocument/2006/relationships/tags" Target="../tags/tag325.xml"/><Relationship Id="rId3" Type="http://schemas.openxmlformats.org/officeDocument/2006/relationships/tags" Target="../tags/tag139.xml"/><Relationship Id="rId214" Type="http://schemas.openxmlformats.org/officeDocument/2006/relationships/tags" Target="../tags/tag350.xml"/><Relationship Id="rId235" Type="http://schemas.openxmlformats.org/officeDocument/2006/relationships/tags" Target="../tags/tag371.xml"/><Relationship Id="rId256" Type="http://schemas.openxmlformats.org/officeDocument/2006/relationships/tags" Target="../tags/tag392.xml"/><Relationship Id="rId116" Type="http://schemas.openxmlformats.org/officeDocument/2006/relationships/tags" Target="../tags/tag252.xml"/><Relationship Id="rId137" Type="http://schemas.openxmlformats.org/officeDocument/2006/relationships/tags" Target="../tags/tag273.xml"/><Relationship Id="rId158" Type="http://schemas.openxmlformats.org/officeDocument/2006/relationships/tags" Target="../tags/tag294.xml"/><Relationship Id="rId20" Type="http://schemas.openxmlformats.org/officeDocument/2006/relationships/tags" Target="../tags/tag156.xml"/><Relationship Id="rId41" Type="http://schemas.openxmlformats.org/officeDocument/2006/relationships/tags" Target="../tags/tag177.xml"/><Relationship Id="rId62" Type="http://schemas.openxmlformats.org/officeDocument/2006/relationships/tags" Target="../tags/tag198.xml"/><Relationship Id="rId83" Type="http://schemas.openxmlformats.org/officeDocument/2006/relationships/tags" Target="../tags/tag219.xml"/><Relationship Id="rId179" Type="http://schemas.openxmlformats.org/officeDocument/2006/relationships/tags" Target="../tags/tag315.xml"/><Relationship Id="rId190" Type="http://schemas.openxmlformats.org/officeDocument/2006/relationships/tags" Target="../tags/tag326.xml"/><Relationship Id="rId204" Type="http://schemas.openxmlformats.org/officeDocument/2006/relationships/tags" Target="../tags/tag340.xml"/><Relationship Id="rId225" Type="http://schemas.openxmlformats.org/officeDocument/2006/relationships/tags" Target="../tags/tag361.xml"/><Relationship Id="rId246" Type="http://schemas.openxmlformats.org/officeDocument/2006/relationships/tags" Target="../tags/tag382.xml"/><Relationship Id="rId106" Type="http://schemas.openxmlformats.org/officeDocument/2006/relationships/tags" Target="../tags/tag242.xml"/><Relationship Id="rId127" Type="http://schemas.openxmlformats.org/officeDocument/2006/relationships/tags" Target="../tags/tag263.xml"/><Relationship Id="rId10" Type="http://schemas.openxmlformats.org/officeDocument/2006/relationships/tags" Target="../tags/tag146.xml"/><Relationship Id="rId31" Type="http://schemas.openxmlformats.org/officeDocument/2006/relationships/tags" Target="../tags/tag167.xml"/><Relationship Id="rId52" Type="http://schemas.openxmlformats.org/officeDocument/2006/relationships/tags" Target="../tags/tag188.xml"/><Relationship Id="rId73" Type="http://schemas.openxmlformats.org/officeDocument/2006/relationships/tags" Target="../tags/tag209.xml"/><Relationship Id="rId94" Type="http://schemas.openxmlformats.org/officeDocument/2006/relationships/tags" Target="../tags/tag230.xml"/><Relationship Id="rId148" Type="http://schemas.openxmlformats.org/officeDocument/2006/relationships/tags" Target="../tags/tag284.xml"/><Relationship Id="rId169" Type="http://schemas.openxmlformats.org/officeDocument/2006/relationships/tags" Target="../tags/tag305.xml"/><Relationship Id="rId4" Type="http://schemas.openxmlformats.org/officeDocument/2006/relationships/tags" Target="../tags/tag140.xml"/><Relationship Id="rId180" Type="http://schemas.openxmlformats.org/officeDocument/2006/relationships/tags" Target="../tags/tag316.xml"/><Relationship Id="rId215" Type="http://schemas.openxmlformats.org/officeDocument/2006/relationships/tags" Target="../tags/tag351.xml"/><Relationship Id="rId236" Type="http://schemas.openxmlformats.org/officeDocument/2006/relationships/tags" Target="../tags/tag372.xml"/><Relationship Id="rId257" Type="http://schemas.openxmlformats.org/officeDocument/2006/relationships/tags" Target="../tags/tag393.xml"/><Relationship Id="rId42" Type="http://schemas.openxmlformats.org/officeDocument/2006/relationships/tags" Target="../tags/tag178.xml"/><Relationship Id="rId84" Type="http://schemas.openxmlformats.org/officeDocument/2006/relationships/tags" Target="../tags/tag220.xml"/><Relationship Id="rId138" Type="http://schemas.openxmlformats.org/officeDocument/2006/relationships/tags" Target="../tags/tag27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403.xml"/><Relationship Id="rId3" Type="http://schemas.openxmlformats.org/officeDocument/2006/relationships/tags" Target="../tags/tag398.xml"/><Relationship Id="rId7" Type="http://schemas.openxmlformats.org/officeDocument/2006/relationships/tags" Target="../tags/tag402.xml"/><Relationship Id="rId12" Type="http://schemas.openxmlformats.org/officeDocument/2006/relationships/image" Target="../media/image120.png"/><Relationship Id="rId2" Type="http://schemas.openxmlformats.org/officeDocument/2006/relationships/tags" Target="../tags/tag397.xml"/><Relationship Id="rId1" Type="http://schemas.openxmlformats.org/officeDocument/2006/relationships/tags" Target="../tags/tag396.xml"/><Relationship Id="rId6" Type="http://schemas.openxmlformats.org/officeDocument/2006/relationships/tags" Target="../tags/tag40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00.xml"/><Relationship Id="rId10" Type="http://schemas.openxmlformats.org/officeDocument/2006/relationships/tags" Target="../tags/tag405.xml"/><Relationship Id="rId4" Type="http://schemas.openxmlformats.org/officeDocument/2006/relationships/tags" Target="../tags/tag399.xml"/><Relationship Id="rId9" Type="http://schemas.openxmlformats.org/officeDocument/2006/relationships/tags" Target="../tags/tag40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10.2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 algn="ctr">
              <a:buNone/>
              <a:defRPr/>
            </a:pPr>
            <a:r>
              <a:rPr lang="en-US" b="1" i="1">
                <a:solidFill>
                  <a:srgbClr val="1F497D"/>
                </a:solidFill>
              </a:rPr>
              <a:t>Interval </a:t>
            </a:r>
            <a:r>
              <a:rPr lang="en-US" b="1" i="1" dirty="0">
                <a:solidFill>
                  <a:srgbClr val="1F497D"/>
                </a:solidFill>
              </a:rPr>
              <a:t>Estimation of the Population Mean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5"/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Line 6"/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18"/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609600" y="5029200"/>
                <a:ext cx="6705425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90%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−1.6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45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+1.6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45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6705425" cy="985783"/>
              </a:xfrm>
              <a:prstGeom prst="rect">
                <a:avLst/>
              </a:prstGeom>
              <a:blipFill>
                <a:blip r:embed="rId2"/>
                <a:stretch>
                  <a:fillRect l="-1818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0.90</a:t>
            </a:r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9" name="Line 35"/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0" name="Line 22"/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25"/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7"/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9"/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Oval 41"/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" name="Oval 43"/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2" name="Oval 45"/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Oval 46"/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31"/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6046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5"/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Line 6"/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18"/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609600" y="5029200"/>
                <a:ext cx="6705425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99%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575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.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575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6705425" cy="985783"/>
              </a:xfrm>
              <a:prstGeom prst="rect">
                <a:avLst/>
              </a:prstGeom>
              <a:blipFill>
                <a:blip r:embed="rId2"/>
                <a:stretch>
                  <a:fillRect l="-1818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0.005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0.005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0.99</a:t>
            </a:r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9" name="Line 35"/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0" name="Line 22"/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25"/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7"/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9"/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Oval 41"/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" name="Oval 43"/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2" name="Oval 45"/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Oval 46"/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31"/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7050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5"/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Line 6"/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18"/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0" y="5034017"/>
                <a:ext cx="7391191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100(1-</a:t>
                </a:r>
                <a:r>
                  <a:rPr lang="el-GR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α</a:t>
                </a:r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)%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34017"/>
                <a:ext cx="7391191" cy="985783"/>
              </a:xfrm>
              <a:prstGeom prst="rect">
                <a:avLst/>
              </a:prstGeom>
              <a:blipFill>
                <a:blip r:embed="rId2"/>
                <a:stretch>
                  <a:fillRect l="-1650" t="-2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α/2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1-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α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9" name="Line 35"/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0" name="Line 22"/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25"/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7"/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9"/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Oval 41"/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" name="Oval 43"/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2" name="Oval 45"/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Oval 46"/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31"/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44156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D928A6-93AE-4306-A780-517CD886A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</p:spPr>
        <p:txBody>
          <a:bodyPr/>
          <a:lstStyle/>
          <a:p>
            <a:r>
              <a:rPr lang="en-US" dirty="0"/>
              <a:t>100(1 − </a:t>
            </a:r>
            <a:r>
              <a:rPr lang="en-US" i="1" dirty="0"/>
              <a:t>α</a:t>
            </a:r>
            <a:r>
              <a:rPr lang="en-US" dirty="0"/>
              <a:t>)% Confidence Interval for the Population Mean, </a:t>
            </a:r>
            <a:r>
              <a:rPr lang="en-US" i="1" dirty="0"/>
              <a:t>σ</a:t>
            </a:r>
            <a:r>
              <a:rPr lang="en-US" dirty="0"/>
              <a:t> Known </a:t>
            </a:r>
          </a:p>
        </p:txBody>
      </p:sp>
      <p:sp>
        <p:nvSpPr>
          <p:cNvPr id="2" name="SMARTInkShape-1">
            <a:extLst>
              <a:ext uri="{FF2B5EF4-FFF2-40B4-BE49-F238E27FC236}">
                <a16:creationId xmlns:a16="http://schemas.microsoft.com/office/drawing/2014/main" id="{E2719C16-39A2-CC9F-AA17-23F7EB9BA922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638425" y="2390775"/>
            <a:ext cx="2124076" cy="24539"/>
          </a:xfrm>
          <a:custGeom>
            <a:avLst/>
            <a:gdLst/>
            <a:ahLst/>
            <a:cxnLst/>
            <a:rect l="0" t="0" r="0" b="0"/>
            <a:pathLst>
              <a:path w="2124076" h="24539">
                <a:moveTo>
                  <a:pt x="0" y="9525"/>
                </a:moveTo>
                <a:lnTo>
                  <a:pt x="0" y="9525"/>
                </a:lnTo>
                <a:lnTo>
                  <a:pt x="0" y="1324"/>
                </a:lnTo>
                <a:lnTo>
                  <a:pt x="0" y="5749"/>
                </a:lnTo>
                <a:lnTo>
                  <a:pt x="0" y="0"/>
                </a:lnTo>
                <a:lnTo>
                  <a:pt x="0" y="5056"/>
                </a:lnTo>
                <a:lnTo>
                  <a:pt x="1058" y="5488"/>
                </a:lnTo>
                <a:lnTo>
                  <a:pt x="5056" y="3145"/>
                </a:lnTo>
                <a:lnTo>
                  <a:pt x="6546" y="3155"/>
                </a:lnTo>
                <a:lnTo>
                  <a:pt x="7539" y="4220"/>
                </a:lnTo>
                <a:lnTo>
                  <a:pt x="9409" y="9214"/>
                </a:lnTo>
                <a:lnTo>
                  <a:pt x="54061" y="9525"/>
                </a:lnTo>
                <a:lnTo>
                  <a:pt x="98073" y="9525"/>
                </a:lnTo>
                <a:lnTo>
                  <a:pt x="143536" y="9525"/>
                </a:lnTo>
                <a:lnTo>
                  <a:pt x="189500" y="12347"/>
                </a:lnTo>
                <a:lnTo>
                  <a:pt x="228303" y="17064"/>
                </a:lnTo>
                <a:lnTo>
                  <a:pt x="269434" y="18462"/>
                </a:lnTo>
                <a:lnTo>
                  <a:pt x="312313" y="18876"/>
                </a:lnTo>
                <a:lnTo>
                  <a:pt x="354615" y="19016"/>
                </a:lnTo>
                <a:lnTo>
                  <a:pt x="391762" y="19040"/>
                </a:lnTo>
                <a:lnTo>
                  <a:pt x="439045" y="19049"/>
                </a:lnTo>
                <a:lnTo>
                  <a:pt x="486540" y="19050"/>
                </a:lnTo>
                <a:lnTo>
                  <a:pt x="524065" y="20108"/>
                </a:lnTo>
                <a:lnTo>
                  <a:pt x="546274" y="24538"/>
                </a:lnTo>
                <a:lnTo>
                  <a:pt x="593823" y="19671"/>
                </a:lnTo>
                <a:lnTo>
                  <a:pt x="633550" y="19132"/>
                </a:lnTo>
                <a:lnTo>
                  <a:pt x="668790" y="19074"/>
                </a:lnTo>
                <a:lnTo>
                  <a:pt x="700465" y="19061"/>
                </a:lnTo>
                <a:lnTo>
                  <a:pt x="734651" y="19055"/>
                </a:lnTo>
                <a:lnTo>
                  <a:pt x="781531" y="19051"/>
                </a:lnTo>
                <a:lnTo>
                  <a:pt x="824066" y="19050"/>
                </a:lnTo>
                <a:lnTo>
                  <a:pt x="869539" y="19050"/>
                </a:lnTo>
                <a:lnTo>
                  <a:pt x="911809" y="19050"/>
                </a:lnTo>
                <a:lnTo>
                  <a:pt x="946057" y="19050"/>
                </a:lnTo>
                <a:lnTo>
                  <a:pt x="985868" y="19050"/>
                </a:lnTo>
                <a:lnTo>
                  <a:pt x="1032942" y="19050"/>
                </a:lnTo>
                <a:lnTo>
                  <a:pt x="1068686" y="19050"/>
                </a:lnTo>
                <a:lnTo>
                  <a:pt x="1103621" y="19050"/>
                </a:lnTo>
                <a:lnTo>
                  <a:pt x="1144973" y="19050"/>
                </a:lnTo>
                <a:lnTo>
                  <a:pt x="1191094" y="19050"/>
                </a:lnTo>
                <a:lnTo>
                  <a:pt x="1238312" y="19050"/>
                </a:lnTo>
                <a:lnTo>
                  <a:pt x="1281419" y="19050"/>
                </a:lnTo>
                <a:lnTo>
                  <a:pt x="1327328" y="19050"/>
                </a:lnTo>
                <a:lnTo>
                  <a:pt x="1362860" y="19050"/>
                </a:lnTo>
                <a:lnTo>
                  <a:pt x="1404289" y="19050"/>
                </a:lnTo>
                <a:lnTo>
                  <a:pt x="1441728" y="19050"/>
                </a:lnTo>
                <a:lnTo>
                  <a:pt x="1485759" y="19050"/>
                </a:lnTo>
                <a:lnTo>
                  <a:pt x="1531302" y="19050"/>
                </a:lnTo>
                <a:lnTo>
                  <a:pt x="1576242" y="19050"/>
                </a:lnTo>
                <a:lnTo>
                  <a:pt x="1618383" y="19050"/>
                </a:lnTo>
                <a:lnTo>
                  <a:pt x="1654496" y="19050"/>
                </a:lnTo>
                <a:lnTo>
                  <a:pt x="1692065" y="19050"/>
                </a:lnTo>
                <a:lnTo>
                  <a:pt x="1737015" y="19050"/>
                </a:lnTo>
                <a:lnTo>
                  <a:pt x="1777146" y="19050"/>
                </a:lnTo>
                <a:lnTo>
                  <a:pt x="1817963" y="17992"/>
                </a:lnTo>
                <a:lnTo>
                  <a:pt x="1851501" y="13994"/>
                </a:lnTo>
                <a:lnTo>
                  <a:pt x="1895968" y="15905"/>
                </a:lnTo>
                <a:lnTo>
                  <a:pt x="1941316" y="11883"/>
                </a:lnTo>
                <a:lnTo>
                  <a:pt x="1983670" y="9991"/>
                </a:lnTo>
                <a:lnTo>
                  <a:pt x="2027432" y="14674"/>
                </a:lnTo>
                <a:lnTo>
                  <a:pt x="2044433" y="14283"/>
                </a:lnTo>
                <a:lnTo>
                  <a:pt x="2087765" y="10465"/>
                </a:lnTo>
                <a:lnTo>
                  <a:pt x="2124075" y="952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MARTInkShape-Group2">
            <a:extLst>
              <a:ext uri="{FF2B5EF4-FFF2-40B4-BE49-F238E27FC236}">
                <a16:creationId xmlns:a16="http://schemas.microsoft.com/office/drawing/2014/main" id="{AC180F4D-0BE9-FDEE-420D-C8DE950FAE19}"/>
              </a:ext>
            </a:extLst>
          </p:cNvPr>
          <p:cNvGrpSpPr/>
          <p:nvPr/>
        </p:nvGrpSpPr>
        <p:grpSpPr>
          <a:xfrm>
            <a:off x="2590800" y="1200581"/>
            <a:ext cx="2466798" cy="1266254"/>
            <a:chOff x="2590800" y="1200581"/>
            <a:chExt cx="2466798" cy="1266254"/>
          </a:xfrm>
        </p:grpSpPr>
        <p:sp>
          <p:nvSpPr>
            <p:cNvPr id="3" name="SMARTInkShape-2">
              <a:extLst>
                <a:ext uri="{FF2B5EF4-FFF2-40B4-BE49-F238E27FC236}">
                  <a16:creationId xmlns:a16="http://schemas.microsoft.com/office/drawing/2014/main" id="{795D687B-13F4-6F9C-307F-C6349B7A9FB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2590800" y="1200581"/>
              <a:ext cx="2466798" cy="1036471"/>
            </a:xfrm>
            <a:custGeom>
              <a:avLst/>
              <a:gdLst/>
              <a:ahLst/>
              <a:cxnLst/>
              <a:rect l="0" t="0" r="0" b="0"/>
              <a:pathLst>
                <a:path w="2466798" h="1036471">
                  <a:moveTo>
                    <a:pt x="0" y="1028269"/>
                  </a:moveTo>
                  <a:lnTo>
                    <a:pt x="0" y="1028269"/>
                  </a:lnTo>
                  <a:lnTo>
                    <a:pt x="5056" y="1033325"/>
                  </a:lnTo>
                  <a:lnTo>
                    <a:pt x="10361" y="1035808"/>
                  </a:lnTo>
                  <a:lnTo>
                    <a:pt x="13257" y="1036470"/>
                  </a:lnTo>
                  <a:lnTo>
                    <a:pt x="16246" y="1035853"/>
                  </a:lnTo>
                  <a:lnTo>
                    <a:pt x="26568" y="1030986"/>
                  </a:lnTo>
                  <a:lnTo>
                    <a:pt x="68311" y="1020903"/>
                  </a:lnTo>
                  <a:lnTo>
                    <a:pt x="94676" y="1011035"/>
                  </a:lnTo>
                  <a:lnTo>
                    <a:pt x="134738" y="988278"/>
                  </a:lnTo>
                  <a:lnTo>
                    <a:pt x="177364" y="959856"/>
                  </a:lnTo>
                  <a:lnTo>
                    <a:pt x="222224" y="928674"/>
                  </a:lnTo>
                  <a:lnTo>
                    <a:pt x="266699" y="888148"/>
                  </a:lnTo>
                  <a:lnTo>
                    <a:pt x="311150" y="850073"/>
                  </a:lnTo>
                  <a:lnTo>
                    <a:pt x="350113" y="803900"/>
                  </a:lnTo>
                  <a:lnTo>
                    <a:pt x="393079" y="766675"/>
                  </a:lnTo>
                  <a:lnTo>
                    <a:pt x="430687" y="722219"/>
                  </a:lnTo>
                  <a:lnTo>
                    <a:pt x="470133" y="677292"/>
                  </a:lnTo>
                  <a:lnTo>
                    <a:pt x="505498" y="640617"/>
                  </a:lnTo>
                  <a:lnTo>
                    <a:pt x="540576" y="594104"/>
                  </a:lnTo>
                  <a:lnTo>
                    <a:pt x="565964" y="556934"/>
                  </a:lnTo>
                  <a:lnTo>
                    <a:pt x="571156" y="546795"/>
                  </a:lnTo>
                  <a:lnTo>
                    <a:pt x="604836" y="502960"/>
                  </a:lnTo>
                  <a:lnTo>
                    <a:pt x="633471" y="466011"/>
                  </a:lnTo>
                  <a:lnTo>
                    <a:pt x="659635" y="419480"/>
                  </a:lnTo>
                  <a:lnTo>
                    <a:pt x="688234" y="379421"/>
                  </a:lnTo>
                  <a:lnTo>
                    <a:pt x="712565" y="337850"/>
                  </a:lnTo>
                  <a:lnTo>
                    <a:pt x="749420" y="293114"/>
                  </a:lnTo>
                  <a:lnTo>
                    <a:pt x="779209" y="245743"/>
                  </a:lnTo>
                  <a:lnTo>
                    <a:pt x="816946" y="201905"/>
                  </a:lnTo>
                  <a:lnTo>
                    <a:pt x="855561" y="154986"/>
                  </a:lnTo>
                  <a:lnTo>
                    <a:pt x="900216" y="113274"/>
                  </a:lnTo>
                  <a:lnTo>
                    <a:pt x="942566" y="83256"/>
                  </a:lnTo>
                  <a:lnTo>
                    <a:pt x="959081" y="71284"/>
                  </a:lnTo>
                  <a:lnTo>
                    <a:pt x="970678" y="64915"/>
                  </a:lnTo>
                  <a:lnTo>
                    <a:pt x="979022" y="58338"/>
                  </a:lnTo>
                  <a:lnTo>
                    <a:pt x="1022091" y="40567"/>
                  </a:lnTo>
                  <a:lnTo>
                    <a:pt x="1065914" y="22828"/>
                  </a:lnTo>
                  <a:lnTo>
                    <a:pt x="1111525" y="10582"/>
                  </a:lnTo>
                  <a:lnTo>
                    <a:pt x="1157400" y="2842"/>
                  </a:lnTo>
                  <a:lnTo>
                    <a:pt x="1204006" y="0"/>
                  </a:lnTo>
                  <a:lnTo>
                    <a:pt x="1249664" y="8522"/>
                  </a:lnTo>
                  <a:lnTo>
                    <a:pt x="1291321" y="11901"/>
                  </a:lnTo>
                  <a:lnTo>
                    <a:pt x="1337859" y="25568"/>
                  </a:lnTo>
                  <a:lnTo>
                    <a:pt x="1347079" y="28058"/>
                  </a:lnTo>
                  <a:lnTo>
                    <a:pt x="1361622" y="35457"/>
                  </a:lnTo>
                  <a:lnTo>
                    <a:pt x="1379742" y="42288"/>
                  </a:lnTo>
                  <a:lnTo>
                    <a:pt x="1399575" y="54087"/>
                  </a:lnTo>
                  <a:lnTo>
                    <a:pt x="1408375" y="57666"/>
                  </a:lnTo>
                  <a:lnTo>
                    <a:pt x="1448880" y="78024"/>
                  </a:lnTo>
                  <a:lnTo>
                    <a:pt x="1488028" y="105059"/>
                  </a:lnTo>
                  <a:lnTo>
                    <a:pt x="1532876" y="139685"/>
                  </a:lnTo>
                  <a:lnTo>
                    <a:pt x="1545936" y="149684"/>
                  </a:lnTo>
                  <a:lnTo>
                    <a:pt x="1584300" y="193684"/>
                  </a:lnTo>
                  <a:lnTo>
                    <a:pt x="1604076" y="223239"/>
                  </a:lnTo>
                  <a:lnTo>
                    <a:pt x="1609331" y="233386"/>
                  </a:lnTo>
                  <a:lnTo>
                    <a:pt x="1642530" y="273091"/>
                  </a:lnTo>
                  <a:lnTo>
                    <a:pt x="1644295" y="277167"/>
                  </a:lnTo>
                  <a:lnTo>
                    <a:pt x="1681150" y="320490"/>
                  </a:lnTo>
                  <a:lnTo>
                    <a:pt x="1702717" y="357473"/>
                  </a:lnTo>
                  <a:lnTo>
                    <a:pt x="1741384" y="402914"/>
                  </a:lnTo>
                  <a:lnTo>
                    <a:pt x="1771845" y="447678"/>
                  </a:lnTo>
                  <a:lnTo>
                    <a:pt x="1784437" y="464370"/>
                  </a:lnTo>
                  <a:lnTo>
                    <a:pt x="1822457" y="506176"/>
                  </a:lnTo>
                  <a:lnTo>
                    <a:pt x="1854201" y="552254"/>
                  </a:lnTo>
                  <a:lnTo>
                    <a:pt x="1878411" y="592136"/>
                  </a:lnTo>
                  <a:lnTo>
                    <a:pt x="1908437" y="636951"/>
                  </a:lnTo>
                  <a:lnTo>
                    <a:pt x="1945101" y="680420"/>
                  </a:lnTo>
                  <a:lnTo>
                    <a:pt x="1981376" y="725857"/>
                  </a:lnTo>
                  <a:lnTo>
                    <a:pt x="2020603" y="771970"/>
                  </a:lnTo>
                  <a:lnTo>
                    <a:pt x="2067100" y="818877"/>
                  </a:lnTo>
                  <a:lnTo>
                    <a:pt x="2077586" y="830431"/>
                  </a:lnTo>
                  <a:lnTo>
                    <a:pt x="2085606" y="842885"/>
                  </a:lnTo>
                  <a:lnTo>
                    <a:pt x="2130659" y="882728"/>
                  </a:lnTo>
                  <a:lnTo>
                    <a:pt x="2140407" y="889501"/>
                  </a:lnTo>
                  <a:lnTo>
                    <a:pt x="2149325" y="894628"/>
                  </a:lnTo>
                  <a:lnTo>
                    <a:pt x="2190927" y="925835"/>
                  </a:lnTo>
                  <a:lnTo>
                    <a:pt x="2203529" y="935118"/>
                  </a:lnTo>
                  <a:lnTo>
                    <a:pt x="2247045" y="954984"/>
                  </a:lnTo>
                  <a:lnTo>
                    <a:pt x="2289237" y="971568"/>
                  </a:lnTo>
                  <a:lnTo>
                    <a:pt x="2333073" y="987386"/>
                  </a:lnTo>
                  <a:lnTo>
                    <a:pt x="2352512" y="992167"/>
                  </a:lnTo>
                  <a:lnTo>
                    <a:pt x="2371677" y="997464"/>
                  </a:lnTo>
                  <a:lnTo>
                    <a:pt x="2414538" y="1007037"/>
                  </a:lnTo>
                  <a:lnTo>
                    <a:pt x="2441137" y="1009990"/>
                  </a:lnTo>
                  <a:lnTo>
                    <a:pt x="2466797" y="1018709"/>
                  </a:lnTo>
                  <a:lnTo>
                    <a:pt x="2457450" y="10187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">
              <a:extLst>
                <a:ext uri="{FF2B5EF4-FFF2-40B4-BE49-F238E27FC236}">
                  <a16:creationId xmlns:a16="http://schemas.microsoft.com/office/drawing/2014/main" id="{ABF11259-A7DA-50DC-AFE0-8B90EB8761EE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019425" y="1924166"/>
              <a:ext cx="28576" cy="504662"/>
            </a:xfrm>
            <a:custGeom>
              <a:avLst/>
              <a:gdLst/>
              <a:ahLst/>
              <a:cxnLst/>
              <a:rect l="0" t="0" r="0" b="0"/>
              <a:pathLst>
                <a:path w="28576" h="504662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6546" y="8351"/>
                  </a:lnTo>
                  <a:lnTo>
                    <a:pt x="7538" y="6587"/>
                  </a:lnTo>
                  <a:lnTo>
                    <a:pt x="9490" y="0"/>
                  </a:lnTo>
                  <a:lnTo>
                    <a:pt x="9524" y="43612"/>
                  </a:lnTo>
                  <a:lnTo>
                    <a:pt x="9525" y="90964"/>
                  </a:lnTo>
                  <a:lnTo>
                    <a:pt x="9525" y="129222"/>
                  </a:lnTo>
                  <a:lnTo>
                    <a:pt x="12347" y="157798"/>
                  </a:lnTo>
                  <a:lnTo>
                    <a:pt x="17725" y="196530"/>
                  </a:lnTo>
                  <a:lnTo>
                    <a:pt x="18788" y="237342"/>
                  </a:lnTo>
                  <a:lnTo>
                    <a:pt x="19027" y="282008"/>
                  </a:lnTo>
                  <a:lnTo>
                    <a:pt x="19048" y="325114"/>
                  </a:lnTo>
                  <a:lnTo>
                    <a:pt x="17991" y="340253"/>
                  </a:lnTo>
                  <a:lnTo>
                    <a:pt x="10849" y="381805"/>
                  </a:lnTo>
                  <a:lnTo>
                    <a:pt x="9641" y="424857"/>
                  </a:lnTo>
                  <a:lnTo>
                    <a:pt x="18790" y="471521"/>
                  </a:lnTo>
                  <a:lnTo>
                    <a:pt x="19015" y="480583"/>
                  </a:lnTo>
                  <a:lnTo>
                    <a:pt x="21857" y="486225"/>
                  </a:lnTo>
                  <a:lnTo>
                    <a:pt x="25589" y="492261"/>
                  </a:lnTo>
                  <a:lnTo>
                    <a:pt x="28565" y="504661"/>
                  </a:lnTo>
                  <a:lnTo>
                    <a:pt x="28575" y="495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">
              <a:extLst>
                <a:ext uri="{FF2B5EF4-FFF2-40B4-BE49-F238E27FC236}">
                  <a16:creationId xmlns:a16="http://schemas.microsoft.com/office/drawing/2014/main" id="{BD643077-001D-F0DC-347E-7A40D2C2A6B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4495800" y="1905003"/>
              <a:ext cx="19051" cy="561832"/>
            </a:xfrm>
            <a:custGeom>
              <a:avLst/>
              <a:gdLst/>
              <a:ahLst/>
              <a:cxnLst/>
              <a:rect l="0" t="0" r="0" b="0"/>
              <a:pathLst>
                <a:path w="19051" h="561832">
                  <a:moveTo>
                    <a:pt x="0" y="19047"/>
                  </a:moveTo>
                  <a:lnTo>
                    <a:pt x="0" y="19047"/>
                  </a:lnTo>
                  <a:lnTo>
                    <a:pt x="0" y="0"/>
                  </a:lnTo>
                  <a:lnTo>
                    <a:pt x="0" y="44237"/>
                  </a:lnTo>
                  <a:lnTo>
                    <a:pt x="1058" y="90372"/>
                  </a:lnTo>
                  <a:lnTo>
                    <a:pt x="6545" y="129198"/>
                  </a:lnTo>
                  <a:lnTo>
                    <a:pt x="8642" y="167983"/>
                  </a:lnTo>
                  <a:lnTo>
                    <a:pt x="12173" y="213371"/>
                  </a:lnTo>
                  <a:lnTo>
                    <a:pt x="18144" y="257675"/>
                  </a:lnTo>
                  <a:lnTo>
                    <a:pt x="18931" y="299807"/>
                  </a:lnTo>
                  <a:lnTo>
                    <a:pt x="19027" y="339756"/>
                  </a:lnTo>
                  <a:lnTo>
                    <a:pt x="19048" y="384676"/>
                  </a:lnTo>
                  <a:lnTo>
                    <a:pt x="19050" y="430865"/>
                  </a:lnTo>
                  <a:lnTo>
                    <a:pt x="19050" y="477504"/>
                  </a:lnTo>
                  <a:lnTo>
                    <a:pt x="19050" y="523866"/>
                  </a:lnTo>
                  <a:lnTo>
                    <a:pt x="19050" y="561831"/>
                  </a:lnTo>
                  <a:lnTo>
                    <a:pt x="19050" y="542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">
              <a:extLst>
                <a:ext uri="{FF2B5EF4-FFF2-40B4-BE49-F238E27FC236}">
                  <a16:creationId xmlns:a16="http://schemas.microsoft.com/office/drawing/2014/main" id="{D4265E1A-0308-9C64-3C84-FD34102B3B93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3375911" y="1819275"/>
              <a:ext cx="23195" cy="244888"/>
            </a:xfrm>
            <a:custGeom>
              <a:avLst/>
              <a:gdLst/>
              <a:ahLst/>
              <a:cxnLst/>
              <a:rect l="0" t="0" r="0" b="0"/>
              <a:pathLst>
                <a:path w="23195" h="244888">
                  <a:moveTo>
                    <a:pt x="14989" y="0"/>
                  </a:moveTo>
                  <a:lnTo>
                    <a:pt x="14989" y="0"/>
                  </a:lnTo>
                  <a:lnTo>
                    <a:pt x="14989" y="5056"/>
                  </a:lnTo>
                  <a:lnTo>
                    <a:pt x="17811" y="10361"/>
                  </a:lnTo>
                  <a:lnTo>
                    <a:pt x="20045" y="13258"/>
                  </a:lnTo>
                  <a:lnTo>
                    <a:pt x="23190" y="32503"/>
                  </a:lnTo>
                  <a:lnTo>
                    <a:pt x="23194" y="72939"/>
                  </a:lnTo>
                  <a:lnTo>
                    <a:pt x="16278" y="120390"/>
                  </a:lnTo>
                  <a:lnTo>
                    <a:pt x="15371" y="156439"/>
                  </a:lnTo>
                  <a:lnTo>
                    <a:pt x="10046" y="193931"/>
                  </a:lnTo>
                  <a:lnTo>
                    <a:pt x="5732" y="241434"/>
                  </a:lnTo>
                  <a:lnTo>
                    <a:pt x="5583" y="244887"/>
                  </a:lnTo>
                  <a:lnTo>
                    <a:pt x="4485" y="244750"/>
                  </a:lnTo>
                  <a:lnTo>
                    <a:pt x="443" y="241775"/>
                  </a:lnTo>
                  <a:lnTo>
                    <a:pt x="0" y="239500"/>
                  </a:lnTo>
                  <a:lnTo>
                    <a:pt x="5464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6">
              <a:extLst>
                <a:ext uri="{FF2B5EF4-FFF2-40B4-BE49-F238E27FC236}">
                  <a16:creationId xmlns:a16="http://schemas.microsoft.com/office/drawing/2014/main" id="{D5D6C5B2-9A32-F801-9683-8A2085105A08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3480662" y="1933575"/>
              <a:ext cx="224564" cy="1"/>
            </a:xfrm>
            <a:custGeom>
              <a:avLst/>
              <a:gdLst/>
              <a:ahLst/>
              <a:cxnLst/>
              <a:rect l="0" t="0" r="0" b="0"/>
              <a:pathLst>
                <a:path w="224564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lnTo>
                    <a:pt x="42034" y="0"/>
                  </a:lnTo>
                  <a:lnTo>
                    <a:pt x="87927" y="0"/>
                  </a:lnTo>
                  <a:lnTo>
                    <a:pt x="134308" y="0"/>
                  </a:lnTo>
                  <a:lnTo>
                    <a:pt x="178630" y="0"/>
                  </a:lnTo>
                  <a:lnTo>
                    <a:pt x="2245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7">
              <a:extLst>
                <a:ext uri="{FF2B5EF4-FFF2-40B4-BE49-F238E27FC236}">
                  <a16:creationId xmlns:a16="http://schemas.microsoft.com/office/drawing/2014/main" id="{BB1EFB61-38C9-0F8E-1DB9-61E15A4E522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3857756" y="1819313"/>
              <a:ext cx="218945" cy="219038"/>
            </a:xfrm>
            <a:custGeom>
              <a:avLst/>
              <a:gdLst/>
              <a:ahLst/>
              <a:cxnLst/>
              <a:rect l="0" t="0" r="0" b="0"/>
              <a:pathLst>
                <a:path w="218945" h="219038">
                  <a:moveTo>
                    <a:pt x="190369" y="28537"/>
                  </a:moveTo>
                  <a:lnTo>
                    <a:pt x="190369" y="28537"/>
                  </a:lnTo>
                  <a:lnTo>
                    <a:pt x="195425" y="23481"/>
                  </a:lnTo>
                  <a:lnTo>
                    <a:pt x="197908" y="18176"/>
                  </a:lnTo>
                  <a:lnTo>
                    <a:pt x="198570" y="15279"/>
                  </a:lnTo>
                  <a:lnTo>
                    <a:pt x="200070" y="13349"/>
                  </a:lnTo>
                  <a:lnTo>
                    <a:pt x="204558" y="11203"/>
                  </a:lnTo>
                  <a:lnTo>
                    <a:pt x="205120" y="9573"/>
                  </a:lnTo>
                  <a:lnTo>
                    <a:pt x="204436" y="7428"/>
                  </a:lnTo>
                  <a:lnTo>
                    <a:pt x="202922" y="4939"/>
                  </a:lnTo>
                  <a:lnTo>
                    <a:pt x="202971" y="3280"/>
                  </a:lnTo>
                  <a:lnTo>
                    <a:pt x="204062" y="2174"/>
                  </a:lnTo>
                  <a:lnTo>
                    <a:pt x="208361" y="399"/>
                  </a:lnTo>
                  <a:lnTo>
                    <a:pt x="196069" y="0"/>
                  </a:lnTo>
                  <a:lnTo>
                    <a:pt x="164354" y="21424"/>
                  </a:lnTo>
                  <a:lnTo>
                    <a:pt x="150794" y="36542"/>
                  </a:lnTo>
                  <a:lnTo>
                    <a:pt x="118326" y="82589"/>
                  </a:lnTo>
                  <a:lnTo>
                    <a:pt x="96542" y="124633"/>
                  </a:lnTo>
                  <a:lnTo>
                    <a:pt x="56896" y="170898"/>
                  </a:lnTo>
                  <a:lnTo>
                    <a:pt x="28563" y="213496"/>
                  </a:lnTo>
                  <a:lnTo>
                    <a:pt x="22147" y="216575"/>
                  </a:lnTo>
                  <a:lnTo>
                    <a:pt x="15768" y="217942"/>
                  </a:lnTo>
                  <a:lnTo>
                    <a:pt x="13643" y="217249"/>
                  </a:lnTo>
                  <a:lnTo>
                    <a:pt x="12226" y="215728"/>
                  </a:lnTo>
                  <a:lnTo>
                    <a:pt x="3221" y="195122"/>
                  </a:lnTo>
                  <a:lnTo>
                    <a:pt x="0" y="151003"/>
                  </a:lnTo>
                  <a:lnTo>
                    <a:pt x="953" y="134729"/>
                  </a:lnTo>
                  <a:lnTo>
                    <a:pt x="16346" y="88871"/>
                  </a:lnTo>
                  <a:lnTo>
                    <a:pt x="18833" y="80752"/>
                  </a:lnTo>
                  <a:lnTo>
                    <a:pt x="26232" y="66917"/>
                  </a:lnTo>
                  <a:lnTo>
                    <a:pt x="28314" y="57686"/>
                  </a:lnTo>
                  <a:lnTo>
                    <a:pt x="36634" y="57162"/>
                  </a:lnTo>
                  <a:lnTo>
                    <a:pt x="45309" y="63668"/>
                  </a:lnTo>
                  <a:lnTo>
                    <a:pt x="51110" y="65317"/>
                  </a:lnTo>
                  <a:lnTo>
                    <a:pt x="95384" y="105181"/>
                  </a:lnTo>
                  <a:lnTo>
                    <a:pt x="118241" y="128941"/>
                  </a:lnTo>
                  <a:lnTo>
                    <a:pt x="133089" y="155967"/>
                  </a:lnTo>
                  <a:lnTo>
                    <a:pt x="179234" y="198484"/>
                  </a:lnTo>
                  <a:lnTo>
                    <a:pt x="197918" y="217068"/>
                  </a:lnTo>
                  <a:lnTo>
                    <a:pt x="201838" y="218162"/>
                  </a:lnTo>
                  <a:lnTo>
                    <a:pt x="218944" y="219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3">
            <a:extLst>
              <a:ext uri="{FF2B5EF4-FFF2-40B4-BE49-F238E27FC236}">
                <a16:creationId xmlns:a16="http://schemas.microsoft.com/office/drawing/2014/main" id="{87913220-7951-CEAF-DF48-2453083E6A71}"/>
              </a:ext>
            </a:extLst>
          </p:cNvPr>
          <p:cNvGrpSpPr/>
          <p:nvPr/>
        </p:nvGrpSpPr>
        <p:grpSpPr>
          <a:xfrm>
            <a:off x="4486275" y="2095500"/>
            <a:ext cx="381001" cy="219076"/>
            <a:chOff x="4486275" y="2095500"/>
            <a:chExt cx="381001" cy="219076"/>
          </a:xfrm>
        </p:grpSpPr>
        <p:sp>
          <p:nvSpPr>
            <p:cNvPr id="11" name="SMARTInkShape-8">
              <a:extLst>
                <a:ext uri="{FF2B5EF4-FFF2-40B4-BE49-F238E27FC236}">
                  <a16:creationId xmlns:a16="http://schemas.microsoft.com/office/drawing/2014/main" id="{921A15F8-5D2D-5B7E-FAE7-91C030419665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486275" y="2095500"/>
              <a:ext cx="200026" cy="123826"/>
            </a:xfrm>
            <a:custGeom>
              <a:avLst/>
              <a:gdLst/>
              <a:ahLst/>
              <a:cxnLst/>
              <a:rect l="0" t="0" r="0" b="0"/>
              <a:pathLst>
                <a:path w="200026" h="123826">
                  <a:moveTo>
                    <a:pt x="0" y="123825"/>
                  </a:moveTo>
                  <a:lnTo>
                    <a:pt x="0" y="123825"/>
                  </a:lnTo>
                  <a:lnTo>
                    <a:pt x="5056" y="118769"/>
                  </a:lnTo>
                  <a:lnTo>
                    <a:pt x="10361" y="116286"/>
                  </a:lnTo>
                  <a:lnTo>
                    <a:pt x="13257" y="115624"/>
                  </a:lnTo>
                  <a:lnTo>
                    <a:pt x="58808" y="81884"/>
                  </a:lnTo>
                  <a:lnTo>
                    <a:pt x="89933" y="62663"/>
                  </a:lnTo>
                  <a:lnTo>
                    <a:pt x="134555" y="39734"/>
                  </a:lnTo>
                  <a:lnTo>
                    <a:pt x="180245" y="19194"/>
                  </a:lnTo>
                  <a:lnTo>
                    <a:pt x="191234" y="12764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9">
              <a:extLst>
                <a:ext uri="{FF2B5EF4-FFF2-40B4-BE49-F238E27FC236}">
                  <a16:creationId xmlns:a16="http://schemas.microsoft.com/office/drawing/2014/main" id="{215DC6B8-CC75-734B-80EC-0C186ADE3204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4562475" y="2181225"/>
              <a:ext cx="171451" cy="85726"/>
            </a:xfrm>
            <a:custGeom>
              <a:avLst/>
              <a:gdLst/>
              <a:ahLst/>
              <a:cxnLst/>
              <a:rect l="0" t="0" r="0" b="0"/>
              <a:pathLst>
                <a:path w="171451" h="85726">
                  <a:moveTo>
                    <a:pt x="0" y="85725"/>
                  </a:moveTo>
                  <a:lnTo>
                    <a:pt x="0" y="85725"/>
                  </a:lnTo>
                  <a:lnTo>
                    <a:pt x="8201" y="85725"/>
                  </a:lnTo>
                  <a:lnTo>
                    <a:pt x="24473" y="72633"/>
                  </a:lnTo>
                  <a:lnTo>
                    <a:pt x="41941" y="66324"/>
                  </a:lnTo>
                  <a:lnTo>
                    <a:pt x="72887" y="43000"/>
                  </a:lnTo>
                  <a:lnTo>
                    <a:pt x="93028" y="36246"/>
                  </a:lnTo>
                  <a:lnTo>
                    <a:pt x="100612" y="31984"/>
                  </a:lnTo>
                  <a:lnTo>
                    <a:pt x="107511" y="30090"/>
                  </a:lnTo>
                  <a:lnTo>
                    <a:pt x="146396" y="4833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0">
              <a:extLst>
                <a:ext uri="{FF2B5EF4-FFF2-40B4-BE49-F238E27FC236}">
                  <a16:creationId xmlns:a16="http://schemas.microsoft.com/office/drawing/2014/main" id="{3EE1E9CF-49CA-DD13-6BDF-C64F579EDCE7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629150" y="2209800"/>
              <a:ext cx="238126" cy="104776"/>
            </a:xfrm>
            <a:custGeom>
              <a:avLst/>
              <a:gdLst/>
              <a:ahLst/>
              <a:cxnLst/>
              <a:rect l="0" t="0" r="0" b="0"/>
              <a:pathLst>
                <a:path w="238126" h="104776">
                  <a:moveTo>
                    <a:pt x="0" y="104775"/>
                  </a:moveTo>
                  <a:lnTo>
                    <a:pt x="0" y="104775"/>
                  </a:lnTo>
                  <a:lnTo>
                    <a:pt x="41156" y="80924"/>
                  </a:lnTo>
                  <a:lnTo>
                    <a:pt x="86956" y="56829"/>
                  </a:lnTo>
                  <a:lnTo>
                    <a:pt x="126656" y="36743"/>
                  </a:lnTo>
                  <a:lnTo>
                    <a:pt x="170088" y="22584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4">
            <a:extLst>
              <a:ext uri="{FF2B5EF4-FFF2-40B4-BE49-F238E27FC236}">
                <a16:creationId xmlns:a16="http://schemas.microsoft.com/office/drawing/2014/main" id="{5B939754-F960-8A0F-D7A8-EE3956A3A815}"/>
              </a:ext>
            </a:extLst>
          </p:cNvPr>
          <p:cNvGrpSpPr/>
          <p:nvPr/>
        </p:nvGrpSpPr>
        <p:grpSpPr>
          <a:xfrm>
            <a:off x="2630224" y="2147162"/>
            <a:ext cx="379677" cy="253139"/>
            <a:chOff x="2630224" y="2147162"/>
            <a:chExt cx="379677" cy="253139"/>
          </a:xfrm>
        </p:grpSpPr>
        <p:sp>
          <p:nvSpPr>
            <p:cNvPr id="15" name="SMARTInkShape-11">
              <a:extLst>
                <a:ext uri="{FF2B5EF4-FFF2-40B4-BE49-F238E27FC236}">
                  <a16:creationId xmlns:a16="http://schemas.microsoft.com/office/drawing/2014/main" id="{A018B297-DE58-7F8E-B108-7D09241AA93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2630224" y="2286116"/>
              <a:ext cx="160602" cy="114185"/>
            </a:xfrm>
            <a:custGeom>
              <a:avLst/>
              <a:gdLst/>
              <a:ahLst/>
              <a:cxnLst/>
              <a:rect l="0" t="0" r="0" b="0"/>
              <a:pathLst>
                <a:path w="160602" h="114185">
                  <a:moveTo>
                    <a:pt x="8201" y="9409"/>
                  </a:moveTo>
                  <a:lnTo>
                    <a:pt x="8201" y="9409"/>
                  </a:lnTo>
                  <a:lnTo>
                    <a:pt x="0" y="1208"/>
                  </a:lnTo>
                  <a:lnTo>
                    <a:pt x="617" y="767"/>
                  </a:lnTo>
                  <a:lnTo>
                    <a:pt x="12050" y="0"/>
                  </a:lnTo>
                  <a:lnTo>
                    <a:pt x="18025" y="2758"/>
                  </a:lnTo>
                  <a:lnTo>
                    <a:pt x="24209" y="6453"/>
                  </a:lnTo>
                  <a:lnTo>
                    <a:pt x="30485" y="8095"/>
                  </a:lnTo>
                  <a:lnTo>
                    <a:pt x="76485" y="43922"/>
                  </a:lnTo>
                  <a:lnTo>
                    <a:pt x="119378" y="90777"/>
                  </a:lnTo>
                  <a:lnTo>
                    <a:pt x="160601" y="1141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2">
              <a:extLst>
                <a:ext uri="{FF2B5EF4-FFF2-40B4-BE49-F238E27FC236}">
                  <a16:creationId xmlns:a16="http://schemas.microsoft.com/office/drawing/2014/main" id="{49D51189-41AF-D6E0-FC09-6C3A3029D7E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2781300" y="2277260"/>
              <a:ext cx="95251" cy="94466"/>
            </a:xfrm>
            <a:custGeom>
              <a:avLst/>
              <a:gdLst/>
              <a:ahLst/>
              <a:cxnLst/>
              <a:rect l="0" t="0" r="0" b="0"/>
              <a:pathLst>
                <a:path w="95251" h="94466">
                  <a:moveTo>
                    <a:pt x="0" y="18265"/>
                  </a:moveTo>
                  <a:lnTo>
                    <a:pt x="0" y="18265"/>
                  </a:lnTo>
                  <a:lnTo>
                    <a:pt x="0" y="0"/>
                  </a:lnTo>
                  <a:lnTo>
                    <a:pt x="35648" y="34883"/>
                  </a:lnTo>
                  <a:lnTo>
                    <a:pt x="73995" y="82147"/>
                  </a:lnTo>
                  <a:lnTo>
                    <a:pt x="81570" y="88990"/>
                  </a:lnTo>
                  <a:lnTo>
                    <a:pt x="95250" y="944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3">
              <a:extLst>
                <a:ext uri="{FF2B5EF4-FFF2-40B4-BE49-F238E27FC236}">
                  <a16:creationId xmlns:a16="http://schemas.microsoft.com/office/drawing/2014/main" id="{E68ED448-D037-2EDF-E288-E4EA0BE9EBEB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2838450" y="2230174"/>
              <a:ext cx="95251" cy="112977"/>
            </a:xfrm>
            <a:custGeom>
              <a:avLst/>
              <a:gdLst/>
              <a:ahLst/>
              <a:cxnLst/>
              <a:rect l="0" t="0" r="0" b="0"/>
              <a:pathLst>
                <a:path w="95251" h="112977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6246" y="1675"/>
                  </a:lnTo>
                  <a:lnTo>
                    <a:pt x="40446" y="30189"/>
                  </a:lnTo>
                  <a:lnTo>
                    <a:pt x="54743" y="55626"/>
                  </a:lnTo>
                  <a:lnTo>
                    <a:pt x="55546" y="58868"/>
                  </a:lnTo>
                  <a:lnTo>
                    <a:pt x="81946" y="95348"/>
                  </a:lnTo>
                  <a:lnTo>
                    <a:pt x="90837" y="102108"/>
                  </a:lnTo>
                  <a:lnTo>
                    <a:pt x="95250" y="1129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">
              <a:extLst>
                <a:ext uri="{FF2B5EF4-FFF2-40B4-BE49-F238E27FC236}">
                  <a16:creationId xmlns:a16="http://schemas.microsoft.com/office/drawing/2014/main" id="{BF321873-2415-F289-4F69-3278F0822FF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2905125" y="2147162"/>
              <a:ext cx="104776" cy="138839"/>
            </a:xfrm>
            <a:custGeom>
              <a:avLst/>
              <a:gdLst/>
              <a:ahLst/>
              <a:cxnLst/>
              <a:rect l="0" t="0" r="0" b="0"/>
              <a:pathLst>
                <a:path w="104776" h="13883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3"/>
                  </a:lnTo>
                  <a:lnTo>
                    <a:pt x="32056" y="44343"/>
                  </a:lnTo>
                  <a:lnTo>
                    <a:pt x="55479" y="88307"/>
                  </a:lnTo>
                  <a:lnTo>
                    <a:pt x="73471" y="113871"/>
                  </a:lnTo>
                  <a:lnTo>
                    <a:pt x="104775" y="1388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5">
            <a:extLst>
              <a:ext uri="{FF2B5EF4-FFF2-40B4-BE49-F238E27FC236}">
                <a16:creationId xmlns:a16="http://schemas.microsoft.com/office/drawing/2014/main" id="{E7522B08-F03E-FB62-0F96-B60CA9EB6478}"/>
              </a:ext>
            </a:extLst>
          </p:cNvPr>
          <p:cNvGrpSpPr/>
          <p:nvPr/>
        </p:nvGrpSpPr>
        <p:grpSpPr>
          <a:xfrm>
            <a:off x="4667643" y="1752992"/>
            <a:ext cx="1314058" cy="485384"/>
            <a:chOff x="4667643" y="1752992"/>
            <a:chExt cx="1314058" cy="485384"/>
          </a:xfrm>
        </p:grpSpPr>
        <p:sp>
          <p:nvSpPr>
            <p:cNvPr id="20" name="SMARTInkShape-15">
              <a:extLst>
                <a:ext uri="{FF2B5EF4-FFF2-40B4-BE49-F238E27FC236}">
                  <a16:creationId xmlns:a16="http://schemas.microsoft.com/office/drawing/2014/main" id="{46858A90-A971-1E2E-A032-C55B97F43CA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667643" y="1847853"/>
              <a:ext cx="504257" cy="390523"/>
            </a:xfrm>
            <a:custGeom>
              <a:avLst/>
              <a:gdLst/>
              <a:ahLst/>
              <a:cxnLst/>
              <a:rect l="0" t="0" r="0" b="0"/>
              <a:pathLst>
                <a:path w="504257" h="390523">
                  <a:moveTo>
                    <a:pt x="9132" y="390522"/>
                  </a:moveTo>
                  <a:lnTo>
                    <a:pt x="9132" y="390522"/>
                  </a:lnTo>
                  <a:lnTo>
                    <a:pt x="931" y="382321"/>
                  </a:lnTo>
                  <a:lnTo>
                    <a:pt x="0" y="376333"/>
                  </a:lnTo>
                  <a:lnTo>
                    <a:pt x="2604" y="370810"/>
                  </a:lnTo>
                  <a:lnTo>
                    <a:pt x="7289" y="362711"/>
                  </a:lnTo>
                  <a:lnTo>
                    <a:pt x="17993" y="340301"/>
                  </a:lnTo>
                  <a:lnTo>
                    <a:pt x="57924" y="294930"/>
                  </a:lnTo>
                  <a:lnTo>
                    <a:pt x="100752" y="259551"/>
                  </a:lnTo>
                  <a:lnTo>
                    <a:pt x="147468" y="222177"/>
                  </a:lnTo>
                  <a:lnTo>
                    <a:pt x="188112" y="197892"/>
                  </a:lnTo>
                  <a:lnTo>
                    <a:pt x="227813" y="178983"/>
                  </a:lnTo>
                  <a:lnTo>
                    <a:pt x="266229" y="160236"/>
                  </a:lnTo>
                  <a:lnTo>
                    <a:pt x="304972" y="144607"/>
                  </a:lnTo>
                  <a:lnTo>
                    <a:pt x="344909" y="126570"/>
                  </a:lnTo>
                  <a:lnTo>
                    <a:pt x="383554" y="107820"/>
                  </a:lnTo>
                  <a:lnTo>
                    <a:pt x="426529" y="86542"/>
                  </a:lnTo>
                  <a:lnTo>
                    <a:pt x="473388" y="59043"/>
                  </a:lnTo>
                  <a:lnTo>
                    <a:pt x="483841" y="57313"/>
                  </a:lnTo>
                  <a:lnTo>
                    <a:pt x="481875" y="54399"/>
                  </a:lnTo>
                  <a:lnTo>
                    <a:pt x="476210" y="48019"/>
                  </a:lnTo>
                  <a:lnTo>
                    <a:pt x="457534" y="37944"/>
                  </a:lnTo>
                  <a:lnTo>
                    <a:pt x="452545" y="33443"/>
                  </a:lnTo>
                  <a:lnTo>
                    <a:pt x="443977" y="30737"/>
                  </a:lnTo>
                  <a:lnTo>
                    <a:pt x="434171" y="28476"/>
                  </a:lnTo>
                  <a:lnTo>
                    <a:pt x="401805" y="12153"/>
                  </a:lnTo>
                  <a:lnTo>
                    <a:pt x="397913" y="11276"/>
                  </a:lnTo>
                  <a:lnTo>
                    <a:pt x="395320" y="9633"/>
                  </a:lnTo>
                  <a:lnTo>
                    <a:pt x="393591" y="7479"/>
                  </a:lnTo>
                  <a:lnTo>
                    <a:pt x="392438" y="4985"/>
                  </a:lnTo>
                  <a:lnTo>
                    <a:pt x="390611" y="3322"/>
                  </a:lnTo>
                  <a:lnTo>
                    <a:pt x="380618" y="0"/>
                  </a:lnTo>
                  <a:lnTo>
                    <a:pt x="385667" y="5054"/>
                  </a:lnTo>
                  <a:lnTo>
                    <a:pt x="390970" y="7536"/>
                  </a:lnTo>
                  <a:lnTo>
                    <a:pt x="411605" y="10319"/>
                  </a:lnTo>
                  <a:lnTo>
                    <a:pt x="413972" y="12170"/>
                  </a:lnTo>
                  <a:lnTo>
                    <a:pt x="415549" y="14462"/>
                  </a:lnTo>
                  <a:lnTo>
                    <a:pt x="417661" y="15990"/>
                  </a:lnTo>
                  <a:lnTo>
                    <a:pt x="422828" y="17689"/>
                  </a:lnTo>
                  <a:lnTo>
                    <a:pt x="434768" y="19837"/>
                  </a:lnTo>
                  <a:lnTo>
                    <a:pt x="444162" y="25513"/>
                  </a:lnTo>
                  <a:lnTo>
                    <a:pt x="456818" y="27968"/>
                  </a:lnTo>
                  <a:lnTo>
                    <a:pt x="479229" y="29551"/>
                  </a:lnTo>
                  <a:lnTo>
                    <a:pt x="504256" y="38062"/>
                  </a:lnTo>
                  <a:lnTo>
                    <a:pt x="494048" y="51276"/>
                  </a:lnTo>
                  <a:lnTo>
                    <a:pt x="462928" y="97506"/>
                  </a:lnTo>
                  <a:lnTo>
                    <a:pt x="426496" y="140095"/>
                  </a:lnTo>
                  <a:lnTo>
                    <a:pt x="396391" y="184150"/>
                  </a:lnTo>
                  <a:lnTo>
                    <a:pt x="396420" y="186266"/>
                  </a:lnTo>
                  <a:lnTo>
                    <a:pt x="397499" y="187676"/>
                  </a:lnTo>
                  <a:lnTo>
                    <a:pt x="409182" y="1904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">
              <a:extLst>
                <a:ext uri="{FF2B5EF4-FFF2-40B4-BE49-F238E27FC236}">
                  <a16:creationId xmlns:a16="http://schemas.microsoft.com/office/drawing/2014/main" id="{E1D172FE-7EF3-1837-2DDC-3756726E5F3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386948" y="1790700"/>
              <a:ext cx="185178" cy="137553"/>
            </a:xfrm>
            <a:custGeom>
              <a:avLst/>
              <a:gdLst/>
              <a:ahLst/>
              <a:cxnLst/>
              <a:rect l="0" t="0" r="0" b="0"/>
              <a:pathLst>
                <a:path w="185178" h="137553">
                  <a:moveTo>
                    <a:pt x="156602" y="0"/>
                  </a:moveTo>
                  <a:lnTo>
                    <a:pt x="156602" y="0"/>
                  </a:lnTo>
                  <a:lnTo>
                    <a:pt x="141414" y="16247"/>
                  </a:lnTo>
                  <a:lnTo>
                    <a:pt x="135493" y="28648"/>
                  </a:lnTo>
                  <a:lnTo>
                    <a:pt x="111014" y="70225"/>
                  </a:lnTo>
                  <a:lnTo>
                    <a:pt x="94719" y="92502"/>
                  </a:lnTo>
                  <a:lnTo>
                    <a:pt x="89940" y="101437"/>
                  </a:lnTo>
                  <a:lnTo>
                    <a:pt x="75350" y="117309"/>
                  </a:lnTo>
                  <a:lnTo>
                    <a:pt x="63692" y="125515"/>
                  </a:lnTo>
                  <a:lnTo>
                    <a:pt x="45230" y="131029"/>
                  </a:lnTo>
                  <a:lnTo>
                    <a:pt x="35489" y="129496"/>
                  </a:lnTo>
                  <a:lnTo>
                    <a:pt x="24055" y="122683"/>
                  </a:lnTo>
                  <a:lnTo>
                    <a:pt x="17260" y="115909"/>
                  </a:lnTo>
                  <a:lnTo>
                    <a:pt x="1074" y="88276"/>
                  </a:lnTo>
                  <a:lnTo>
                    <a:pt x="0" y="83192"/>
                  </a:lnTo>
                  <a:lnTo>
                    <a:pt x="342" y="78745"/>
                  </a:lnTo>
                  <a:lnTo>
                    <a:pt x="3440" y="64003"/>
                  </a:lnTo>
                  <a:lnTo>
                    <a:pt x="3976" y="54124"/>
                  </a:lnTo>
                  <a:lnTo>
                    <a:pt x="6924" y="47691"/>
                  </a:lnTo>
                  <a:lnTo>
                    <a:pt x="22742" y="29133"/>
                  </a:lnTo>
                  <a:lnTo>
                    <a:pt x="61203" y="45913"/>
                  </a:lnTo>
                  <a:lnTo>
                    <a:pt x="106106" y="92256"/>
                  </a:lnTo>
                  <a:lnTo>
                    <a:pt x="149829" y="133279"/>
                  </a:lnTo>
                  <a:lnTo>
                    <a:pt x="155262" y="136478"/>
                  </a:lnTo>
                  <a:lnTo>
                    <a:pt x="161000" y="137552"/>
                  </a:lnTo>
                  <a:lnTo>
                    <a:pt x="185177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">
              <a:extLst>
                <a:ext uri="{FF2B5EF4-FFF2-40B4-BE49-F238E27FC236}">
                  <a16:creationId xmlns:a16="http://schemas.microsoft.com/office/drawing/2014/main" id="{31675D0A-F4CD-6EB7-24A3-2EEF01D7F0D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648325" y="1752992"/>
              <a:ext cx="65891" cy="275834"/>
            </a:xfrm>
            <a:custGeom>
              <a:avLst/>
              <a:gdLst/>
              <a:ahLst/>
              <a:cxnLst/>
              <a:rect l="0" t="0" r="0" b="0"/>
              <a:pathLst>
                <a:path w="65891" h="275834">
                  <a:moveTo>
                    <a:pt x="47625" y="9133"/>
                  </a:moveTo>
                  <a:lnTo>
                    <a:pt x="47625" y="9133"/>
                  </a:lnTo>
                  <a:lnTo>
                    <a:pt x="65890" y="0"/>
                  </a:lnTo>
                  <a:lnTo>
                    <a:pt x="65461" y="22498"/>
                  </a:lnTo>
                  <a:lnTo>
                    <a:pt x="56283" y="60339"/>
                  </a:lnTo>
                  <a:lnTo>
                    <a:pt x="47707" y="105521"/>
                  </a:lnTo>
                  <a:lnTo>
                    <a:pt x="31478" y="147596"/>
                  </a:lnTo>
                  <a:lnTo>
                    <a:pt x="21818" y="191745"/>
                  </a:lnTo>
                  <a:lnTo>
                    <a:pt x="14540" y="236175"/>
                  </a:lnTo>
                  <a:lnTo>
                    <a:pt x="0" y="275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">
              <a:extLst>
                <a:ext uri="{FF2B5EF4-FFF2-40B4-BE49-F238E27FC236}">
                  <a16:creationId xmlns:a16="http://schemas.microsoft.com/office/drawing/2014/main" id="{E4399E18-7196-504C-D2D7-131819F992AE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744136" y="1886104"/>
              <a:ext cx="237565" cy="176009"/>
            </a:xfrm>
            <a:custGeom>
              <a:avLst/>
              <a:gdLst/>
              <a:ahLst/>
              <a:cxnLst/>
              <a:rect l="0" t="0" r="0" b="0"/>
              <a:pathLst>
                <a:path w="237565" h="176009">
                  <a:moveTo>
                    <a:pt x="18489" y="28421"/>
                  </a:moveTo>
                  <a:lnTo>
                    <a:pt x="18489" y="28421"/>
                  </a:lnTo>
                  <a:lnTo>
                    <a:pt x="23545" y="28421"/>
                  </a:lnTo>
                  <a:lnTo>
                    <a:pt x="25034" y="27363"/>
                  </a:lnTo>
                  <a:lnTo>
                    <a:pt x="26028" y="25599"/>
                  </a:lnTo>
                  <a:lnTo>
                    <a:pt x="27621" y="20220"/>
                  </a:lnTo>
                  <a:lnTo>
                    <a:pt x="41237" y="5755"/>
                  </a:lnTo>
                  <a:lnTo>
                    <a:pt x="50119" y="2472"/>
                  </a:lnTo>
                  <a:lnTo>
                    <a:pt x="70234" y="0"/>
                  </a:lnTo>
                  <a:lnTo>
                    <a:pt x="73095" y="2065"/>
                  </a:lnTo>
                  <a:lnTo>
                    <a:pt x="79094" y="10004"/>
                  </a:lnTo>
                  <a:lnTo>
                    <a:pt x="83366" y="31431"/>
                  </a:lnTo>
                  <a:lnTo>
                    <a:pt x="78720" y="48809"/>
                  </a:lnTo>
                  <a:lnTo>
                    <a:pt x="59111" y="94214"/>
                  </a:lnTo>
                  <a:lnTo>
                    <a:pt x="21936" y="139069"/>
                  </a:lnTo>
                  <a:lnTo>
                    <a:pt x="0" y="161208"/>
                  </a:lnTo>
                  <a:lnTo>
                    <a:pt x="39481" y="161749"/>
                  </a:lnTo>
                  <a:lnTo>
                    <a:pt x="77816" y="162826"/>
                  </a:lnTo>
                  <a:lnTo>
                    <a:pt x="124431" y="170413"/>
                  </a:lnTo>
                  <a:lnTo>
                    <a:pt x="169285" y="171244"/>
                  </a:lnTo>
                  <a:lnTo>
                    <a:pt x="212415" y="176008"/>
                  </a:lnTo>
                  <a:lnTo>
                    <a:pt x="237564" y="1712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6">
            <a:extLst>
              <a:ext uri="{FF2B5EF4-FFF2-40B4-BE49-F238E27FC236}">
                <a16:creationId xmlns:a16="http://schemas.microsoft.com/office/drawing/2014/main" id="{A19100A5-0BDE-BF17-E684-4FD549E5700D}"/>
              </a:ext>
            </a:extLst>
          </p:cNvPr>
          <p:cNvGrpSpPr/>
          <p:nvPr/>
        </p:nvGrpSpPr>
        <p:grpSpPr>
          <a:xfrm>
            <a:off x="2628904" y="1809922"/>
            <a:ext cx="200022" cy="549693"/>
            <a:chOff x="2628904" y="1809922"/>
            <a:chExt cx="200022" cy="549693"/>
          </a:xfrm>
        </p:grpSpPr>
        <p:sp>
          <p:nvSpPr>
            <p:cNvPr id="25" name="SMARTInkShape-19">
              <a:extLst>
                <a:ext uri="{FF2B5EF4-FFF2-40B4-BE49-F238E27FC236}">
                  <a16:creationId xmlns:a16="http://schemas.microsoft.com/office/drawing/2014/main" id="{A5C0EB4A-FC4C-64D0-1176-493D6234475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05100" y="1838325"/>
              <a:ext cx="123826" cy="521290"/>
            </a:xfrm>
            <a:custGeom>
              <a:avLst/>
              <a:gdLst/>
              <a:ahLst/>
              <a:cxnLst/>
              <a:rect l="0" t="0" r="0" b="0"/>
              <a:pathLst>
                <a:path w="123826" h="521290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25694" y="49361"/>
                  </a:lnTo>
                  <a:lnTo>
                    <a:pt x="41314" y="90422"/>
                  </a:lnTo>
                  <a:lnTo>
                    <a:pt x="49616" y="136791"/>
                  </a:lnTo>
                  <a:lnTo>
                    <a:pt x="60718" y="179773"/>
                  </a:lnTo>
                  <a:lnTo>
                    <a:pt x="66556" y="226442"/>
                  </a:lnTo>
                  <a:lnTo>
                    <a:pt x="73982" y="273604"/>
                  </a:lnTo>
                  <a:lnTo>
                    <a:pt x="80819" y="313807"/>
                  </a:lnTo>
                  <a:lnTo>
                    <a:pt x="85814" y="354439"/>
                  </a:lnTo>
                  <a:lnTo>
                    <a:pt x="91984" y="395120"/>
                  </a:lnTo>
                  <a:lnTo>
                    <a:pt x="97427" y="441684"/>
                  </a:lnTo>
                  <a:lnTo>
                    <a:pt x="104865" y="485182"/>
                  </a:lnTo>
                  <a:lnTo>
                    <a:pt x="114391" y="518057"/>
                  </a:lnTo>
                  <a:lnTo>
                    <a:pt x="116477" y="519996"/>
                  </a:lnTo>
                  <a:lnTo>
                    <a:pt x="118927" y="521289"/>
                  </a:lnTo>
                  <a:lnTo>
                    <a:pt x="120559" y="521093"/>
                  </a:lnTo>
                  <a:lnTo>
                    <a:pt x="123825" y="514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0">
              <a:extLst>
                <a:ext uri="{FF2B5EF4-FFF2-40B4-BE49-F238E27FC236}">
                  <a16:creationId xmlns:a16="http://schemas.microsoft.com/office/drawing/2014/main" id="{CE44D5FE-1ED9-77B0-9468-E9D2157BFD98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628904" y="1809922"/>
              <a:ext cx="161922" cy="161703"/>
            </a:xfrm>
            <a:custGeom>
              <a:avLst/>
              <a:gdLst/>
              <a:ahLst/>
              <a:cxnLst/>
              <a:rect l="0" t="0" r="0" b="0"/>
              <a:pathLst>
                <a:path w="161922" h="161703">
                  <a:moveTo>
                    <a:pt x="66671" y="37928"/>
                  </a:moveTo>
                  <a:lnTo>
                    <a:pt x="66671" y="37928"/>
                  </a:lnTo>
                  <a:lnTo>
                    <a:pt x="66671" y="28519"/>
                  </a:lnTo>
                  <a:lnTo>
                    <a:pt x="74872" y="28413"/>
                  </a:lnTo>
                  <a:lnTo>
                    <a:pt x="70747" y="23350"/>
                  </a:lnTo>
                  <a:lnTo>
                    <a:pt x="69389" y="22917"/>
                  </a:lnTo>
                  <a:lnTo>
                    <a:pt x="68483" y="23688"/>
                  </a:lnTo>
                  <a:lnTo>
                    <a:pt x="67879" y="25259"/>
                  </a:lnTo>
                  <a:lnTo>
                    <a:pt x="40124" y="71163"/>
                  </a:lnTo>
                  <a:lnTo>
                    <a:pt x="17183" y="114742"/>
                  </a:lnTo>
                  <a:lnTo>
                    <a:pt x="1993" y="144817"/>
                  </a:lnTo>
                  <a:lnTo>
                    <a:pt x="0" y="161702"/>
                  </a:lnTo>
                  <a:lnTo>
                    <a:pt x="5054" y="156681"/>
                  </a:lnTo>
                  <a:lnTo>
                    <a:pt x="7535" y="148563"/>
                  </a:lnTo>
                  <a:lnTo>
                    <a:pt x="9405" y="102507"/>
                  </a:lnTo>
                  <a:lnTo>
                    <a:pt x="17103" y="60601"/>
                  </a:lnTo>
                  <a:lnTo>
                    <a:pt x="28814" y="32568"/>
                  </a:lnTo>
                  <a:lnTo>
                    <a:pt x="33971" y="23904"/>
                  </a:lnTo>
                  <a:lnTo>
                    <a:pt x="36874" y="13076"/>
                  </a:lnTo>
                  <a:lnTo>
                    <a:pt x="37935" y="1782"/>
                  </a:lnTo>
                  <a:lnTo>
                    <a:pt x="39047" y="1130"/>
                  </a:lnTo>
                  <a:lnTo>
                    <a:pt x="46283" y="0"/>
                  </a:lnTo>
                  <a:lnTo>
                    <a:pt x="57337" y="4935"/>
                  </a:lnTo>
                  <a:lnTo>
                    <a:pt x="104106" y="39471"/>
                  </a:lnTo>
                  <a:lnTo>
                    <a:pt x="117509" y="46146"/>
                  </a:lnTo>
                  <a:lnTo>
                    <a:pt x="136832" y="69751"/>
                  </a:lnTo>
                  <a:lnTo>
                    <a:pt x="143010" y="73238"/>
                  </a:lnTo>
                  <a:lnTo>
                    <a:pt x="151847" y="75865"/>
                  </a:lnTo>
                  <a:lnTo>
                    <a:pt x="161921" y="665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7">
            <a:extLst>
              <a:ext uri="{FF2B5EF4-FFF2-40B4-BE49-F238E27FC236}">
                <a16:creationId xmlns:a16="http://schemas.microsoft.com/office/drawing/2014/main" id="{1A364D04-91B9-4CE4-D26F-F72CB35D9B0F}"/>
              </a:ext>
            </a:extLst>
          </p:cNvPr>
          <p:cNvGrpSpPr/>
          <p:nvPr/>
        </p:nvGrpSpPr>
        <p:grpSpPr>
          <a:xfrm>
            <a:off x="1981366" y="1459973"/>
            <a:ext cx="504660" cy="340253"/>
            <a:chOff x="1981366" y="1459973"/>
            <a:chExt cx="504660" cy="340253"/>
          </a:xfrm>
        </p:grpSpPr>
        <p:sp>
          <p:nvSpPr>
            <p:cNvPr id="28" name="SMARTInkShape-21">
              <a:extLst>
                <a:ext uri="{FF2B5EF4-FFF2-40B4-BE49-F238E27FC236}">
                  <a16:creationId xmlns:a16="http://schemas.microsoft.com/office/drawing/2014/main" id="{58F32489-9134-3195-1B7C-E549945AD0C3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981366" y="1505377"/>
              <a:ext cx="180810" cy="199075"/>
            </a:xfrm>
            <a:custGeom>
              <a:avLst/>
              <a:gdLst/>
              <a:ahLst/>
              <a:cxnLst/>
              <a:rect l="0" t="0" r="0" b="0"/>
              <a:pathLst>
                <a:path w="180810" h="199075">
                  <a:moveTo>
                    <a:pt x="133184" y="18623"/>
                  </a:moveTo>
                  <a:lnTo>
                    <a:pt x="133184" y="18623"/>
                  </a:lnTo>
                  <a:lnTo>
                    <a:pt x="133184" y="0"/>
                  </a:lnTo>
                  <a:lnTo>
                    <a:pt x="133184" y="4756"/>
                  </a:lnTo>
                  <a:lnTo>
                    <a:pt x="130362" y="9990"/>
                  </a:lnTo>
                  <a:lnTo>
                    <a:pt x="126638" y="15845"/>
                  </a:lnTo>
                  <a:lnTo>
                    <a:pt x="115258" y="48683"/>
                  </a:lnTo>
                  <a:lnTo>
                    <a:pt x="89530" y="95929"/>
                  </a:lnTo>
                  <a:lnTo>
                    <a:pt x="67907" y="142594"/>
                  </a:lnTo>
                  <a:lnTo>
                    <a:pt x="57025" y="165368"/>
                  </a:lnTo>
                  <a:lnTo>
                    <a:pt x="35810" y="183396"/>
                  </a:lnTo>
                  <a:lnTo>
                    <a:pt x="32285" y="184564"/>
                  </a:lnTo>
                  <a:lnTo>
                    <a:pt x="28876" y="184283"/>
                  </a:lnTo>
                  <a:lnTo>
                    <a:pt x="25545" y="183038"/>
                  </a:lnTo>
                  <a:lnTo>
                    <a:pt x="19022" y="176010"/>
                  </a:lnTo>
                  <a:lnTo>
                    <a:pt x="6212" y="154252"/>
                  </a:lnTo>
                  <a:lnTo>
                    <a:pt x="1724" y="135832"/>
                  </a:lnTo>
                  <a:lnTo>
                    <a:pt x="0" y="103031"/>
                  </a:lnTo>
                  <a:lnTo>
                    <a:pt x="2730" y="95649"/>
                  </a:lnTo>
                  <a:lnTo>
                    <a:pt x="13106" y="82286"/>
                  </a:lnTo>
                  <a:lnTo>
                    <a:pt x="17149" y="81173"/>
                  </a:lnTo>
                  <a:lnTo>
                    <a:pt x="27285" y="82759"/>
                  </a:lnTo>
                  <a:lnTo>
                    <a:pt x="44892" y="89602"/>
                  </a:lnTo>
                  <a:lnTo>
                    <a:pt x="87569" y="125676"/>
                  </a:lnTo>
                  <a:lnTo>
                    <a:pt x="130127" y="173038"/>
                  </a:lnTo>
                  <a:lnTo>
                    <a:pt x="146661" y="193634"/>
                  </a:lnTo>
                  <a:lnTo>
                    <a:pt x="152579" y="196947"/>
                  </a:lnTo>
                  <a:lnTo>
                    <a:pt x="159945" y="199074"/>
                  </a:lnTo>
                  <a:lnTo>
                    <a:pt x="160550" y="198191"/>
                  </a:lnTo>
                  <a:lnTo>
                    <a:pt x="161222" y="194386"/>
                  </a:lnTo>
                  <a:lnTo>
                    <a:pt x="162459" y="192949"/>
                  </a:lnTo>
                  <a:lnTo>
                    <a:pt x="171428" y="189267"/>
                  </a:lnTo>
                  <a:lnTo>
                    <a:pt x="180809" y="1805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2">
              <a:extLst>
                <a:ext uri="{FF2B5EF4-FFF2-40B4-BE49-F238E27FC236}">
                  <a16:creationId xmlns:a16="http://schemas.microsoft.com/office/drawing/2014/main" id="{44BA8A15-74FC-1DF8-9527-38EC1FDE83D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209800" y="1459973"/>
              <a:ext cx="66641" cy="340253"/>
            </a:xfrm>
            <a:custGeom>
              <a:avLst/>
              <a:gdLst/>
              <a:ahLst/>
              <a:cxnLst/>
              <a:rect l="0" t="0" r="0" b="0"/>
              <a:pathLst>
                <a:path w="66641" h="340253">
                  <a:moveTo>
                    <a:pt x="57150" y="16402"/>
                  </a:moveTo>
                  <a:lnTo>
                    <a:pt x="57150" y="16402"/>
                  </a:lnTo>
                  <a:lnTo>
                    <a:pt x="65351" y="0"/>
                  </a:lnTo>
                  <a:lnTo>
                    <a:pt x="65792" y="176"/>
                  </a:lnTo>
                  <a:lnTo>
                    <a:pt x="66414" y="6538"/>
                  </a:lnTo>
                  <a:lnTo>
                    <a:pt x="66640" y="48238"/>
                  </a:lnTo>
                  <a:lnTo>
                    <a:pt x="56309" y="93763"/>
                  </a:lnTo>
                  <a:lnTo>
                    <a:pt x="47710" y="133834"/>
                  </a:lnTo>
                  <a:lnTo>
                    <a:pt x="39575" y="173683"/>
                  </a:lnTo>
                  <a:lnTo>
                    <a:pt x="30787" y="209983"/>
                  </a:lnTo>
                  <a:lnTo>
                    <a:pt x="21682" y="254626"/>
                  </a:lnTo>
                  <a:lnTo>
                    <a:pt x="17008" y="273606"/>
                  </a:lnTo>
                  <a:lnTo>
                    <a:pt x="1762" y="321173"/>
                  </a:lnTo>
                  <a:lnTo>
                    <a:pt x="0" y="3402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">
              <a:extLst>
                <a:ext uri="{FF2B5EF4-FFF2-40B4-BE49-F238E27FC236}">
                  <a16:creationId xmlns:a16="http://schemas.microsoft.com/office/drawing/2014/main" id="{31887A41-567B-E4F4-7604-6D210E27F885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295738" y="1609797"/>
              <a:ext cx="190288" cy="190429"/>
            </a:xfrm>
            <a:custGeom>
              <a:avLst/>
              <a:gdLst/>
              <a:ahLst/>
              <a:cxnLst/>
              <a:rect l="0" t="0" r="0" b="0"/>
              <a:pathLst>
                <a:path w="190288" h="190429">
                  <a:moveTo>
                    <a:pt x="28362" y="47553"/>
                  </a:moveTo>
                  <a:lnTo>
                    <a:pt x="28362" y="47553"/>
                  </a:lnTo>
                  <a:lnTo>
                    <a:pt x="23306" y="47553"/>
                  </a:lnTo>
                  <a:lnTo>
                    <a:pt x="22874" y="46495"/>
                  </a:lnTo>
                  <a:lnTo>
                    <a:pt x="26964" y="37192"/>
                  </a:lnTo>
                  <a:lnTo>
                    <a:pt x="28086" y="30219"/>
                  </a:lnTo>
                  <a:lnTo>
                    <a:pt x="45225" y="6177"/>
                  </a:lnTo>
                  <a:lnTo>
                    <a:pt x="51026" y="2705"/>
                  </a:lnTo>
                  <a:lnTo>
                    <a:pt x="60242" y="751"/>
                  </a:lnTo>
                  <a:lnTo>
                    <a:pt x="82318" y="0"/>
                  </a:lnTo>
                  <a:lnTo>
                    <a:pt x="86914" y="2782"/>
                  </a:lnTo>
                  <a:lnTo>
                    <a:pt x="93433" y="8136"/>
                  </a:lnTo>
                  <a:lnTo>
                    <a:pt x="94995" y="45998"/>
                  </a:lnTo>
                  <a:lnTo>
                    <a:pt x="89374" y="57798"/>
                  </a:lnTo>
                  <a:lnTo>
                    <a:pt x="58456" y="101570"/>
                  </a:lnTo>
                  <a:lnTo>
                    <a:pt x="28144" y="138000"/>
                  </a:lnTo>
                  <a:lnTo>
                    <a:pt x="506" y="161212"/>
                  </a:lnTo>
                  <a:lnTo>
                    <a:pt x="0" y="166720"/>
                  </a:lnTo>
                  <a:lnTo>
                    <a:pt x="987" y="168272"/>
                  </a:lnTo>
                  <a:lnTo>
                    <a:pt x="2704" y="169308"/>
                  </a:lnTo>
                  <a:lnTo>
                    <a:pt x="9550" y="170458"/>
                  </a:lnTo>
                  <a:lnTo>
                    <a:pt x="56736" y="171297"/>
                  </a:lnTo>
                  <a:lnTo>
                    <a:pt x="101530" y="176424"/>
                  </a:lnTo>
                  <a:lnTo>
                    <a:pt x="138604" y="183135"/>
                  </a:lnTo>
                  <a:lnTo>
                    <a:pt x="148267" y="187187"/>
                  </a:lnTo>
                  <a:lnTo>
                    <a:pt x="190287" y="1904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8">
            <a:extLst>
              <a:ext uri="{FF2B5EF4-FFF2-40B4-BE49-F238E27FC236}">
                <a16:creationId xmlns:a16="http://schemas.microsoft.com/office/drawing/2014/main" id="{6B146519-C569-2B50-4AA8-3DEB7E421488}"/>
              </a:ext>
            </a:extLst>
          </p:cNvPr>
          <p:cNvGrpSpPr/>
          <p:nvPr/>
        </p:nvGrpSpPr>
        <p:grpSpPr>
          <a:xfrm>
            <a:off x="4395062" y="2657478"/>
            <a:ext cx="615089" cy="409573"/>
            <a:chOff x="4395062" y="2657478"/>
            <a:chExt cx="615089" cy="409573"/>
          </a:xfrm>
        </p:grpSpPr>
        <p:sp>
          <p:nvSpPr>
            <p:cNvPr id="32" name="SMARTInkShape-24">
              <a:extLst>
                <a:ext uri="{FF2B5EF4-FFF2-40B4-BE49-F238E27FC236}">
                  <a16:creationId xmlns:a16="http://schemas.microsoft.com/office/drawing/2014/main" id="{B7AB2918-3AC5-18D1-BCFB-7A2558A1A363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4405738" y="2657478"/>
              <a:ext cx="166263" cy="169948"/>
            </a:xfrm>
            <a:custGeom>
              <a:avLst/>
              <a:gdLst/>
              <a:ahLst/>
              <a:cxnLst/>
              <a:rect l="0" t="0" r="0" b="0"/>
              <a:pathLst>
                <a:path w="166263" h="169948">
                  <a:moveTo>
                    <a:pt x="32912" y="9522"/>
                  </a:moveTo>
                  <a:lnTo>
                    <a:pt x="32912" y="9522"/>
                  </a:lnTo>
                  <a:lnTo>
                    <a:pt x="27856" y="9522"/>
                  </a:lnTo>
                  <a:lnTo>
                    <a:pt x="27424" y="10580"/>
                  </a:lnTo>
                  <a:lnTo>
                    <a:pt x="29768" y="14578"/>
                  </a:lnTo>
                  <a:lnTo>
                    <a:pt x="29757" y="15010"/>
                  </a:lnTo>
                  <a:lnTo>
                    <a:pt x="23697" y="9798"/>
                  </a:lnTo>
                  <a:lnTo>
                    <a:pt x="47040" y="8464"/>
                  </a:lnTo>
                  <a:lnTo>
                    <a:pt x="61142" y="1983"/>
                  </a:lnTo>
                  <a:lnTo>
                    <a:pt x="107926" y="49"/>
                  </a:lnTo>
                  <a:lnTo>
                    <a:pt x="131268" y="0"/>
                  </a:lnTo>
                  <a:lnTo>
                    <a:pt x="133408" y="2116"/>
                  </a:lnTo>
                  <a:lnTo>
                    <a:pt x="135785" y="10111"/>
                  </a:lnTo>
                  <a:lnTo>
                    <a:pt x="129320" y="42865"/>
                  </a:lnTo>
                  <a:lnTo>
                    <a:pt x="97150" y="86032"/>
                  </a:lnTo>
                  <a:lnTo>
                    <a:pt x="74062" y="109908"/>
                  </a:lnTo>
                  <a:lnTo>
                    <a:pt x="32719" y="140815"/>
                  </a:lnTo>
                  <a:lnTo>
                    <a:pt x="0" y="166385"/>
                  </a:lnTo>
                  <a:lnTo>
                    <a:pt x="388" y="168073"/>
                  </a:lnTo>
                  <a:lnTo>
                    <a:pt x="2763" y="169198"/>
                  </a:lnTo>
                  <a:lnTo>
                    <a:pt x="6462" y="169947"/>
                  </a:lnTo>
                  <a:lnTo>
                    <a:pt x="9987" y="169389"/>
                  </a:lnTo>
                  <a:lnTo>
                    <a:pt x="22121" y="164605"/>
                  </a:lnTo>
                  <a:lnTo>
                    <a:pt x="66250" y="162157"/>
                  </a:lnTo>
                  <a:lnTo>
                    <a:pt x="113454" y="163001"/>
                  </a:lnTo>
                  <a:lnTo>
                    <a:pt x="131683" y="167416"/>
                  </a:lnTo>
                  <a:lnTo>
                    <a:pt x="166262" y="1619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5">
              <a:extLst>
                <a:ext uri="{FF2B5EF4-FFF2-40B4-BE49-F238E27FC236}">
                  <a16:creationId xmlns:a16="http://schemas.microsoft.com/office/drawing/2014/main" id="{DA1A95EE-E385-6D20-A508-CE636D9FBB99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4395062" y="2733675"/>
              <a:ext cx="186464" cy="19051"/>
            </a:xfrm>
            <a:custGeom>
              <a:avLst/>
              <a:gdLst/>
              <a:ahLst/>
              <a:cxnLst/>
              <a:rect l="0" t="0" r="0" b="0"/>
              <a:pathLst>
                <a:path w="1864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43435" y="19050"/>
                  </a:lnTo>
                  <a:lnTo>
                    <a:pt x="81658" y="19050"/>
                  </a:lnTo>
                  <a:lnTo>
                    <a:pt x="116217" y="17992"/>
                  </a:lnTo>
                  <a:lnTo>
                    <a:pt x="159386" y="10114"/>
                  </a:lnTo>
                  <a:lnTo>
                    <a:pt x="165237" y="9917"/>
                  </a:lnTo>
                  <a:lnTo>
                    <a:pt x="169137" y="8728"/>
                  </a:lnTo>
                  <a:lnTo>
                    <a:pt x="171738" y="6878"/>
                  </a:lnTo>
                  <a:lnTo>
                    <a:pt x="175911" y="1358"/>
                  </a:lnTo>
                  <a:lnTo>
                    <a:pt x="179303" y="604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6">
              <a:extLst>
                <a:ext uri="{FF2B5EF4-FFF2-40B4-BE49-F238E27FC236}">
                  <a16:creationId xmlns:a16="http://schemas.microsoft.com/office/drawing/2014/main" id="{EEEF5434-F81C-ACE4-4F0A-723B093F863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4596366" y="2847975"/>
              <a:ext cx="147085" cy="142876"/>
            </a:xfrm>
            <a:custGeom>
              <a:avLst/>
              <a:gdLst/>
              <a:ahLst/>
              <a:cxnLst/>
              <a:rect l="0" t="0" r="0" b="0"/>
              <a:pathLst>
                <a:path w="147085" h="142876">
                  <a:moveTo>
                    <a:pt x="118509" y="9525"/>
                  </a:moveTo>
                  <a:lnTo>
                    <a:pt x="118509" y="9525"/>
                  </a:lnTo>
                  <a:lnTo>
                    <a:pt x="118509" y="1"/>
                  </a:lnTo>
                  <a:lnTo>
                    <a:pt x="113453" y="0"/>
                  </a:lnTo>
                  <a:lnTo>
                    <a:pt x="111964" y="1058"/>
                  </a:lnTo>
                  <a:lnTo>
                    <a:pt x="110970" y="2822"/>
                  </a:lnTo>
                  <a:lnTo>
                    <a:pt x="110308" y="5056"/>
                  </a:lnTo>
                  <a:lnTo>
                    <a:pt x="100583" y="17305"/>
                  </a:lnTo>
                  <a:lnTo>
                    <a:pt x="87328" y="32056"/>
                  </a:lnTo>
                  <a:lnTo>
                    <a:pt x="80342" y="43600"/>
                  </a:lnTo>
                  <a:lnTo>
                    <a:pt x="62914" y="59805"/>
                  </a:lnTo>
                  <a:lnTo>
                    <a:pt x="31024" y="96699"/>
                  </a:lnTo>
                  <a:lnTo>
                    <a:pt x="23888" y="101185"/>
                  </a:lnTo>
                  <a:lnTo>
                    <a:pt x="20503" y="102382"/>
                  </a:lnTo>
                  <a:lnTo>
                    <a:pt x="17188" y="102121"/>
                  </a:lnTo>
                  <a:lnTo>
                    <a:pt x="10683" y="99009"/>
                  </a:lnTo>
                  <a:lnTo>
                    <a:pt x="1071" y="86251"/>
                  </a:lnTo>
                  <a:lnTo>
                    <a:pt x="0" y="80784"/>
                  </a:lnTo>
                  <a:lnTo>
                    <a:pt x="3983" y="44939"/>
                  </a:lnTo>
                  <a:lnTo>
                    <a:pt x="6931" y="38317"/>
                  </a:lnTo>
                  <a:lnTo>
                    <a:pt x="9199" y="35070"/>
                  </a:lnTo>
                  <a:lnTo>
                    <a:pt x="14541" y="31462"/>
                  </a:lnTo>
                  <a:lnTo>
                    <a:pt x="17447" y="30499"/>
                  </a:lnTo>
                  <a:lnTo>
                    <a:pt x="20442" y="30917"/>
                  </a:lnTo>
                  <a:lnTo>
                    <a:pt x="41063" y="42001"/>
                  </a:lnTo>
                  <a:lnTo>
                    <a:pt x="49869" y="50770"/>
                  </a:lnTo>
                  <a:lnTo>
                    <a:pt x="79000" y="97316"/>
                  </a:lnTo>
                  <a:lnTo>
                    <a:pt x="110432" y="126067"/>
                  </a:lnTo>
                  <a:lnTo>
                    <a:pt x="117742" y="130113"/>
                  </a:lnTo>
                  <a:lnTo>
                    <a:pt x="124518" y="132970"/>
                  </a:lnTo>
                  <a:lnTo>
                    <a:pt x="134283" y="139470"/>
                  </a:lnTo>
                  <a:lnTo>
                    <a:pt x="147084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7">
              <a:extLst>
                <a:ext uri="{FF2B5EF4-FFF2-40B4-BE49-F238E27FC236}">
                  <a16:creationId xmlns:a16="http://schemas.microsoft.com/office/drawing/2014/main" id="{ADECD26F-6048-9CBB-3444-F49DD3A54E47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4791075" y="2886075"/>
              <a:ext cx="57035" cy="180976"/>
            </a:xfrm>
            <a:custGeom>
              <a:avLst/>
              <a:gdLst/>
              <a:ahLst/>
              <a:cxnLst/>
              <a:rect l="0" t="0" r="0" b="0"/>
              <a:pathLst>
                <a:path w="57035" h="180976">
                  <a:moveTo>
                    <a:pt x="47625" y="0"/>
                  </a:moveTo>
                  <a:lnTo>
                    <a:pt x="47625" y="0"/>
                  </a:lnTo>
                  <a:lnTo>
                    <a:pt x="56757" y="0"/>
                  </a:lnTo>
                  <a:lnTo>
                    <a:pt x="57034" y="5056"/>
                  </a:lnTo>
                  <a:lnTo>
                    <a:pt x="54276" y="10361"/>
                  </a:lnTo>
                  <a:lnTo>
                    <a:pt x="43882" y="27446"/>
                  </a:lnTo>
                  <a:lnTo>
                    <a:pt x="22192" y="73124"/>
                  </a:lnTo>
                  <a:lnTo>
                    <a:pt x="13748" y="97161"/>
                  </a:lnTo>
                  <a:lnTo>
                    <a:pt x="5024" y="143126"/>
                  </a:lnTo>
                  <a:lnTo>
                    <a:pt x="0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8">
              <a:extLst>
                <a:ext uri="{FF2B5EF4-FFF2-40B4-BE49-F238E27FC236}">
                  <a16:creationId xmlns:a16="http://schemas.microsoft.com/office/drawing/2014/main" id="{BDE401FA-FDDA-2317-D2F0-B634A0CF1DD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4886325" y="2981370"/>
              <a:ext cx="123826" cy="76156"/>
            </a:xfrm>
            <a:custGeom>
              <a:avLst/>
              <a:gdLst/>
              <a:ahLst/>
              <a:cxnLst/>
              <a:rect l="0" t="0" r="0" b="0"/>
              <a:pathLst>
                <a:path w="123826" h="76156">
                  <a:moveTo>
                    <a:pt x="0" y="19005"/>
                  </a:moveTo>
                  <a:lnTo>
                    <a:pt x="0" y="19005"/>
                  </a:lnTo>
                  <a:lnTo>
                    <a:pt x="10113" y="13949"/>
                  </a:lnTo>
                  <a:lnTo>
                    <a:pt x="13092" y="11401"/>
                  </a:lnTo>
                  <a:lnTo>
                    <a:pt x="18343" y="3817"/>
                  </a:lnTo>
                  <a:lnTo>
                    <a:pt x="23321" y="1671"/>
                  </a:lnTo>
                  <a:lnTo>
                    <a:pt x="45772" y="0"/>
                  </a:lnTo>
                  <a:lnTo>
                    <a:pt x="46802" y="5619"/>
                  </a:lnTo>
                  <a:lnTo>
                    <a:pt x="47077" y="10081"/>
                  </a:lnTo>
                  <a:lnTo>
                    <a:pt x="37892" y="43372"/>
                  </a:lnTo>
                  <a:lnTo>
                    <a:pt x="24955" y="60144"/>
                  </a:lnTo>
                  <a:lnTo>
                    <a:pt x="10071" y="75594"/>
                  </a:lnTo>
                  <a:lnTo>
                    <a:pt x="54586" y="76151"/>
                  </a:lnTo>
                  <a:lnTo>
                    <a:pt x="97260" y="76155"/>
                  </a:lnTo>
                  <a:lnTo>
                    <a:pt x="123825" y="761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9">
            <a:extLst>
              <a:ext uri="{FF2B5EF4-FFF2-40B4-BE49-F238E27FC236}">
                <a16:creationId xmlns:a16="http://schemas.microsoft.com/office/drawing/2014/main" id="{87BDFDAF-37B3-14AD-1E5B-7B7FA2CB7429}"/>
              </a:ext>
            </a:extLst>
          </p:cNvPr>
          <p:cNvGrpSpPr/>
          <p:nvPr/>
        </p:nvGrpSpPr>
        <p:grpSpPr>
          <a:xfrm>
            <a:off x="2647951" y="2743743"/>
            <a:ext cx="781050" cy="351883"/>
            <a:chOff x="2647951" y="2743743"/>
            <a:chExt cx="781050" cy="351883"/>
          </a:xfrm>
        </p:grpSpPr>
        <p:sp>
          <p:nvSpPr>
            <p:cNvPr id="38" name="SMARTInkShape-29">
              <a:extLst>
                <a:ext uri="{FF2B5EF4-FFF2-40B4-BE49-F238E27FC236}">
                  <a16:creationId xmlns:a16="http://schemas.microsoft.com/office/drawing/2014/main" id="{E45FA2BB-76AB-732A-BEC2-466224F0E7A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2647951" y="2847975"/>
              <a:ext cx="133350" cy="9526"/>
            </a:xfrm>
            <a:custGeom>
              <a:avLst/>
              <a:gdLst/>
              <a:ahLst/>
              <a:cxnLst/>
              <a:rect l="0" t="0" r="0" b="0"/>
              <a:pathLst>
                <a:path w="133350" h="9526">
                  <a:moveTo>
                    <a:pt x="9524" y="0"/>
                  </a:moveTo>
                  <a:lnTo>
                    <a:pt x="9524" y="0"/>
                  </a:lnTo>
                  <a:lnTo>
                    <a:pt x="2" y="0"/>
                  </a:lnTo>
                  <a:lnTo>
                    <a:pt x="0" y="5056"/>
                  </a:lnTo>
                  <a:lnTo>
                    <a:pt x="2116" y="6546"/>
                  </a:lnTo>
                  <a:lnTo>
                    <a:pt x="20722" y="8936"/>
                  </a:lnTo>
                  <a:lnTo>
                    <a:pt x="62940" y="9473"/>
                  </a:lnTo>
                  <a:lnTo>
                    <a:pt x="109760" y="9522"/>
                  </a:lnTo>
                  <a:lnTo>
                    <a:pt x="133349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0">
              <a:extLst>
                <a:ext uri="{FF2B5EF4-FFF2-40B4-BE49-F238E27FC236}">
                  <a16:creationId xmlns:a16="http://schemas.microsoft.com/office/drawing/2014/main" id="{CAB2CD90-F8E5-D822-D9ED-0C9FBE47342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2905822" y="2743743"/>
              <a:ext cx="151704" cy="178122"/>
            </a:xfrm>
            <a:custGeom>
              <a:avLst/>
              <a:gdLst/>
              <a:ahLst/>
              <a:cxnLst/>
              <a:rect l="0" t="0" r="0" b="0"/>
              <a:pathLst>
                <a:path w="151704" h="178122">
                  <a:moveTo>
                    <a:pt x="18353" y="28032"/>
                  </a:moveTo>
                  <a:lnTo>
                    <a:pt x="18353" y="28032"/>
                  </a:lnTo>
                  <a:lnTo>
                    <a:pt x="9220" y="28032"/>
                  </a:lnTo>
                  <a:lnTo>
                    <a:pt x="14001" y="28032"/>
                  </a:lnTo>
                  <a:lnTo>
                    <a:pt x="19241" y="25210"/>
                  </a:lnTo>
                  <a:lnTo>
                    <a:pt x="27215" y="20428"/>
                  </a:lnTo>
                  <a:lnTo>
                    <a:pt x="68676" y="3580"/>
                  </a:lnTo>
                  <a:lnTo>
                    <a:pt x="95783" y="0"/>
                  </a:lnTo>
                  <a:lnTo>
                    <a:pt x="103214" y="2521"/>
                  </a:lnTo>
                  <a:lnTo>
                    <a:pt x="116607" y="12762"/>
                  </a:lnTo>
                  <a:lnTo>
                    <a:pt x="117723" y="16794"/>
                  </a:lnTo>
                  <a:lnTo>
                    <a:pt x="116139" y="26918"/>
                  </a:lnTo>
                  <a:lnTo>
                    <a:pt x="87804" y="70486"/>
                  </a:lnTo>
                  <a:lnTo>
                    <a:pt x="77090" y="87117"/>
                  </a:lnTo>
                  <a:lnTo>
                    <a:pt x="62450" y="99447"/>
                  </a:lnTo>
                  <a:lnTo>
                    <a:pt x="26419" y="125684"/>
                  </a:lnTo>
                  <a:lnTo>
                    <a:pt x="7247" y="144100"/>
                  </a:lnTo>
                  <a:lnTo>
                    <a:pt x="2833" y="154054"/>
                  </a:lnTo>
                  <a:lnTo>
                    <a:pt x="0" y="172635"/>
                  </a:lnTo>
                  <a:lnTo>
                    <a:pt x="826" y="175233"/>
                  </a:lnTo>
                  <a:lnTo>
                    <a:pt x="2435" y="176966"/>
                  </a:lnTo>
                  <a:lnTo>
                    <a:pt x="4566" y="178121"/>
                  </a:lnTo>
                  <a:lnTo>
                    <a:pt x="51371" y="172028"/>
                  </a:lnTo>
                  <a:lnTo>
                    <a:pt x="98675" y="170973"/>
                  </a:lnTo>
                  <a:lnTo>
                    <a:pt x="151703" y="1709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1">
              <a:extLst>
                <a:ext uri="{FF2B5EF4-FFF2-40B4-BE49-F238E27FC236}">
                  <a16:creationId xmlns:a16="http://schemas.microsoft.com/office/drawing/2014/main" id="{ACB1C0EE-105B-BC42-F8D4-331F34F8CEB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2895600" y="28289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6346" y="19050"/>
                  </a:lnTo>
                  <a:lnTo>
                    <a:pt x="87773" y="10849"/>
                  </a:lnTo>
                  <a:lnTo>
                    <a:pt x="100041" y="7292"/>
                  </a:lnTo>
                  <a:lnTo>
                    <a:pt x="110080" y="324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2">
              <a:extLst>
                <a:ext uri="{FF2B5EF4-FFF2-40B4-BE49-F238E27FC236}">
                  <a16:creationId xmlns:a16="http://schemas.microsoft.com/office/drawing/2014/main" id="{046D4E79-6D31-B062-EAB3-C2E2A874D12F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078069" y="2867025"/>
              <a:ext cx="131857" cy="142876"/>
            </a:xfrm>
            <a:custGeom>
              <a:avLst/>
              <a:gdLst/>
              <a:ahLst/>
              <a:cxnLst/>
              <a:rect l="0" t="0" r="0" b="0"/>
              <a:pathLst>
                <a:path w="131857" h="142876">
                  <a:moveTo>
                    <a:pt x="131856" y="0"/>
                  </a:moveTo>
                  <a:lnTo>
                    <a:pt x="131856" y="0"/>
                  </a:lnTo>
                  <a:lnTo>
                    <a:pt x="124252" y="8663"/>
                  </a:lnTo>
                  <a:lnTo>
                    <a:pt x="86800" y="54190"/>
                  </a:lnTo>
                  <a:lnTo>
                    <a:pt x="55576" y="90470"/>
                  </a:lnTo>
                  <a:lnTo>
                    <a:pt x="27910" y="111058"/>
                  </a:lnTo>
                  <a:lnTo>
                    <a:pt x="14545" y="113660"/>
                  </a:lnTo>
                  <a:lnTo>
                    <a:pt x="12374" y="112815"/>
                  </a:lnTo>
                  <a:lnTo>
                    <a:pt x="10926" y="111193"/>
                  </a:lnTo>
                  <a:lnTo>
                    <a:pt x="746" y="87438"/>
                  </a:lnTo>
                  <a:lnTo>
                    <a:pt x="0" y="83692"/>
                  </a:lnTo>
                  <a:lnTo>
                    <a:pt x="560" y="80137"/>
                  </a:lnTo>
                  <a:lnTo>
                    <a:pt x="4005" y="73363"/>
                  </a:lnTo>
                  <a:lnTo>
                    <a:pt x="11895" y="63600"/>
                  </a:lnTo>
                  <a:lnTo>
                    <a:pt x="17862" y="60017"/>
                  </a:lnTo>
                  <a:lnTo>
                    <a:pt x="20935" y="59061"/>
                  </a:lnTo>
                  <a:lnTo>
                    <a:pt x="24042" y="59482"/>
                  </a:lnTo>
                  <a:lnTo>
                    <a:pt x="30316" y="62773"/>
                  </a:lnTo>
                  <a:lnTo>
                    <a:pt x="67034" y="97165"/>
                  </a:lnTo>
                  <a:lnTo>
                    <a:pt x="71296" y="104215"/>
                  </a:lnTo>
                  <a:lnTo>
                    <a:pt x="74248" y="110876"/>
                  </a:lnTo>
                  <a:lnTo>
                    <a:pt x="79089" y="117364"/>
                  </a:lnTo>
                  <a:lnTo>
                    <a:pt x="110564" y="140991"/>
                  </a:lnTo>
                  <a:lnTo>
                    <a:pt x="122331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3">
              <a:extLst>
                <a:ext uri="{FF2B5EF4-FFF2-40B4-BE49-F238E27FC236}">
                  <a16:creationId xmlns:a16="http://schemas.microsoft.com/office/drawing/2014/main" id="{2AE2F28D-F1D2-0289-9BA9-8CB5943B3D8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238500" y="2887399"/>
              <a:ext cx="66283" cy="208227"/>
            </a:xfrm>
            <a:custGeom>
              <a:avLst/>
              <a:gdLst/>
              <a:ahLst/>
              <a:cxnLst/>
              <a:rect l="0" t="0" r="0" b="0"/>
              <a:pathLst>
                <a:path w="66283" h="208227">
                  <a:moveTo>
                    <a:pt x="57150" y="8201"/>
                  </a:moveTo>
                  <a:lnTo>
                    <a:pt x="57150" y="8201"/>
                  </a:lnTo>
                  <a:lnTo>
                    <a:pt x="65351" y="0"/>
                  </a:lnTo>
                  <a:lnTo>
                    <a:pt x="65792" y="617"/>
                  </a:lnTo>
                  <a:lnTo>
                    <a:pt x="66282" y="4125"/>
                  </a:lnTo>
                  <a:lnTo>
                    <a:pt x="63678" y="9211"/>
                  </a:lnTo>
                  <a:lnTo>
                    <a:pt x="58993" y="17117"/>
                  </a:lnTo>
                  <a:lnTo>
                    <a:pt x="45561" y="63142"/>
                  </a:lnTo>
                  <a:lnTo>
                    <a:pt x="34666" y="93271"/>
                  </a:lnTo>
                  <a:lnTo>
                    <a:pt x="14560" y="139348"/>
                  </a:lnTo>
                  <a:lnTo>
                    <a:pt x="10520" y="164556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4">
              <a:extLst>
                <a:ext uri="{FF2B5EF4-FFF2-40B4-BE49-F238E27FC236}">
                  <a16:creationId xmlns:a16="http://schemas.microsoft.com/office/drawing/2014/main" id="{234606B5-3D2C-EDE3-C40D-E2187BF6034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314878" y="2994911"/>
              <a:ext cx="114123" cy="100715"/>
            </a:xfrm>
            <a:custGeom>
              <a:avLst/>
              <a:gdLst/>
              <a:ahLst/>
              <a:cxnLst/>
              <a:rect l="0" t="0" r="0" b="0"/>
              <a:pathLst>
                <a:path w="114123" h="100715">
                  <a:moveTo>
                    <a:pt x="9347" y="24514"/>
                  </a:moveTo>
                  <a:lnTo>
                    <a:pt x="9347" y="24514"/>
                  </a:lnTo>
                  <a:lnTo>
                    <a:pt x="18479" y="15381"/>
                  </a:lnTo>
                  <a:lnTo>
                    <a:pt x="18755" y="10049"/>
                  </a:lnTo>
                  <a:lnTo>
                    <a:pt x="19853" y="8520"/>
                  </a:lnTo>
                  <a:lnTo>
                    <a:pt x="21642" y="7502"/>
                  </a:lnTo>
                  <a:lnTo>
                    <a:pt x="50674" y="0"/>
                  </a:lnTo>
                  <a:lnTo>
                    <a:pt x="52774" y="763"/>
                  </a:lnTo>
                  <a:lnTo>
                    <a:pt x="54173" y="2330"/>
                  </a:lnTo>
                  <a:lnTo>
                    <a:pt x="58551" y="4071"/>
                  </a:lnTo>
                  <a:lnTo>
                    <a:pt x="61199" y="4535"/>
                  </a:lnTo>
                  <a:lnTo>
                    <a:pt x="62965" y="5903"/>
                  </a:lnTo>
                  <a:lnTo>
                    <a:pt x="64927" y="10245"/>
                  </a:lnTo>
                  <a:lnTo>
                    <a:pt x="66359" y="27830"/>
                  </a:lnTo>
                  <a:lnTo>
                    <a:pt x="63613" y="34102"/>
                  </a:lnTo>
                  <a:lnTo>
                    <a:pt x="48171" y="51808"/>
                  </a:lnTo>
                  <a:lnTo>
                    <a:pt x="723" y="90338"/>
                  </a:lnTo>
                  <a:lnTo>
                    <a:pt x="0" y="91021"/>
                  </a:lnTo>
                  <a:lnTo>
                    <a:pt x="13095" y="91174"/>
                  </a:lnTo>
                  <a:lnTo>
                    <a:pt x="19127" y="94005"/>
                  </a:lnTo>
                  <a:lnTo>
                    <a:pt x="22217" y="96241"/>
                  </a:lnTo>
                  <a:lnTo>
                    <a:pt x="36679" y="99389"/>
                  </a:lnTo>
                  <a:lnTo>
                    <a:pt x="81217" y="100598"/>
                  </a:lnTo>
                  <a:lnTo>
                    <a:pt x="114122" y="1007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0">
            <a:extLst>
              <a:ext uri="{FF2B5EF4-FFF2-40B4-BE49-F238E27FC236}">
                <a16:creationId xmlns:a16="http://schemas.microsoft.com/office/drawing/2014/main" id="{36AEE876-A5BE-0CD9-0EB7-7723AE0807E7}"/>
              </a:ext>
            </a:extLst>
          </p:cNvPr>
          <p:cNvGrpSpPr/>
          <p:nvPr/>
        </p:nvGrpSpPr>
        <p:grpSpPr>
          <a:xfrm>
            <a:off x="520062" y="3667125"/>
            <a:ext cx="432439" cy="275547"/>
            <a:chOff x="520062" y="3667125"/>
            <a:chExt cx="432439" cy="275547"/>
          </a:xfrm>
        </p:grpSpPr>
        <p:sp>
          <p:nvSpPr>
            <p:cNvPr id="45" name="SMARTInkShape-35">
              <a:extLst>
                <a:ext uri="{FF2B5EF4-FFF2-40B4-BE49-F238E27FC236}">
                  <a16:creationId xmlns:a16="http://schemas.microsoft.com/office/drawing/2014/main" id="{31D6F796-FE8E-E590-B640-244F4EBF3C09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20062" y="3667125"/>
              <a:ext cx="289564" cy="275547"/>
            </a:xfrm>
            <a:custGeom>
              <a:avLst/>
              <a:gdLst/>
              <a:ahLst/>
              <a:cxnLst/>
              <a:rect l="0" t="0" r="0" b="0"/>
              <a:pathLst>
                <a:path w="289564" h="275547">
                  <a:moveTo>
                    <a:pt x="22863" y="114300"/>
                  </a:moveTo>
                  <a:lnTo>
                    <a:pt x="22863" y="114300"/>
                  </a:lnTo>
                  <a:lnTo>
                    <a:pt x="31526" y="106695"/>
                  </a:lnTo>
                  <a:lnTo>
                    <a:pt x="45656" y="99112"/>
                  </a:lnTo>
                  <a:lnTo>
                    <a:pt x="58074" y="96394"/>
                  </a:lnTo>
                  <a:lnTo>
                    <a:pt x="68851" y="95758"/>
                  </a:lnTo>
                  <a:lnTo>
                    <a:pt x="86819" y="100457"/>
                  </a:lnTo>
                  <a:lnTo>
                    <a:pt x="100492" y="108552"/>
                  </a:lnTo>
                  <a:lnTo>
                    <a:pt x="111246" y="122710"/>
                  </a:lnTo>
                  <a:lnTo>
                    <a:pt x="123302" y="153003"/>
                  </a:lnTo>
                  <a:lnTo>
                    <a:pt x="125711" y="167132"/>
                  </a:lnTo>
                  <a:lnTo>
                    <a:pt x="122011" y="192043"/>
                  </a:lnTo>
                  <a:lnTo>
                    <a:pt x="111279" y="220242"/>
                  </a:lnTo>
                  <a:lnTo>
                    <a:pt x="101790" y="237101"/>
                  </a:lnTo>
                  <a:lnTo>
                    <a:pt x="100881" y="240617"/>
                  </a:lnTo>
                  <a:lnTo>
                    <a:pt x="77764" y="268491"/>
                  </a:lnTo>
                  <a:lnTo>
                    <a:pt x="70900" y="272788"/>
                  </a:lnTo>
                  <a:lnTo>
                    <a:pt x="63262" y="274697"/>
                  </a:lnTo>
                  <a:lnTo>
                    <a:pt x="52813" y="275546"/>
                  </a:lnTo>
                  <a:lnTo>
                    <a:pt x="41113" y="270278"/>
                  </a:lnTo>
                  <a:lnTo>
                    <a:pt x="29916" y="260882"/>
                  </a:lnTo>
                  <a:lnTo>
                    <a:pt x="4040" y="218920"/>
                  </a:lnTo>
                  <a:lnTo>
                    <a:pt x="789" y="212622"/>
                  </a:lnTo>
                  <a:lnTo>
                    <a:pt x="0" y="197157"/>
                  </a:lnTo>
                  <a:lnTo>
                    <a:pt x="3590" y="154641"/>
                  </a:lnTo>
                  <a:lnTo>
                    <a:pt x="8803" y="136248"/>
                  </a:lnTo>
                  <a:lnTo>
                    <a:pt x="34398" y="103457"/>
                  </a:lnTo>
                  <a:lnTo>
                    <a:pt x="81571" y="63237"/>
                  </a:lnTo>
                  <a:lnTo>
                    <a:pt x="107991" y="46489"/>
                  </a:lnTo>
                  <a:lnTo>
                    <a:pt x="148073" y="34148"/>
                  </a:lnTo>
                  <a:lnTo>
                    <a:pt x="191607" y="22072"/>
                  </a:lnTo>
                  <a:lnTo>
                    <a:pt x="234701" y="12317"/>
                  </a:lnTo>
                  <a:lnTo>
                    <a:pt x="265547" y="7530"/>
                  </a:lnTo>
                  <a:lnTo>
                    <a:pt x="2895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36">
              <a:extLst>
                <a:ext uri="{FF2B5EF4-FFF2-40B4-BE49-F238E27FC236}">
                  <a16:creationId xmlns:a16="http://schemas.microsoft.com/office/drawing/2014/main" id="{140DE5F4-B0BE-611F-5618-1D0BD4DF407C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942975" y="37052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">
              <a:extLst>
                <a:ext uri="{FF2B5EF4-FFF2-40B4-BE49-F238E27FC236}">
                  <a16:creationId xmlns:a16="http://schemas.microsoft.com/office/drawing/2014/main" id="{FA4F9775-E66B-8637-AF26-73B0AC0C9E4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923925" y="3829050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0"/>
                  </a:moveTo>
                  <a:lnTo>
                    <a:pt x="28575" y="0"/>
                  </a:lnTo>
                  <a:lnTo>
                    <a:pt x="23518" y="5057"/>
                  </a:lnTo>
                  <a:lnTo>
                    <a:pt x="18214" y="75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11">
            <a:extLst>
              <a:ext uri="{FF2B5EF4-FFF2-40B4-BE49-F238E27FC236}">
                <a16:creationId xmlns:a16="http://schemas.microsoft.com/office/drawing/2014/main" id="{E2600F99-B8B4-EBCA-098F-CCFCC90EB49A}"/>
              </a:ext>
            </a:extLst>
          </p:cNvPr>
          <p:cNvGrpSpPr/>
          <p:nvPr/>
        </p:nvGrpSpPr>
        <p:grpSpPr>
          <a:xfrm>
            <a:off x="1285875" y="3648468"/>
            <a:ext cx="942976" cy="352033"/>
            <a:chOff x="1285875" y="3648468"/>
            <a:chExt cx="942976" cy="352033"/>
          </a:xfrm>
        </p:grpSpPr>
        <p:sp>
          <p:nvSpPr>
            <p:cNvPr id="49" name="SMARTInkShape-38">
              <a:extLst>
                <a:ext uri="{FF2B5EF4-FFF2-40B4-BE49-F238E27FC236}">
                  <a16:creationId xmlns:a16="http://schemas.microsoft.com/office/drawing/2014/main" id="{6A89568D-4E9A-DCAC-61B9-53E39DF8887D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1285875" y="3648468"/>
              <a:ext cx="28541" cy="275833"/>
            </a:xfrm>
            <a:custGeom>
              <a:avLst/>
              <a:gdLst/>
              <a:ahLst/>
              <a:cxnLst/>
              <a:rect l="0" t="0" r="0" b="0"/>
              <a:pathLst>
                <a:path w="28541" h="275833">
                  <a:moveTo>
                    <a:pt x="19050" y="9132"/>
                  </a:moveTo>
                  <a:lnTo>
                    <a:pt x="19050" y="9132"/>
                  </a:lnTo>
                  <a:lnTo>
                    <a:pt x="28182" y="0"/>
                  </a:lnTo>
                  <a:lnTo>
                    <a:pt x="28540" y="23012"/>
                  </a:lnTo>
                  <a:lnTo>
                    <a:pt x="22022" y="59734"/>
                  </a:lnTo>
                  <a:lnTo>
                    <a:pt x="19930" y="98679"/>
                  </a:lnTo>
                  <a:lnTo>
                    <a:pt x="16402" y="144178"/>
                  </a:lnTo>
                  <a:lnTo>
                    <a:pt x="11563" y="181084"/>
                  </a:lnTo>
                  <a:lnTo>
                    <a:pt x="4871" y="226425"/>
                  </a:lnTo>
                  <a:lnTo>
                    <a:pt x="0" y="2758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9">
              <a:extLst>
                <a:ext uri="{FF2B5EF4-FFF2-40B4-BE49-F238E27FC236}">
                  <a16:creationId xmlns:a16="http://schemas.microsoft.com/office/drawing/2014/main" id="{F8C8922F-A6A0-3EF6-6508-2F0658FA9690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297732" y="3753243"/>
              <a:ext cx="159594" cy="159768"/>
            </a:xfrm>
            <a:custGeom>
              <a:avLst/>
              <a:gdLst/>
              <a:ahLst/>
              <a:cxnLst/>
              <a:rect l="0" t="0" r="0" b="0"/>
              <a:pathLst>
                <a:path w="159594" h="159768">
                  <a:moveTo>
                    <a:pt x="111968" y="9132"/>
                  </a:moveTo>
                  <a:lnTo>
                    <a:pt x="111968" y="9132"/>
                  </a:lnTo>
                  <a:lnTo>
                    <a:pt x="121100" y="0"/>
                  </a:lnTo>
                  <a:lnTo>
                    <a:pt x="116320" y="4780"/>
                  </a:lnTo>
                  <a:lnTo>
                    <a:pt x="111080" y="7198"/>
                  </a:lnTo>
                  <a:lnTo>
                    <a:pt x="108201" y="7843"/>
                  </a:lnTo>
                  <a:lnTo>
                    <a:pt x="63741" y="35004"/>
                  </a:lnTo>
                  <a:lnTo>
                    <a:pt x="18669" y="69042"/>
                  </a:lnTo>
                  <a:lnTo>
                    <a:pt x="5537" y="78858"/>
                  </a:lnTo>
                  <a:lnTo>
                    <a:pt x="1165" y="88100"/>
                  </a:lnTo>
                  <a:lnTo>
                    <a:pt x="0" y="93527"/>
                  </a:lnTo>
                  <a:lnTo>
                    <a:pt x="1339" y="98204"/>
                  </a:lnTo>
                  <a:lnTo>
                    <a:pt x="8472" y="106222"/>
                  </a:lnTo>
                  <a:lnTo>
                    <a:pt x="31356" y="119993"/>
                  </a:lnTo>
                  <a:lnTo>
                    <a:pt x="78139" y="139645"/>
                  </a:lnTo>
                  <a:lnTo>
                    <a:pt x="100886" y="144463"/>
                  </a:lnTo>
                  <a:lnTo>
                    <a:pt x="141745" y="159767"/>
                  </a:lnTo>
                  <a:lnTo>
                    <a:pt x="145578" y="159297"/>
                  </a:lnTo>
                  <a:lnTo>
                    <a:pt x="159593" y="152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0">
              <a:extLst>
                <a:ext uri="{FF2B5EF4-FFF2-40B4-BE49-F238E27FC236}">
                  <a16:creationId xmlns:a16="http://schemas.microsoft.com/office/drawing/2014/main" id="{693C3101-B018-EAAF-EE6C-A264046866F8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485900" y="3792879"/>
              <a:ext cx="133154" cy="112372"/>
            </a:xfrm>
            <a:custGeom>
              <a:avLst/>
              <a:gdLst/>
              <a:ahLst/>
              <a:cxnLst/>
              <a:rect l="0" t="0" r="0" b="0"/>
              <a:pathLst>
                <a:path w="133154" h="112372">
                  <a:moveTo>
                    <a:pt x="0" y="36171"/>
                  </a:moveTo>
                  <a:lnTo>
                    <a:pt x="0" y="36171"/>
                  </a:lnTo>
                  <a:lnTo>
                    <a:pt x="16247" y="20983"/>
                  </a:lnTo>
                  <a:lnTo>
                    <a:pt x="25510" y="18265"/>
                  </a:lnTo>
                  <a:lnTo>
                    <a:pt x="31799" y="17629"/>
                  </a:lnTo>
                  <a:lnTo>
                    <a:pt x="34958" y="19577"/>
                  </a:lnTo>
                  <a:lnTo>
                    <a:pt x="50804" y="38624"/>
                  </a:lnTo>
                  <a:lnTo>
                    <a:pt x="54330" y="48197"/>
                  </a:lnTo>
                  <a:lnTo>
                    <a:pt x="56593" y="71590"/>
                  </a:lnTo>
                  <a:lnTo>
                    <a:pt x="51929" y="90293"/>
                  </a:lnTo>
                  <a:lnTo>
                    <a:pt x="49436" y="94477"/>
                  </a:lnTo>
                  <a:lnTo>
                    <a:pt x="39802" y="101744"/>
                  </a:lnTo>
                  <a:lnTo>
                    <a:pt x="39235" y="101053"/>
                  </a:lnTo>
                  <a:lnTo>
                    <a:pt x="38604" y="97463"/>
                  </a:lnTo>
                  <a:lnTo>
                    <a:pt x="41146" y="92339"/>
                  </a:lnTo>
                  <a:lnTo>
                    <a:pt x="69577" y="45423"/>
                  </a:lnTo>
                  <a:lnTo>
                    <a:pt x="78548" y="33933"/>
                  </a:lnTo>
                  <a:lnTo>
                    <a:pt x="85715" y="21514"/>
                  </a:lnTo>
                  <a:lnTo>
                    <a:pt x="110427" y="2411"/>
                  </a:lnTo>
                  <a:lnTo>
                    <a:pt x="117165" y="0"/>
                  </a:lnTo>
                  <a:lnTo>
                    <a:pt x="119385" y="415"/>
                  </a:lnTo>
                  <a:lnTo>
                    <a:pt x="120865" y="1751"/>
                  </a:lnTo>
                  <a:lnTo>
                    <a:pt x="123568" y="6056"/>
                  </a:lnTo>
                  <a:lnTo>
                    <a:pt x="128297" y="11498"/>
                  </a:lnTo>
                  <a:lnTo>
                    <a:pt x="131104" y="20266"/>
                  </a:lnTo>
                  <a:lnTo>
                    <a:pt x="133153" y="63036"/>
                  </a:lnTo>
                  <a:lnTo>
                    <a:pt x="132266" y="95212"/>
                  </a:lnTo>
                  <a:lnTo>
                    <a:pt x="123825" y="1123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">
              <a:extLst>
                <a:ext uri="{FF2B5EF4-FFF2-40B4-BE49-F238E27FC236}">
                  <a16:creationId xmlns:a16="http://schemas.microsoft.com/office/drawing/2014/main" id="{433FA380-7B3D-9D40-993D-29D2DFCAECE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714515" y="3790950"/>
              <a:ext cx="76041" cy="132281"/>
            </a:xfrm>
            <a:custGeom>
              <a:avLst/>
              <a:gdLst/>
              <a:ahLst/>
              <a:cxnLst/>
              <a:rect l="0" t="0" r="0" b="0"/>
              <a:pathLst>
                <a:path w="76041" h="132281">
                  <a:moveTo>
                    <a:pt x="38085" y="38100"/>
                  </a:moveTo>
                  <a:lnTo>
                    <a:pt x="38085" y="38100"/>
                  </a:lnTo>
                  <a:lnTo>
                    <a:pt x="43142" y="33043"/>
                  </a:lnTo>
                  <a:lnTo>
                    <a:pt x="45624" y="27739"/>
                  </a:lnTo>
                  <a:lnTo>
                    <a:pt x="47609" y="154"/>
                  </a:lnTo>
                  <a:lnTo>
                    <a:pt x="42553" y="45"/>
                  </a:lnTo>
                  <a:lnTo>
                    <a:pt x="37249" y="2842"/>
                  </a:lnTo>
                  <a:lnTo>
                    <a:pt x="25220" y="13262"/>
                  </a:lnTo>
                  <a:lnTo>
                    <a:pt x="6321" y="45057"/>
                  </a:lnTo>
                  <a:lnTo>
                    <a:pt x="1236" y="68912"/>
                  </a:lnTo>
                  <a:lnTo>
                    <a:pt x="7" y="115065"/>
                  </a:lnTo>
                  <a:lnTo>
                    <a:pt x="0" y="121160"/>
                  </a:lnTo>
                  <a:lnTo>
                    <a:pt x="1053" y="125223"/>
                  </a:lnTo>
                  <a:lnTo>
                    <a:pt x="2814" y="127932"/>
                  </a:lnTo>
                  <a:lnTo>
                    <a:pt x="5046" y="129738"/>
                  </a:lnTo>
                  <a:lnTo>
                    <a:pt x="18300" y="132280"/>
                  </a:lnTo>
                  <a:lnTo>
                    <a:pt x="35633" y="127976"/>
                  </a:lnTo>
                  <a:lnTo>
                    <a:pt x="54175" y="114942"/>
                  </a:lnTo>
                  <a:lnTo>
                    <a:pt x="61111" y="103649"/>
                  </a:lnTo>
                  <a:lnTo>
                    <a:pt x="74536" y="60259"/>
                  </a:lnTo>
                  <a:lnTo>
                    <a:pt x="76040" y="30420"/>
                  </a:lnTo>
                  <a:lnTo>
                    <a:pt x="73972" y="25572"/>
                  </a:lnTo>
                  <a:lnTo>
                    <a:pt x="476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2">
              <a:extLst>
                <a:ext uri="{FF2B5EF4-FFF2-40B4-BE49-F238E27FC236}">
                  <a16:creationId xmlns:a16="http://schemas.microsoft.com/office/drawing/2014/main" id="{923F1838-E0CD-C5D9-7CDB-267F60A60AB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838325" y="3811751"/>
              <a:ext cx="180976" cy="100571"/>
            </a:xfrm>
            <a:custGeom>
              <a:avLst/>
              <a:gdLst/>
              <a:ahLst/>
              <a:cxnLst/>
              <a:rect l="0" t="0" r="0" b="0"/>
              <a:pathLst>
                <a:path w="180976" h="100571">
                  <a:moveTo>
                    <a:pt x="0" y="26824"/>
                  </a:moveTo>
                  <a:lnTo>
                    <a:pt x="0" y="26824"/>
                  </a:lnTo>
                  <a:lnTo>
                    <a:pt x="8201" y="18623"/>
                  </a:lnTo>
                  <a:lnTo>
                    <a:pt x="9133" y="12635"/>
                  </a:lnTo>
                  <a:lnTo>
                    <a:pt x="9490" y="0"/>
                  </a:lnTo>
                  <a:lnTo>
                    <a:pt x="9525" y="45231"/>
                  </a:lnTo>
                  <a:lnTo>
                    <a:pt x="10583" y="75184"/>
                  </a:lnTo>
                  <a:lnTo>
                    <a:pt x="17726" y="95935"/>
                  </a:lnTo>
                  <a:lnTo>
                    <a:pt x="19226" y="97239"/>
                  </a:lnTo>
                  <a:lnTo>
                    <a:pt x="21284" y="97051"/>
                  </a:lnTo>
                  <a:lnTo>
                    <a:pt x="26393" y="94020"/>
                  </a:lnTo>
                  <a:lnTo>
                    <a:pt x="32191" y="89144"/>
                  </a:lnTo>
                  <a:lnTo>
                    <a:pt x="60336" y="44384"/>
                  </a:lnTo>
                  <a:lnTo>
                    <a:pt x="63858" y="37098"/>
                  </a:lnTo>
                  <a:lnTo>
                    <a:pt x="66481" y="30332"/>
                  </a:lnTo>
                  <a:lnTo>
                    <a:pt x="75759" y="17870"/>
                  </a:lnTo>
                  <a:lnTo>
                    <a:pt x="81126" y="22525"/>
                  </a:lnTo>
                  <a:lnTo>
                    <a:pt x="83681" y="33380"/>
                  </a:lnTo>
                  <a:lnTo>
                    <a:pt x="87941" y="54519"/>
                  </a:lnTo>
                  <a:lnTo>
                    <a:pt x="98863" y="80625"/>
                  </a:lnTo>
                  <a:lnTo>
                    <a:pt x="107792" y="90600"/>
                  </a:lnTo>
                  <a:lnTo>
                    <a:pt x="117758" y="97502"/>
                  </a:lnTo>
                  <a:lnTo>
                    <a:pt x="125714" y="100570"/>
                  </a:lnTo>
                  <a:lnTo>
                    <a:pt x="129318" y="100329"/>
                  </a:lnTo>
                  <a:lnTo>
                    <a:pt x="136144" y="97240"/>
                  </a:lnTo>
                  <a:lnTo>
                    <a:pt x="150994" y="74382"/>
                  </a:lnTo>
                  <a:lnTo>
                    <a:pt x="166022" y="30551"/>
                  </a:lnTo>
                  <a:lnTo>
                    <a:pt x="171436" y="13371"/>
                  </a:lnTo>
                  <a:lnTo>
                    <a:pt x="180975" y="77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">
              <a:extLst>
                <a:ext uri="{FF2B5EF4-FFF2-40B4-BE49-F238E27FC236}">
                  <a16:creationId xmlns:a16="http://schemas.microsoft.com/office/drawing/2014/main" id="{586C2946-B853-9C4C-12E0-5E02693D400F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047875" y="3810175"/>
              <a:ext cx="180976" cy="190326"/>
            </a:xfrm>
            <a:custGeom>
              <a:avLst/>
              <a:gdLst/>
              <a:ahLst/>
              <a:cxnLst/>
              <a:rect l="0" t="0" r="0" b="0"/>
              <a:pathLst>
                <a:path w="180976" h="190326">
                  <a:moveTo>
                    <a:pt x="0" y="56975"/>
                  </a:moveTo>
                  <a:lnTo>
                    <a:pt x="0" y="56975"/>
                  </a:lnTo>
                  <a:lnTo>
                    <a:pt x="0" y="51918"/>
                  </a:lnTo>
                  <a:lnTo>
                    <a:pt x="2822" y="46614"/>
                  </a:lnTo>
                  <a:lnTo>
                    <a:pt x="40932" y="6553"/>
                  </a:lnTo>
                  <a:lnTo>
                    <a:pt x="47473" y="2815"/>
                  </a:lnTo>
                  <a:lnTo>
                    <a:pt x="56934" y="218"/>
                  </a:lnTo>
                  <a:lnTo>
                    <a:pt x="61640" y="0"/>
                  </a:lnTo>
                  <a:lnTo>
                    <a:pt x="64377" y="2058"/>
                  </a:lnTo>
                  <a:lnTo>
                    <a:pt x="70240" y="9990"/>
                  </a:lnTo>
                  <a:lnTo>
                    <a:pt x="74434" y="21299"/>
                  </a:lnTo>
                  <a:lnTo>
                    <a:pt x="76097" y="61536"/>
                  </a:lnTo>
                  <a:lnTo>
                    <a:pt x="76186" y="95087"/>
                  </a:lnTo>
                  <a:lnTo>
                    <a:pt x="73372" y="103194"/>
                  </a:lnTo>
                  <a:lnTo>
                    <a:pt x="67998" y="111965"/>
                  </a:lnTo>
                  <a:lnTo>
                    <a:pt x="68615" y="112686"/>
                  </a:lnTo>
                  <a:lnTo>
                    <a:pt x="72124" y="113485"/>
                  </a:lnTo>
                  <a:lnTo>
                    <a:pt x="73482" y="111582"/>
                  </a:lnTo>
                  <a:lnTo>
                    <a:pt x="81308" y="90496"/>
                  </a:lnTo>
                  <a:lnTo>
                    <a:pt x="91119" y="70788"/>
                  </a:lnTo>
                  <a:lnTo>
                    <a:pt x="99670" y="52601"/>
                  </a:lnTo>
                  <a:lnTo>
                    <a:pt x="126701" y="8358"/>
                  </a:lnTo>
                  <a:lnTo>
                    <a:pt x="133217" y="3617"/>
                  </a:lnTo>
                  <a:lnTo>
                    <a:pt x="136436" y="2353"/>
                  </a:lnTo>
                  <a:lnTo>
                    <a:pt x="139641" y="2569"/>
                  </a:lnTo>
                  <a:lnTo>
                    <a:pt x="146024" y="5631"/>
                  </a:lnTo>
                  <a:lnTo>
                    <a:pt x="148149" y="7929"/>
                  </a:lnTo>
                  <a:lnTo>
                    <a:pt x="151840" y="17224"/>
                  </a:lnTo>
                  <a:lnTo>
                    <a:pt x="155149" y="54458"/>
                  </a:lnTo>
                  <a:lnTo>
                    <a:pt x="159917" y="78102"/>
                  </a:lnTo>
                  <a:lnTo>
                    <a:pt x="166585" y="119592"/>
                  </a:lnTo>
                  <a:lnTo>
                    <a:pt x="176080" y="167186"/>
                  </a:lnTo>
                  <a:lnTo>
                    <a:pt x="180975" y="190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12">
            <a:extLst>
              <a:ext uri="{FF2B5EF4-FFF2-40B4-BE49-F238E27FC236}">
                <a16:creationId xmlns:a16="http://schemas.microsoft.com/office/drawing/2014/main" id="{C5DA8A48-0DEC-1283-0482-BD7503E09B0B}"/>
              </a:ext>
            </a:extLst>
          </p:cNvPr>
          <p:cNvGrpSpPr/>
          <p:nvPr/>
        </p:nvGrpSpPr>
        <p:grpSpPr>
          <a:xfrm>
            <a:off x="342900" y="4295892"/>
            <a:ext cx="1152526" cy="390409"/>
            <a:chOff x="342900" y="4295892"/>
            <a:chExt cx="1152526" cy="390409"/>
          </a:xfrm>
        </p:grpSpPr>
        <p:sp>
          <p:nvSpPr>
            <p:cNvPr id="56" name="SMARTInkShape-44">
              <a:extLst>
                <a:ext uri="{FF2B5EF4-FFF2-40B4-BE49-F238E27FC236}">
                  <a16:creationId xmlns:a16="http://schemas.microsoft.com/office/drawing/2014/main" id="{F057111D-0B9C-AE0D-8E04-85F92EDC29A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42900" y="4343517"/>
              <a:ext cx="161926" cy="197956"/>
            </a:xfrm>
            <a:custGeom>
              <a:avLst/>
              <a:gdLst/>
              <a:ahLst/>
              <a:cxnLst/>
              <a:rect l="0" t="0" r="0" b="0"/>
              <a:pathLst>
                <a:path w="161926" h="197956">
                  <a:moveTo>
                    <a:pt x="161925" y="9408"/>
                  </a:moveTo>
                  <a:lnTo>
                    <a:pt x="161925" y="9408"/>
                  </a:lnTo>
                  <a:lnTo>
                    <a:pt x="161925" y="0"/>
                  </a:lnTo>
                  <a:lnTo>
                    <a:pt x="136211" y="942"/>
                  </a:lnTo>
                  <a:lnTo>
                    <a:pt x="94372" y="13140"/>
                  </a:lnTo>
                  <a:lnTo>
                    <a:pt x="47509" y="38893"/>
                  </a:lnTo>
                  <a:lnTo>
                    <a:pt x="31699" y="50029"/>
                  </a:lnTo>
                  <a:lnTo>
                    <a:pt x="20716" y="64172"/>
                  </a:lnTo>
                  <a:lnTo>
                    <a:pt x="19544" y="70908"/>
                  </a:lnTo>
                  <a:lnTo>
                    <a:pt x="20437" y="72633"/>
                  </a:lnTo>
                  <a:lnTo>
                    <a:pt x="22092" y="73783"/>
                  </a:lnTo>
                  <a:lnTo>
                    <a:pt x="24253" y="74550"/>
                  </a:lnTo>
                  <a:lnTo>
                    <a:pt x="25693" y="76119"/>
                  </a:lnTo>
                  <a:lnTo>
                    <a:pt x="27294" y="80685"/>
                  </a:lnTo>
                  <a:lnTo>
                    <a:pt x="28780" y="82326"/>
                  </a:lnTo>
                  <a:lnTo>
                    <a:pt x="33252" y="84149"/>
                  </a:lnTo>
                  <a:lnTo>
                    <a:pt x="41720" y="85176"/>
                  </a:lnTo>
                  <a:lnTo>
                    <a:pt x="44747" y="87436"/>
                  </a:lnTo>
                  <a:lnTo>
                    <a:pt x="56180" y="99673"/>
                  </a:lnTo>
                  <a:lnTo>
                    <a:pt x="81770" y="111003"/>
                  </a:lnTo>
                  <a:lnTo>
                    <a:pt x="86263" y="112063"/>
                  </a:lnTo>
                  <a:lnTo>
                    <a:pt x="120976" y="135456"/>
                  </a:lnTo>
                  <a:lnTo>
                    <a:pt x="125101" y="141065"/>
                  </a:lnTo>
                  <a:lnTo>
                    <a:pt x="131720" y="167236"/>
                  </a:lnTo>
                  <a:lnTo>
                    <a:pt x="132264" y="171776"/>
                  </a:lnTo>
                  <a:lnTo>
                    <a:pt x="130509" y="175862"/>
                  </a:lnTo>
                  <a:lnTo>
                    <a:pt x="122915" y="183224"/>
                  </a:lnTo>
                  <a:lnTo>
                    <a:pt x="101683" y="193318"/>
                  </a:lnTo>
                  <a:lnTo>
                    <a:pt x="75284" y="197955"/>
                  </a:lnTo>
                  <a:lnTo>
                    <a:pt x="52410" y="194273"/>
                  </a:lnTo>
                  <a:lnTo>
                    <a:pt x="14545" y="180534"/>
                  </a:lnTo>
                  <a:lnTo>
                    <a:pt x="0" y="171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">
              <a:extLst>
                <a:ext uri="{FF2B5EF4-FFF2-40B4-BE49-F238E27FC236}">
                  <a16:creationId xmlns:a16="http://schemas.microsoft.com/office/drawing/2014/main" id="{80862266-798B-258E-1439-A262EF7A9EB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596874" y="4376322"/>
              <a:ext cx="411415" cy="224254"/>
            </a:xfrm>
            <a:custGeom>
              <a:avLst/>
              <a:gdLst/>
              <a:ahLst/>
              <a:cxnLst/>
              <a:rect l="0" t="0" r="0" b="0"/>
              <a:pathLst>
                <a:path w="411415" h="224254">
                  <a:moveTo>
                    <a:pt x="107976" y="43278"/>
                  </a:moveTo>
                  <a:lnTo>
                    <a:pt x="107976" y="43278"/>
                  </a:lnTo>
                  <a:lnTo>
                    <a:pt x="107976" y="38221"/>
                  </a:lnTo>
                  <a:lnTo>
                    <a:pt x="109034" y="36732"/>
                  </a:lnTo>
                  <a:lnTo>
                    <a:pt x="110798" y="35739"/>
                  </a:lnTo>
                  <a:lnTo>
                    <a:pt x="113033" y="35077"/>
                  </a:lnTo>
                  <a:lnTo>
                    <a:pt x="114522" y="32519"/>
                  </a:lnTo>
                  <a:lnTo>
                    <a:pt x="116177" y="24032"/>
                  </a:lnTo>
                  <a:lnTo>
                    <a:pt x="115560" y="20923"/>
                  </a:lnTo>
                  <a:lnTo>
                    <a:pt x="114090" y="18850"/>
                  </a:lnTo>
                  <a:lnTo>
                    <a:pt x="101177" y="8703"/>
                  </a:lnTo>
                  <a:lnTo>
                    <a:pt x="77049" y="0"/>
                  </a:lnTo>
                  <a:lnTo>
                    <a:pt x="74658" y="668"/>
                  </a:lnTo>
                  <a:lnTo>
                    <a:pt x="73064" y="2172"/>
                  </a:lnTo>
                  <a:lnTo>
                    <a:pt x="68471" y="3842"/>
                  </a:lnTo>
                  <a:lnTo>
                    <a:pt x="65764" y="4287"/>
                  </a:lnTo>
                  <a:lnTo>
                    <a:pt x="46785" y="15027"/>
                  </a:lnTo>
                  <a:lnTo>
                    <a:pt x="14780" y="49935"/>
                  </a:lnTo>
                  <a:lnTo>
                    <a:pt x="1575" y="73825"/>
                  </a:lnTo>
                  <a:lnTo>
                    <a:pt x="0" y="80576"/>
                  </a:lnTo>
                  <a:lnTo>
                    <a:pt x="3839" y="113754"/>
                  </a:lnTo>
                  <a:lnTo>
                    <a:pt x="8071" y="126107"/>
                  </a:lnTo>
                  <a:lnTo>
                    <a:pt x="10681" y="130247"/>
                  </a:lnTo>
                  <a:lnTo>
                    <a:pt x="16403" y="134848"/>
                  </a:lnTo>
                  <a:lnTo>
                    <a:pt x="30631" y="137438"/>
                  </a:lnTo>
                  <a:lnTo>
                    <a:pt x="48252" y="133148"/>
                  </a:lnTo>
                  <a:lnTo>
                    <a:pt x="61823" y="125175"/>
                  </a:lnTo>
                  <a:lnTo>
                    <a:pt x="88860" y="79707"/>
                  </a:lnTo>
                  <a:lnTo>
                    <a:pt x="95609" y="64655"/>
                  </a:lnTo>
                  <a:lnTo>
                    <a:pt x="96556" y="60704"/>
                  </a:lnTo>
                  <a:lnTo>
                    <a:pt x="98246" y="58071"/>
                  </a:lnTo>
                  <a:lnTo>
                    <a:pt x="100431" y="56315"/>
                  </a:lnTo>
                  <a:lnTo>
                    <a:pt x="102946" y="55144"/>
                  </a:lnTo>
                  <a:lnTo>
                    <a:pt x="103564" y="54364"/>
                  </a:lnTo>
                  <a:lnTo>
                    <a:pt x="102918" y="53844"/>
                  </a:lnTo>
                  <a:lnTo>
                    <a:pt x="99333" y="53009"/>
                  </a:lnTo>
                  <a:lnTo>
                    <a:pt x="98528" y="79336"/>
                  </a:lnTo>
                  <a:lnTo>
                    <a:pt x="106071" y="103827"/>
                  </a:lnTo>
                  <a:lnTo>
                    <a:pt x="117416" y="133060"/>
                  </a:lnTo>
                  <a:lnTo>
                    <a:pt x="119561" y="134883"/>
                  </a:lnTo>
                  <a:lnTo>
                    <a:pt x="122050" y="136098"/>
                  </a:lnTo>
                  <a:lnTo>
                    <a:pt x="124767" y="135849"/>
                  </a:lnTo>
                  <a:lnTo>
                    <a:pt x="130608" y="132752"/>
                  </a:lnTo>
                  <a:lnTo>
                    <a:pt x="149287" y="116075"/>
                  </a:lnTo>
                  <a:lnTo>
                    <a:pt x="152795" y="109851"/>
                  </a:lnTo>
                  <a:lnTo>
                    <a:pt x="155412" y="103558"/>
                  </a:lnTo>
                  <a:lnTo>
                    <a:pt x="191857" y="64175"/>
                  </a:lnTo>
                  <a:lnTo>
                    <a:pt x="193530" y="64617"/>
                  </a:lnTo>
                  <a:lnTo>
                    <a:pt x="206797" y="75747"/>
                  </a:lnTo>
                  <a:lnTo>
                    <a:pt x="210105" y="81698"/>
                  </a:lnTo>
                  <a:lnTo>
                    <a:pt x="211967" y="96642"/>
                  </a:lnTo>
                  <a:lnTo>
                    <a:pt x="212720" y="142418"/>
                  </a:lnTo>
                  <a:lnTo>
                    <a:pt x="212747" y="147311"/>
                  </a:lnTo>
                  <a:lnTo>
                    <a:pt x="212750" y="142777"/>
                  </a:lnTo>
                  <a:lnTo>
                    <a:pt x="213808" y="141360"/>
                  </a:lnTo>
                  <a:lnTo>
                    <a:pt x="217807" y="139787"/>
                  </a:lnTo>
                  <a:lnTo>
                    <a:pt x="219297" y="138309"/>
                  </a:lnTo>
                  <a:lnTo>
                    <a:pt x="224510" y="128332"/>
                  </a:lnTo>
                  <a:lnTo>
                    <a:pt x="256168" y="94070"/>
                  </a:lnTo>
                  <a:lnTo>
                    <a:pt x="258506" y="87725"/>
                  </a:lnTo>
                  <a:lnTo>
                    <a:pt x="260188" y="85609"/>
                  </a:lnTo>
                  <a:lnTo>
                    <a:pt x="264878" y="83259"/>
                  </a:lnTo>
                  <a:lnTo>
                    <a:pt x="273469" y="81935"/>
                  </a:lnTo>
                  <a:lnTo>
                    <a:pt x="287774" y="86599"/>
                  </a:lnTo>
                  <a:lnTo>
                    <a:pt x="300361" y="94685"/>
                  </a:lnTo>
                  <a:lnTo>
                    <a:pt x="304606" y="100697"/>
                  </a:lnTo>
                  <a:lnTo>
                    <a:pt x="306492" y="107956"/>
                  </a:lnTo>
                  <a:lnTo>
                    <a:pt x="308927" y="134481"/>
                  </a:lnTo>
                  <a:lnTo>
                    <a:pt x="317128" y="147461"/>
                  </a:lnTo>
                  <a:lnTo>
                    <a:pt x="322465" y="142821"/>
                  </a:lnTo>
                  <a:lnTo>
                    <a:pt x="325013" y="137614"/>
                  </a:lnTo>
                  <a:lnTo>
                    <a:pt x="325692" y="134744"/>
                  </a:lnTo>
                  <a:lnTo>
                    <a:pt x="352919" y="97904"/>
                  </a:lnTo>
                  <a:lnTo>
                    <a:pt x="391117" y="67360"/>
                  </a:lnTo>
                  <a:lnTo>
                    <a:pt x="395162" y="65682"/>
                  </a:lnTo>
                  <a:lnTo>
                    <a:pt x="397858" y="65622"/>
                  </a:lnTo>
                  <a:lnTo>
                    <a:pt x="399656" y="66641"/>
                  </a:lnTo>
                  <a:lnTo>
                    <a:pt x="407597" y="80937"/>
                  </a:lnTo>
                  <a:lnTo>
                    <a:pt x="411242" y="98063"/>
                  </a:lnTo>
                  <a:lnTo>
                    <a:pt x="411414" y="130417"/>
                  </a:lnTo>
                  <a:lnTo>
                    <a:pt x="403822" y="177860"/>
                  </a:lnTo>
                  <a:lnTo>
                    <a:pt x="403251" y="2242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6">
              <a:extLst>
                <a:ext uri="{FF2B5EF4-FFF2-40B4-BE49-F238E27FC236}">
                  <a16:creationId xmlns:a16="http://schemas.microsoft.com/office/drawing/2014/main" id="{B0C613FA-7146-94A8-893A-705DF61EB16E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1095375" y="4478074"/>
              <a:ext cx="27951" cy="208227"/>
            </a:xfrm>
            <a:custGeom>
              <a:avLst/>
              <a:gdLst/>
              <a:ahLst/>
              <a:cxnLst/>
              <a:rect l="0" t="0" r="0" b="0"/>
              <a:pathLst>
                <a:path w="27951" h="208227">
                  <a:moveTo>
                    <a:pt x="0" y="8201"/>
                  </a:moveTo>
                  <a:lnTo>
                    <a:pt x="0" y="8201"/>
                  </a:lnTo>
                  <a:lnTo>
                    <a:pt x="17900" y="662"/>
                  </a:lnTo>
                  <a:lnTo>
                    <a:pt x="21459" y="0"/>
                  </a:lnTo>
                  <a:lnTo>
                    <a:pt x="23831" y="617"/>
                  </a:lnTo>
                  <a:lnTo>
                    <a:pt x="25412" y="2087"/>
                  </a:lnTo>
                  <a:lnTo>
                    <a:pt x="27169" y="6542"/>
                  </a:lnTo>
                  <a:lnTo>
                    <a:pt x="27950" y="12050"/>
                  </a:lnTo>
                  <a:lnTo>
                    <a:pt x="18838" y="59588"/>
                  </a:lnTo>
                  <a:lnTo>
                    <a:pt x="11678" y="97491"/>
                  </a:lnTo>
                  <a:lnTo>
                    <a:pt x="10163" y="135905"/>
                  </a:lnTo>
                  <a:lnTo>
                    <a:pt x="9651" y="181123"/>
                  </a:lnTo>
                  <a:lnTo>
                    <a:pt x="0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7">
              <a:extLst>
                <a:ext uri="{FF2B5EF4-FFF2-40B4-BE49-F238E27FC236}">
                  <a16:creationId xmlns:a16="http://schemas.microsoft.com/office/drawing/2014/main" id="{7F6971BE-5039-C2BE-F60D-6A4198E55328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114425" y="4429849"/>
              <a:ext cx="101453" cy="75477"/>
            </a:xfrm>
            <a:custGeom>
              <a:avLst/>
              <a:gdLst/>
              <a:ahLst/>
              <a:cxnLst/>
              <a:rect l="0" t="0" r="0" b="0"/>
              <a:pathLst>
                <a:path w="101453" h="75477">
                  <a:moveTo>
                    <a:pt x="0" y="75476"/>
                  </a:moveTo>
                  <a:lnTo>
                    <a:pt x="0" y="75476"/>
                  </a:lnTo>
                  <a:lnTo>
                    <a:pt x="8663" y="53721"/>
                  </a:lnTo>
                  <a:lnTo>
                    <a:pt x="40932" y="7526"/>
                  </a:lnTo>
                  <a:lnTo>
                    <a:pt x="47473" y="2943"/>
                  </a:lnTo>
                  <a:lnTo>
                    <a:pt x="54966" y="906"/>
                  </a:lnTo>
                  <a:lnTo>
                    <a:pt x="65351" y="0"/>
                  </a:lnTo>
                  <a:lnTo>
                    <a:pt x="70026" y="1876"/>
                  </a:lnTo>
                  <a:lnTo>
                    <a:pt x="97300" y="24207"/>
                  </a:lnTo>
                  <a:lnTo>
                    <a:pt x="101452" y="30818"/>
                  </a:lnTo>
                  <a:lnTo>
                    <a:pt x="100476" y="40106"/>
                  </a:lnTo>
                  <a:lnTo>
                    <a:pt x="98734" y="45546"/>
                  </a:lnTo>
                  <a:lnTo>
                    <a:pt x="96515" y="49172"/>
                  </a:lnTo>
                  <a:lnTo>
                    <a:pt x="93976" y="51590"/>
                  </a:lnTo>
                  <a:lnTo>
                    <a:pt x="91226" y="53202"/>
                  </a:lnTo>
                  <a:lnTo>
                    <a:pt x="48066" y="61725"/>
                  </a:lnTo>
                  <a:lnTo>
                    <a:pt x="9525" y="564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">
              <a:extLst>
                <a:ext uri="{FF2B5EF4-FFF2-40B4-BE49-F238E27FC236}">
                  <a16:creationId xmlns:a16="http://schemas.microsoft.com/office/drawing/2014/main" id="{A495EC25-2674-EDC4-93F2-BA3D1FD584E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266825" y="4295892"/>
              <a:ext cx="28538" cy="218959"/>
            </a:xfrm>
            <a:custGeom>
              <a:avLst/>
              <a:gdLst/>
              <a:ahLst/>
              <a:cxnLst/>
              <a:rect l="0" t="0" r="0" b="0"/>
              <a:pathLst>
                <a:path w="28538" h="218959">
                  <a:moveTo>
                    <a:pt x="0" y="9408"/>
                  </a:moveTo>
                  <a:lnTo>
                    <a:pt x="0" y="9408"/>
                  </a:lnTo>
                  <a:lnTo>
                    <a:pt x="5057" y="4351"/>
                  </a:lnTo>
                  <a:lnTo>
                    <a:pt x="10361" y="1869"/>
                  </a:lnTo>
                  <a:lnTo>
                    <a:pt x="23598" y="0"/>
                  </a:lnTo>
                  <a:lnTo>
                    <a:pt x="25257" y="2077"/>
                  </a:lnTo>
                  <a:lnTo>
                    <a:pt x="27100" y="10031"/>
                  </a:lnTo>
                  <a:lnTo>
                    <a:pt x="28381" y="51666"/>
                  </a:lnTo>
                  <a:lnTo>
                    <a:pt x="28537" y="94073"/>
                  </a:lnTo>
                  <a:lnTo>
                    <a:pt x="20963" y="139569"/>
                  </a:lnTo>
                  <a:lnTo>
                    <a:pt x="12098" y="180229"/>
                  </a:lnTo>
                  <a:lnTo>
                    <a:pt x="9525" y="218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">
              <a:extLst>
                <a:ext uri="{FF2B5EF4-FFF2-40B4-BE49-F238E27FC236}">
                  <a16:creationId xmlns:a16="http://schemas.microsoft.com/office/drawing/2014/main" id="{C2012051-F21F-81B5-9801-E3894F1EA360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1343025" y="4384164"/>
              <a:ext cx="152401" cy="140212"/>
            </a:xfrm>
            <a:custGeom>
              <a:avLst/>
              <a:gdLst/>
              <a:ahLst/>
              <a:cxnLst/>
              <a:rect l="0" t="0" r="0" b="0"/>
              <a:pathLst>
                <a:path w="152401" h="140212">
                  <a:moveTo>
                    <a:pt x="0" y="64011"/>
                  </a:moveTo>
                  <a:lnTo>
                    <a:pt x="0" y="64011"/>
                  </a:lnTo>
                  <a:lnTo>
                    <a:pt x="27446" y="64011"/>
                  </a:lnTo>
                  <a:lnTo>
                    <a:pt x="36187" y="66833"/>
                  </a:lnTo>
                  <a:lnTo>
                    <a:pt x="40000" y="69068"/>
                  </a:lnTo>
                  <a:lnTo>
                    <a:pt x="52703" y="68727"/>
                  </a:lnTo>
                  <a:lnTo>
                    <a:pt x="88314" y="57028"/>
                  </a:lnTo>
                  <a:lnTo>
                    <a:pt x="115516" y="41703"/>
                  </a:lnTo>
                  <a:lnTo>
                    <a:pt x="126420" y="22124"/>
                  </a:lnTo>
                  <a:lnTo>
                    <a:pt x="131297" y="6327"/>
                  </a:lnTo>
                  <a:lnTo>
                    <a:pt x="130923" y="3329"/>
                  </a:lnTo>
                  <a:lnTo>
                    <a:pt x="129615" y="1331"/>
                  </a:lnTo>
                  <a:lnTo>
                    <a:pt x="127685" y="0"/>
                  </a:lnTo>
                  <a:lnTo>
                    <a:pt x="109799" y="3182"/>
                  </a:lnTo>
                  <a:lnTo>
                    <a:pt x="68100" y="24852"/>
                  </a:lnTo>
                  <a:lnTo>
                    <a:pt x="43579" y="47469"/>
                  </a:lnTo>
                  <a:lnTo>
                    <a:pt x="15473" y="87272"/>
                  </a:lnTo>
                  <a:lnTo>
                    <a:pt x="12169" y="98691"/>
                  </a:lnTo>
                  <a:lnTo>
                    <a:pt x="11366" y="120853"/>
                  </a:lnTo>
                  <a:lnTo>
                    <a:pt x="14930" y="130902"/>
                  </a:lnTo>
                  <a:lnTo>
                    <a:pt x="17361" y="134005"/>
                  </a:lnTo>
                  <a:lnTo>
                    <a:pt x="22886" y="137453"/>
                  </a:lnTo>
                  <a:lnTo>
                    <a:pt x="36277" y="139969"/>
                  </a:lnTo>
                  <a:lnTo>
                    <a:pt x="81505" y="139149"/>
                  </a:lnTo>
                  <a:lnTo>
                    <a:pt x="114410" y="132009"/>
                  </a:lnTo>
                  <a:lnTo>
                    <a:pt x="152400" y="1402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13">
            <a:extLst>
              <a:ext uri="{FF2B5EF4-FFF2-40B4-BE49-F238E27FC236}">
                <a16:creationId xmlns:a16="http://schemas.microsoft.com/office/drawing/2014/main" id="{6DF0F83C-953E-0FB7-64DF-947E6303A64D}"/>
              </a:ext>
            </a:extLst>
          </p:cNvPr>
          <p:cNvGrpSpPr/>
          <p:nvPr/>
        </p:nvGrpSpPr>
        <p:grpSpPr>
          <a:xfrm>
            <a:off x="1800225" y="4248588"/>
            <a:ext cx="419101" cy="399613"/>
            <a:chOff x="1800225" y="4248588"/>
            <a:chExt cx="419101" cy="399613"/>
          </a:xfrm>
        </p:grpSpPr>
        <p:sp>
          <p:nvSpPr>
            <p:cNvPr id="63" name="SMARTInkShape-50">
              <a:extLst>
                <a:ext uri="{FF2B5EF4-FFF2-40B4-BE49-F238E27FC236}">
                  <a16:creationId xmlns:a16="http://schemas.microsoft.com/office/drawing/2014/main" id="{DC8490A9-4F3C-1AB8-3F47-2CD3C6C79CB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820324" y="4248588"/>
              <a:ext cx="150028" cy="399613"/>
            </a:xfrm>
            <a:custGeom>
              <a:avLst/>
              <a:gdLst/>
              <a:ahLst/>
              <a:cxnLst/>
              <a:rect l="0" t="0" r="0" b="0"/>
              <a:pathLst>
                <a:path w="150028" h="399613">
                  <a:moveTo>
                    <a:pt x="141826" y="47187"/>
                  </a:moveTo>
                  <a:lnTo>
                    <a:pt x="141826" y="47187"/>
                  </a:lnTo>
                  <a:lnTo>
                    <a:pt x="150027" y="38986"/>
                  </a:lnTo>
                  <a:lnTo>
                    <a:pt x="149410" y="38545"/>
                  </a:lnTo>
                  <a:lnTo>
                    <a:pt x="143034" y="37779"/>
                  </a:lnTo>
                  <a:lnTo>
                    <a:pt x="142363" y="34892"/>
                  </a:lnTo>
                  <a:lnTo>
                    <a:pt x="141932" y="29471"/>
                  </a:lnTo>
                  <a:lnTo>
                    <a:pt x="135301" y="20796"/>
                  </a:lnTo>
                  <a:lnTo>
                    <a:pt x="133634" y="14997"/>
                  </a:lnTo>
                  <a:lnTo>
                    <a:pt x="132131" y="13027"/>
                  </a:lnTo>
                  <a:lnTo>
                    <a:pt x="115074" y="2887"/>
                  </a:lnTo>
                  <a:lnTo>
                    <a:pt x="87255" y="0"/>
                  </a:lnTo>
                  <a:lnTo>
                    <a:pt x="77708" y="2578"/>
                  </a:lnTo>
                  <a:lnTo>
                    <a:pt x="57900" y="12858"/>
                  </a:lnTo>
                  <a:lnTo>
                    <a:pt x="48786" y="24521"/>
                  </a:lnTo>
                  <a:lnTo>
                    <a:pt x="24481" y="69231"/>
                  </a:lnTo>
                  <a:lnTo>
                    <a:pt x="19281" y="100499"/>
                  </a:lnTo>
                  <a:lnTo>
                    <a:pt x="17322" y="137537"/>
                  </a:lnTo>
                  <a:lnTo>
                    <a:pt x="11567" y="172735"/>
                  </a:lnTo>
                  <a:lnTo>
                    <a:pt x="9850" y="204586"/>
                  </a:lnTo>
                  <a:lnTo>
                    <a:pt x="9086" y="237087"/>
                  </a:lnTo>
                  <a:lnTo>
                    <a:pt x="8657" y="282312"/>
                  </a:lnTo>
                  <a:lnTo>
                    <a:pt x="5708" y="322523"/>
                  </a:lnTo>
                  <a:lnTo>
                    <a:pt x="3012" y="346301"/>
                  </a:lnTo>
                  <a:lnTo>
                    <a:pt x="5328" y="370528"/>
                  </a:lnTo>
                  <a:lnTo>
                    <a:pt x="0" y="392359"/>
                  </a:lnTo>
                  <a:lnTo>
                    <a:pt x="708" y="394777"/>
                  </a:lnTo>
                  <a:lnTo>
                    <a:pt x="8476" y="3996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1">
              <a:extLst>
                <a:ext uri="{FF2B5EF4-FFF2-40B4-BE49-F238E27FC236}">
                  <a16:creationId xmlns:a16="http://schemas.microsoft.com/office/drawing/2014/main" id="{A4AA7EEB-704A-51C8-9308-D1D8112A263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800225" y="44386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7" y="19050"/>
                  </a:lnTo>
                  <a:lnTo>
                    <a:pt x="42815" y="10408"/>
                  </a:lnTo>
                  <a:lnTo>
                    <a:pt x="86346" y="9642"/>
                  </a:lnTo>
                  <a:lnTo>
                    <a:pt x="125893" y="6718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52">
              <a:extLst>
                <a:ext uri="{FF2B5EF4-FFF2-40B4-BE49-F238E27FC236}">
                  <a16:creationId xmlns:a16="http://schemas.microsoft.com/office/drawing/2014/main" id="{4A6CA4B3-96E7-E9C2-8933-A49F91FF2785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038350" y="4400550"/>
              <a:ext cx="180976" cy="108571"/>
            </a:xfrm>
            <a:custGeom>
              <a:avLst/>
              <a:gdLst/>
              <a:ahLst/>
              <a:cxnLst/>
              <a:rect l="0" t="0" r="0" b="0"/>
              <a:pathLst>
                <a:path w="180976" h="108571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7" y="20374"/>
                  </a:lnTo>
                  <a:lnTo>
                    <a:pt x="17305" y="12765"/>
                  </a:lnTo>
                  <a:lnTo>
                    <a:pt x="45056" y="9952"/>
                  </a:lnTo>
                  <a:lnTo>
                    <a:pt x="54597" y="12537"/>
                  </a:lnTo>
                  <a:lnTo>
                    <a:pt x="79235" y="26855"/>
                  </a:lnTo>
                  <a:lnTo>
                    <a:pt x="87427" y="36983"/>
                  </a:lnTo>
                  <a:lnTo>
                    <a:pt x="91773" y="51362"/>
                  </a:lnTo>
                  <a:lnTo>
                    <a:pt x="94563" y="81407"/>
                  </a:lnTo>
                  <a:lnTo>
                    <a:pt x="92122" y="91920"/>
                  </a:lnTo>
                  <a:lnTo>
                    <a:pt x="81932" y="107292"/>
                  </a:lnTo>
                  <a:lnTo>
                    <a:pt x="78963" y="108570"/>
                  </a:lnTo>
                  <a:lnTo>
                    <a:pt x="75926" y="108364"/>
                  </a:lnTo>
                  <a:lnTo>
                    <a:pt x="66594" y="105838"/>
                  </a:lnTo>
                  <a:lnTo>
                    <a:pt x="63446" y="105483"/>
                  </a:lnTo>
                  <a:lnTo>
                    <a:pt x="61347" y="102072"/>
                  </a:lnTo>
                  <a:lnTo>
                    <a:pt x="59015" y="89816"/>
                  </a:lnTo>
                  <a:lnTo>
                    <a:pt x="60801" y="76607"/>
                  </a:lnTo>
                  <a:lnTo>
                    <a:pt x="66181" y="63681"/>
                  </a:lnTo>
                  <a:lnTo>
                    <a:pt x="82168" y="44503"/>
                  </a:lnTo>
                  <a:lnTo>
                    <a:pt x="119554" y="17763"/>
                  </a:lnTo>
                  <a:lnTo>
                    <a:pt x="166826" y="102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14">
            <a:extLst>
              <a:ext uri="{FF2B5EF4-FFF2-40B4-BE49-F238E27FC236}">
                <a16:creationId xmlns:a16="http://schemas.microsoft.com/office/drawing/2014/main" id="{34BF9432-D716-3A92-0590-6AB0F2F40C0C}"/>
              </a:ext>
            </a:extLst>
          </p:cNvPr>
          <p:cNvGrpSpPr/>
          <p:nvPr/>
        </p:nvGrpSpPr>
        <p:grpSpPr>
          <a:xfrm>
            <a:off x="2344687" y="4391025"/>
            <a:ext cx="417564" cy="142876"/>
            <a:chOff x="2344687" y="4391025"/>
            <a:chExt cx="417564" cy="142876"/>
          </a:xfrm>
        </p:grpSpPr>
        <p:sp>
          <p:nvSpPr>
            <p:cNvPr id="67" name="SMARTInkShape-53">
              <a:extLst>
                <a:ext uri="{FF2B5EF4-FFF2-40B4-BE49-F238E27FC236}">
                  <a16:creationId xmlns:a16="http://schemas.microsoft.com/office/drawing/2014/main" id="{A1440B3B-2C79-0CE6-9235-B5948F742AF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344687" y="4391025"/>
              <a:ext cx="102900" cy="141220"/>
            </a:xfrm>
            <a:custGeom>
              <a:avLst/>
              <a:gdLst/>
              <a:ahLst/>
              <a:cxnLst/>
              <a:rect l="0" t="0" r="0" b="0"/>
              <a:pathLst>
                <a:path w="102900" h="141220">
                  <a:moveTo>
                    <a:pt x="74663" y="9525"/>
                  </a:moveTo>
                  <a:lnTo>
                    <a:pt x="74663" y="9525"/>
                  </a:lnTo>
                  <a:lnTo>
                    <a:pt x="84188" y="9525"/>
                  </a:lnTo>
                  <a:lnTo>
                    <a:pt x="60337" y="10583"/>
                  </a:lnTo>
                  <a:lnTo>
                    <a:pt x="48540" y="14582"/>
                  </a:lnTo>
                  <a:lnTo>
                    <a:pt x="16156" y="40117"/>
                  </a:lnTo>
                  <a:lnTo>
                    <a:pt x="11618" y="52755"/>
                  </a:lnTo>
                  <a:lnTo>
                    <a:pt x="768" y="94864"/>
                  </a:lnTo>
                  <a:lnTo>
                    <a:pt x="0" y="101343"/>
                  </a:lnTo>
                  <a:lnTo>
                    <a:pt x="4790" y="114185"/>
                  </a:lnTo>
                  <a:lnTo>
                    <a:pt x="15000" y="129565"/>
                  </a:lnTo>
                  <a:lnTo>
                    <a:pt x="26881" y="137285"/>
                  </a:lnTo>
                  <a:lnTo>
                    <a:pt x="48864" y="141219"/>
                  </a:lnTo>
                  <a:lnTo>
                    <a:pt x="70429" y="137328"/>
                  </a:lnTo>
                  <a:lnTo>
                    <a:pt x="90224" y="124415"/>
                  </a:lnTo>
                  <a:lnTo>
                    <a:pt x="97454" y="115974"/>
                  </a:lnTo>
                  <a:lnTo>
                    <a:pt x="99382" y="112241"/>
                  </a:lnTo>
                  <a:lnTo>
                    <a:pt x="102899" y="70714"/>
                  </a:lnTo>
                  <a:lnTo>
                    <a:pt x="98081" y="51056"/>
                  </a:lnTo>
                  <a:lnTo>
                    <a:pt x="79637" y="16047"/>
                  </a:lnTo>
                  <a:lnTo>
                    <a:pt x="66024" y="6401"/>
                  </a:lnTo>
                  <a:lnTo>
                    <a:pt x="460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4">
              <a:extLst>
                <a:ext uri="{FF2B5EF4-FFF2-40B4-BE49-F238E27FC236}">
                  <a16:creationId xmlns:a16="http://schemas.microsoft.com/office/drawing/2014/main" id="{E1B1A671-F72C-133A-F3E7-15ED9B8D546B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495550" y="4402867"/>
              <a:ext cx="266701" cy="131034"/>
            </a:xfrm>
            <a:custGeom>
              <a:avLst/>
              <a:gdLst/>
              <a:ahLst/>
              <a:cxnLst/>
              <a:rect l="0" t="0" r="0" b="0"/>
              <a:pathLst>
                <a:path w="266701" h="131034">
                  <a:moveTo>
                    <a:pt x="0" y="26258"/>
                  </a:moveTo>
                  <a:lnTo>
                    <a:pt x="0" y="26258"/>
                  </a:lnTo>
                  <a:lnTo>
                    <a:pt x="5056" y="26258"/>
                  </a:lnTo>
                  <a:lnTo>
                    <a:pt x="10361" y="23436"/>
                  </a:lnTo>
                  <a:lnTo>
                    <a:pt x="27207" y="8566"/>
                  </a:lnTo>
                  <a:lnTo>
                    <a:pt x="36656" y="7327"/>
                  </a:lnTo>
                  <a:lnTo>
                    <a:pt x="42729" y="2187"/>
                  </a:lnTo>
                  <a:lnTo>
                    <a:pt x="45420" y="1744"/>
                  </a:lnTo>
                  <a:lnTo>
                    <a:pt x="48271" y="2507"/>
                  </a:lnTo>
                  <a:lnTo>
                    <a:pt x="51230" y="4074"/>
                  </a:lnTo>
                  <a:lnTo>
                    <a:pt x="60452" y="16392"/>
                  </a:lnTo>
                  <a:lnTo>
                    <a:pt x="72857" y="58174"/>
                  </a:lnTo>
                  <a:lnTo>
                    <a:pt x="75760" y="84723"/>
                  </a:lnTo>
                  <a:lnTo>
                    <a:pt x="73182" y="92107"/>
                  </a:lnTo>
                  <a:lnTo>
                    <a:pt x="67056" y="101852"/>
                  </a:lnTo>
                  <a:lnTo>
                    <a:pt x="66788" y="97221"/>
                  </a:lnTo>
                  <a:lnTo>
                    <a:pt x="85977" y="54505"/>
                  </a:lnTo>
                  <a:lnTo>
                    <a:pt x="98147" y="35686"/>
                  </a:lnTo>
                  <a:lnTo>
                    <a:pt x="122221" y="8861"/>
                  </a:lnTo>
                  <a:lnTo>
                    <a:pt x="140086" y="7353"/>
                  </a:lnTo>
                  <a:lnTo>
                    <a:pt x="144457" y="10095"/>
                  </a:lnTo>
                  <a:lnTo>
                    <a:pt x="147105" y="12307"/>
                  </a:lnTo>
                  <a:lnTo>
                    <a:pt x="150047" y="23233"/>
                  </a:lnTo>
                  <a:lnTo>
                    <a:pt x="152412" y="36555"/>
                  </a:lnTo>
                  <a:lnTo>
                    <a:pt x="159732" y="56553"/>
                  </a:lnTo>
                  <a:lnTo>
                    <a:pt x="161797" y="81070"/>
                  </a:lnTo>
                  <a:lnTo>
                    <a:pt x="162958" y="74283"/>
                  </a:lnTo>
                  <a:lnTo>
                    <a:pt x="175179" y="47700"/>
                  </a:lnTo>
                  <a:lnTo>
                    <a:pt x="184044" y="38257"/>
                  </a:lnTo>
                  <a:lnTo>
                    <a:pt x="227844" y="1158"/>
                  </a:lnTo>
                  <a:lnTo>
                    <a:pt x="231271" y="0"/>
                  </a:lnTo>
                  <a:lnTo>
                    <a:pt x="233556" y="286"/>
                  </a:lnTo>
                  <a:lnTo>
                    <a:pt x="235079" y="1535"/>
                  </a:lnTo>
                  <a:lnTo>
                    <a:pt x="238888" y="6803"/>
                  </a:lnTo>
                  <a:lnTo>
                    <a:pt x="250816" y="21670"/>
                  </a:lnTo>
                  <a:lnTo>
                    <a:pt x="264342" y="67283"/>
                  </a:lnTo>
                  <a:lnTo>
                    <a:pt x="266562" y="112890"/>
                  </a:lnTo>
                  <a:lnTo>
                    <a:pt x="266700" y="1310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15">
            <a:extLst>
              <a:ext uri="{FF2B5EF4-FFF2-40B4-BE49-F238E27FC236}">
                <a16:creationId xmlns:a16="http://schemas.microsoft.com/office/drawing/2014/main" id="{21164878-1AA5-2D87-80C4-EE245D969CAA}"/>
              </a:ext>
            </a:extLst>
          </p:cNvPr>
          <p:cNvGrpSpPr/>
          <p:nvPr/>
        </p:nvGrpSpPr>
        <p:grpSpPr>
          <a:xfrm>
            <a:off x="3019425" y="4219575"/>
            <a:ext cx="1304926" cy="310385"/>
            <a:chOff x="3019425" y="4219575"/>
            <a:chExt cx="1304926" cy="310385"/>
          </a:xfrm>
        </p:grpSpPr>
        <p:sp>
          <p:nvSpPr>
            <p:cNvPr id="70" name="SMARTInkShape-55">
              <a:extLst>
                <a:ext uri="{FF2B5EF4-FFF2-40B4-BE49-F238E27FC236}">
                  <a16:creationId xmlns:a16="http://schemas.microsoft.com/office/drawing/2014/main" id="{7462B271-7D47-83BD-84B7-5BA29AC779D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019425" y="4364105"/>
              <a:ext cx="228601" cy="165855"/>
            </a:xfrm>
            <a:custGeom>
              <a:avLst/>
              <a:gdLst/>
              <a:ahLst/>
              <a:cxnLst/>
              <a:rect l="0" t="0" r="0" b="0"/>
              <a:pathLst>
                <a:path w="228601" h="165855">
                  <a:moveTo>
                    <a:pt x="0" y="55495"/>
                  </a:moveTo>
                  <a:lnTo>
                    <a:pt x="0" y="55495"/>
                  </a:lnTo>
                  <a:lnTo>
                    <a:pt x="21459" y="42238"/>
                  </a:lnTo>
                  <a:lnTo>
                    <a:pt x="25412" y="36197"/>
                  </a:lnTo>
                  <a:lnTo>
                    <a:pt x="26467" y="33105"/>
                  </a:lnTo>
                  <a:lnTo>
                    <a:pt x="33282" y="26847"/>
                  </a:lnTo>
                  <a:lnTo>
                    <a:pt x="42308" y="21596"/>
                  </a:lnTo>
                  <a:lnTo>
                    <a:pt x="53340" y="17581"/>
                  </a:lnTo>
                  <a:lnTo>
                    <a:pt x="63312" y="11217"/>
                  </a:lnTo>
                  <a:lnTo>
                    <a:pt x="69766" y="9358"/>
                  </a:lnTo>
                  <a:lnTo>
                    <a:pt x="72969" y="10979"/>
                  </a:lnTo>
                  <a:lnTo>
                    <a:pt x="79350" y="18424"/>
                  </a:lnTo>
                  <a:lnTo>
                    <a:pt x="83836" y="44629"/>
                  </a:lnTo>
                  <a:lnTo>
                    <a:pt x="85352" y="83805"/>
                  </a:lnTo>
                  <a:lnTo>
                    <a:pt x="85652" y="122118"/>
                  </a:lnTo>
                  <a:lnTo>
                    <a:pt x="85722" y="165854"/>
                  </a:lnTo>
                  <a:lnTo>
                    <a:pt x="86783" y="144633"/>
                  </a:lnTo>
                  <a:lnTo>
                    <a:pt x="94387" y="120359"/>
                  </a:lnTo>
                  <a:lnTo>
                    <a:pt x="116316" y="79363"/>
                  </a:lnTo>
                  <a:lnTo>
                    <a:pt x="155879" y="33366"/>
                  </a:lnTo>
                  <a:lnTo>
                    <a:pt x="173657" y="16365"/>
                  </a:lnTo>
                  <a:lnTo>
                    <a:pt x="199783" y="828"/>
                  </a:lnTo>
                  <a:lnTo>
                    <a:pt x="203039" y="0"/>
                  </a:lnTo>
                  <a:lnTo>
                    <a:pt x="206267" y="2623"/>
                  </a:lnTo>
                  <a:lnTo>
                    <a:pt x="212677" y="14005"/>
                  </a:lnTo>
                  <a:lnTo>
                    <a:pt x="217811" y="48240"/>
                  </a:lnTo>
                  <a:lnTo>
                    <a:pt x="218825" y="89026"/>
                  </a:lnTo>
                  <a:lnTo>
                    <a:pt x="224082" y="128205"/>
                  </a:lnTo>
                  <a:lnTo>
                    <a:pt x="228600" y="160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6">
              <a:extLst>
                <a:ext uri="{FF2B5EF4-FFF2-40B4-BE49-F238E27FC236}">
                  <a16:creationId xmlns:a16="http://schemas.microsoft.com/office/drawing/2014/main" id="{1F80296E-8FE5-3377-CF14-98AD39E2D9B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3381551" y="4385886"/>
              <a:ext cx="66460" cy="107635"/>
            </a:xfrm>
            <a:custGeom>
              <a:avLst/>
              <a:gdLst/>
              <a:ahLst/>
              <a:cxnLst/>
              <a:rect l="0" t="0" r="0" b="0"/>
              <a:pathLst>
                <a:path w="66460" h="107635">
                  <a:moveTo>
                    <a:pt x="37924" y="52764"/>
                  </a:moveTo>
                  <a:lnTo>
                    <a:pt x="37924" y="52764"/>
                  </a:lnTo>
                  <a:lnTo>
                    <a:pt x="48037" y="47707"/>
                  </a:lnTo>
                  <a:lnTo>
                    <a:pt x="51016" y="45160"/>
                  </a:lnTo>
                  <a:lnTo>
                    <a:pt x="64943" y="26021"/>
                  </a:lnTo>
                  <a:lnTo>
                    <a:pt x="66038" y="19676"/>
                  </a:lnTo>
                  <a:lnTo>
                    <a:pt x="66459" y="6903"/>
                  </a:lnTo>
                  <a:lnTo>
                    <a:pt x="56374" y="606"/>
                  </a:lnTo>
                  <a:lnTo>
                    <a:pt x="52341" y="0"/>
                  </a:lnTo>
                  <a:lnTo>
                    <a:pt x="48594" y="654"/>
                  </a:lnTo>
                  <a:lnTo>
                    <a:pt x="40549" y="5263"/>
                  </a:lnTo>
                  <a:lnTo>
                    <a:pt x="29919" y="14366"/>
                  </a:lnTo>
                  <a:lnTo>
                    <a:pt x="4332" y="57145"/>
                  </a:lnTo>
                  <a:lnTo>
                    <a:pt x="1160" y="68056"/>
                  </a:lnTo>
                  <a:lnTo>
                    <a:pt x="0" y="89494"/>
                  </a:lnTo>
                  <a:lnTo>
                    <a:pt x="2724" y="98369"/>
                  </a:lnTo>
                  <a:lnTo>
                    <a:pt x="4933" y="102217"/>
                  </a:lnTo>
                  <a:lnTo>
                    <a:pt x="8521" y="104783"/>
                  </a:lnTo>
                  <a:lnTo>
                    <a:pt x="18153" y="107634"/>
                  </a:lnTo>
                  <a:lnTo>
                    <a:pt x="29490" y="106078"/>
                  </a:lnTo>
                  <a:lnTo>
                    <a:pt x="35476" y="104182"/>
                  </a:lnTo>
                  <a:lnTo>
                    <a:pt x="44950" y="96430"/>
                  </a:lnTo>
                  <a:lnTo>
                    <a:pt x="52688" y="83813"/>
                  </a:lnTo>
                  <a:lnTo>
                    <a:pt x="64471" y="44362"/>
                  </a:lnTo>
                  <a:lnTo>
                    <a:pt x="64089" y="39754"/>
                  </a:lnTo>
                  <a:lnTo>
                    <a:pt x="57074" y="15254"/>
                  </a:lnTo>
                  <a:lnTo>
                    <a:pt x="47449" y="5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57">
              <a:extLst>
                <a:ext uri="{FF2B5EF4-FFF2-40B4-BE49-F238E27FC236}">
                  <a16:creationId xmlns:a16="http://schemas.microsoft.com/office/drawing/2014/main" id="{7CD43FDB-196A-6774-0CD5-CB21BB76E09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3495675" y="4376477"/>
              <a:ext cx="190501" cy="112678"/>
            </a:xfrm>
            <a:custGeom>
              <a:avLst/>
              <a:gdLst/>
              <a:ahLst/>
              <a:cxnLst/>
              <a:rect l="0" t="0" r="0" b="0"/>
              <a:pathLst>
                <a:path w="190501" h="112678">
                  <a:moveTo>
                    <a:pt x="0" y="52648"/>
                  </a:moveTo>
                  <a:lnTo>
                    <a:pt x="0" y="52648"/>
                  </a:lnTo>
                  <a:lnTo>
                    <a:pt x="8662" y="45044"/>
                  </a:lnTo>
                  <a:lnTo>
                    <a:pt x="45280" y="18749"/>
                  </a:lnTo>
                  <a:lnTo>
                    <a:pt x="55755" y="16415"/>
                  </a:lnTo>
                  <a:lnTo>
                    <a:pt x="64644" y="18200"/>
                  </a:lnTo>
                  <a:lnTo>
                    <a:pt x="68496" y="20157"/>
                  </a:lnTo>
                  <a:lnTo>
                    <a:pt x="71063" y="23580"/>
                  </a:lnTo>
                  <a:lnTo>
                    <a:pt x="82295" y="57395"/>
                  </a:lnTo>
                  <a:lnTo>
                    <a:pt x="85273" y="95842"/>
                  </a:lnTo>
                  <a:lnTo>
                    <a:pt x="82702" y="106417"/>
                  </a:lnTo>
                  <a:lnTo>
                    <a:pt x="80535" y="110719"/>
                  </a:lnTo>
                  <a:lnTo>
                    <a:pt x="78031" y="112529"/>
                  </a:lnTo>
                  <a:lnTo>
                    <a:pt x="75305" y="112677"/>
                  </a:lnTo>
                  <a:lnTo>
                    <a:pt x="66410" y="110651"/>
                  </a:lnTo>
                  <a:lnTo>
                    <a:pt x="63324" y="110367"/>
                  </a:lnTo>
                  <a:lnTo>
                    <a:pt x="61266" y="108061"/>
                  </a:lnTo>
                  <a:lnTo>
                    <a:pt x="58980" y="99854"/>
                  </a:lnTo>
                  <a:lnTo>
                    <a:pt x="57692" y="83333"/>
                  </a:lnTo>
                  <a:lnTo>
                    <a:pt x="67423" y="59976"/>
                  </a:lnTo>
                  <a:lnTo>
                    <a:pt x="77944" y="47791"/>
                  </a:lnTo>
                  <a:lnTo>
                    <a:pt x="115784" y="21317"/>
                  </a:lnTo>
                  <a:lnTo>
                    <a:pt x="160339" y="3248"/>
                  </a:lnTo>
                  <a:lnTo>
                    <a:pt x="164043" y="664"/>
                  </a:lnTo>
                  <a:lnTo>
                    <a:pt x="167571" y="0"/>
                  </a:lnTo>
                  <a:lnTo>
                    <a:pt x="170980" y="617"/>
                  </a:lnTo>
                  <a:lnTo>
                    <a:pt x="190500" y="50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58">
              <a:extLst>
                <a:ext uri="{FF2B5EF4-FFF2-40B4-BE49-F238E27FC236}">
                  <a16:creationId xmlns:a16="http://schemas.microsoft.com/office/drawing/2014/main" id="{86C83360-0011-FCE2-5DB0-6D9929D9DED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3724275" y="4372910"/>
              <a:ext cx="295276" cy="113366"/>
            </a:xfrm>
            <a:custGeom>
              <a:avLst/>
              <a:gdLst/>
              <a:ahLst/>
              <a:cxnLst/>
              <a:rect l="0" t="0" r="0" b="0"/>
              <a:pathLst>
                <a:path w="295276" h="113366">
                  <a:moveTo>
                    <a:pt x="0" y="37165"/>
                  </a:moveTo>
                  <a:lnTo>
                    <a:pt x="0" y="37165"/>
                  </a:lnTo>
                  <a:lnTo>
                    <a:pt x="0" y="32108"/>
                  </a:lnTo>
                  <a:lnTo>
                    <a:pt x="2822" y="26804"/>
                  </a:lnTo>
                  <a:lnTo>
                    <a:pt x="18314" y="9718"/>
                  </a:lnTo>
                  <a:lnTo>
                    <a:pt x="26837" y="3800"/>
                  </a:lnTo>
                  <a:lnTo>
                    <a:pt x="37585" y="468"/>
                  </a:lnTo>
                  <a:lnTo>
                    <a:pt x="40932" y="0"/>
                  </a:lnTo>
                  <a:lnTo>
                    <a:pt x="55755" y="4398"/>
                  </a:lnTo>
                  <a:lnTo>
                    <a:pt x="64645" y="12372"/>
                  </a:lnTo>
                  <a:lnTo>
                    <a:pt x="71064" y="22971"/>
                  </a:lnTo>
                  <a:lnTo>
                    <a:pt x="81237" y="60596"/>
                  </a:lnTo>
                  <a:lnTo>
                    <a:pt x="77072" y="94304"/>
                  </a:lnTo>
                  <a:lnTo>
                    <a:pt x="75723" y="97483"/>
                  </a:lnTo>
                  <a:lnTo>
                    <a:pt x="73765" y="99602"/>
                  </a:lnTo>
                  <a:lnTo>
                    <a:pt x="68075" y="103003"/>
                  </a:lnTo>
                  <a:lnTo>
                    <a:pt x="66859" y="85829"/>
                  </a:lnTo>
                  <a:lnTo>
                    <a:pt x="66798" y="82308"/>
                  </a:lnTo>
                  <a:lnTo>
                    <a:pt x="72374" y="72751"/>
                  </a:lnTo>
                  <a:lnTo>
                    <a:pt x="79791" y="62506"/>
                  </a:lnTo>
                  <a:lnTo>
                    <a:pt x="98751" y="25910"/>
                  </a:lnTo>
                  <a:lnTo>
                    <a:pt x="104920" y="21580"/>
                  </a:lnTo>
                  <a:lnTo>
                    <a:pt x="134199" y="10880"/>
                  </a:lnTo>
                  <a:lnTo>
                    <a:pt x="140266" y="10117"/>
                  </a:lnTo>
                  <a:lnTo>
                    <a:pt x="149830" y="12091"/>
                  </a:lnTo>
                  <a:lnTo>
                    <a:pt x="153862" y="14099"/>
                  </a:lnTo>
                  <a:lnTo>
                    <a:pt x="161163" y="21975"/>
                  </a:lnTo>
                  <a:lnTo>
                    <a:pt x="166878" y="32530"/>
                  </a:lnTo>
                  <a:lnTo>
                    <a:pt x="170848" y="67847"/>
                  </a:lnTo>
                  <a:lnTo>
                    <a:pt x="171449" y="94242"/>
                  </a:lnTo>
                  <a:lnTo>
                    <a:pt x="176506" y="84180"/>
                  </a:lnTo>
                  <a:lnTo>
                    <a:pt x="220791" y="44352"/>
                  </a:lnTo>
                  <a:lnTo>
                    <a:pt x="250615" y="16154"/>
                  </a:lnTo>
                  <a:lnTo>
                    <a:pt x="258845" y="11952"/>
                  </a:lnTo>
                  <a:lnTo>
                    <a:pt x="269430" y="9586"/>
                  </a:lnTo>
                  <a:lnTo>
                    <a:pt x="272753" y="11371"/>
                  </a:lnTo>
                  <a:lnTo>
                    <a:pt x="288886" y="30136"/>
                  </a:lnTo>
                  <a:lnTo>
                    <a:pt x="289957" y="34596"/>
                  </a:lnTo>
                  <a:lnTo>
                    <a:pt x="289717" y="59784"/>
                  </a:lnTo>
                  <a:lnTo>
                    <a:pt x="291746" y="75793"/>
                  </a:lnTo>
                  <a:lnTo>
                    <a:pt x="295275" y="1133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59">
              <a:extLst>
                <a:ext uri="{FF2B5EF4-FFF2-40B4-BE49-F238E27FC236}">
                  <a16:creationId xmlns:a16="http://schemas.microsoft.com/office/drawing/2014/main" id="{E4D43AAB-D150-6798-FE4D-4DDC8ED2559A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072880" y="4373144"/>
              <a:ext cx="194321" cy="110630"/>
            </a:xfrm>
            <a:custGeom>
              <a:avLst/>
              <a:gdLst/>
              <a:ahLst/>
              <a:cxnLst/>
              <a:rect l="0" t="0" r="0" b="0"/>
              <a:pathLst>
                <a:path w="194321" h="110630">
                  <a:moveTo>
                    <a:pt x="89545" y="46456"/>
                  </a:moveTo>
                  <a:lnTo>
                    <a:pt x="89545" y="46456"/>
                  </a:lnTo>
                  <a:lnTo>
                    <a:pt x="99658" y="46456"/>
                  </a:lnTo>
                  <a:lnTo>
                    <a:pt x="107445" y="43634"/>
                  </a:lnTo>
                  <a:lnTo>
                    <a:pt x="116011" y="38255"/>
                  </a:lnTo>
                  <a:lnTo>
                    <a:pt x="117183" y="34697"/>
                  </a:lnTo>
                  <a:lnTo>
                    <a:pt x="118115" y="13255"/>
                  </a:lnTo>
                  <a:lnTo>
                    <a:pt x="115295" y="7711"/>
                  </a:lnTo>
                  <a:lnTo>
                    <a:pt x="113062" y="4750"/>
                  </a:lnTo>
                  <a:lnTo>
                    <a:pt x="107758" y="1462"/>
                  </a:lnTo>
                  <a:lnTo>
                    <a:pt x="99756" y="0"/>
                  </a:lnTo>
                  <a:lnTo>
                    <a:pt x="78459" y="236"/>
                  </a:lnTo>
                  <a:lnTo>
                    <a:pt x="57215" y="7596"/>
                  </a:lnTo>
                  <a:lnTo>
                    <a:pt x="40251" y="17191"/>
                  </a:lnTo>
                  <a:lnTo>
                    <a:pt x="17907" y="44605"/>
                  </a:lnTo>
                  <a:lnTo>
                    <a:pt x="0" y="90186"/>
                  </a:lnTo>
                  <a:lnTo>
                    <a:pt x="215" y="95718"/>
                  </a:lnTo>
                  <a:lnTo>
                    <a:pt x="2475" y="100464"/>
                  </a:lnTo>
                  <a:lnTo>
                    <a:pt x="9572" y="107501"/>
                  </a:lnTo>
                  <a:lnTo>
                    <a:pt x="16254" y="110629"/>
                  </a:lnTo>
                  <a:lnTo>
                    <a:pt x="19518" y="110404"/>
                  </a:lnTo>
                  <a:lnTo>
                    <a:pt x="25966" y="107333"/>
                  </a:lnTo>
                  <a:lnTo>
                    <a:pt x="62819" y="73112"/>
                  </a:lnTo>
                  <a:lnTo>
                    <a:pt x="67084" y="63241"/>
                  </a:lnTo>
                  <a:lnTo>
                    <a:pt x="70037" y="52858"/>
                  </a:lnTo>
                  <a:lnTo>
                    <a:pt x="80557" y="37569"/>
                  </a:lnTo>
                  <a:lnTo>
                    <a:pt x="89019" y="28001"/>
                  </a:lnTo>
                  <a:lnTo>
                    <a:pt x="84333" y="32639"/>
                  </a:lnTo>
                  <a:lnTo>
                    <a:pt x="81937" y="40668"/>
                  </a:lnTo>
                  <a:lnTo>
                    <a:pt x="80399" y="63069"/>
                  </a:lnTo>
                  <a:lnTo>
                    <a:pt x="88254" y="95439"/>
                  </a:lnTo>
                  <a:lnTo>
                    <a:pt x="90801" y="99220"/>
                  </a:lnTo>
                  <a:lnTo>
                    <a:pt x="99276" y="106243"/>
                  </a:lnTo>
                  <a:lnTo>
                    <a:pt x="105557" y="107481"/>
                  </a:lnTo>
                  <a:lnTo>
                    <a:pt x="149185" y="103027"/>
                  </a:lnTo>
                  <a:lnTo>
                    <a:pt x="162266" y="98762"/>
                  </a:lnTo>
                  <a:lnTo>
                    <a:pt x="194320" y="750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0">
              <a:extLst>
                <a:ext uri="{FF2B5EF4-FFF2-40B4-BE49-F238E27FC236}">
                  <a16:creationId xmlns:a16="http://schemas.microsoft.com/office/drawing/2014/main" id="{DB1D8FD9-6773-AE2D-0BE3-D1614A64C4E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305300" y="4219575"/>
              <a:ext cx="19051" cy="276226"/>
            </a:xfrm>
            <a:custGeom>
              <a:avLst/>
              <a:gdLst/>
              <a:ahLst/>
              <a:cxnLst/>
              <a:rect l="0" t="0" r="0" b="0"/>
              <a:pathLst>
                <a:path w="19051" h="276226">
                  <a:moveTo>
                    <a:pt x="0" y="0"/>
                  </a:moveTo>
                  <a:lnTo>
                    <a:pt x="0" y="0"/>
                  </a:lnTo>
                  <a:lnTo>
                    <a:pt x="0" y="45760"/>
                  </a:lnTo>
                  <a:lnTo>
                    <a:pt x="0" y="90288"/>
                  </a:lnTo>
                  <a:lnTo>
                    <a:pt x="0" y="137426"/>
                  </a:lnTo>
                  <a:lnTo>
                    <a:pt x="0" y="174892"/>
                  </a:lnTo>
                  <a:lnTo>
                    <a:pt x="6546" y="216815"/>
                  </a:lnTo>
                  <a:lnTo>
                    <a:pt x="11759" y="246576"/>
                  </a:lnTo>
                  <a:lnTo>
                    <a:pt x="1905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6">
            <a:extLst>
              <a:ext uri="{FF2B5EF4-FFF2-40B4-BE49-F238E27FC236}">
                <a16:creationId xmlns:a16="http://schemas.microsoft.com/office/drawing/2014/main" id="{4F4FC2A8-E4F8-8770-E0F5-1CC92AA92E1F}"/>
              </a:ext>
            </a:extLst>
          </p:cNvPr>
          <p:cNvGrpSpPr/>
          <p:nvPr/>
        </p:nvGrpSpPr>
        <p:grpSpPr>
          <a:xfrm>
            <a:off x="4724400" y="4326231"/>
            <a:ext cx="533401" cy="321970"/>
            <a:chOff x="4724400" y="4326231"/>
            <a:chExt cx="533401" cy="321970"/>
          </a:xfrm>
        </p:grpSpPr>
        <p:sp>
          <p:nvSpPr>
            <p:cNvPr id="77" name="SMARTInkShape-61">
              <a:extLst>
                <a:ext uri="{FF2B5EF4-FFF2-40B4-BE49-F238E27FC236}">
                  <a16:creationId xmlns:a16="http://schemas.microsoft.com/office/drawing/2014/main" id="{7540D3CA-AC91-1ADD-3799-C90EE60F2E6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724400" y="4362450"/>
              <a:ext cx="36384" cy="285751"/>
            </a:xfrm>
            <a:custGeom>
              <a:avLst/>
              <a:gdLst/>
              <a:ahLst/>
              <a:cxnLst/>
              <a:rect l="0" t="0" r="0" b="0"/>
              <a:pathLst>
                <a:path w="36384" h="285751">
                  <a:moveTo>
                    <a:pt x="19050" y="0"/>
                  </a:moveTo>
                  <a:lnTo>
                    <a:pt x="19050" y="0"/>
                  </a:lnTo>
                  <a:lnTo>
                    <a:pt x="26654" y="8662"/>
                  </a:lnTo>
                  <a:lnTo>
                    <a:pt x="32307" y="18314"/>
                  </a:lnTo>
                  <a:lnTo>
                    <a:pt x="36383" y="40704"/>
                  </a:lnTo>
                  <a:lnTo>
                    <a:pt x="31215" y="82202"/>
                  </a:lnTo>
                  <a:lnTo>
                    <a:pt x="27241" y="108082"/>
                  </a:lnTo>
                  <a:lnTo>
                    <a:pt x="15715" y="142679"/>
                  </a:lnTo>
                  <a:lnTo>
                    <a:pt x="10301" y="184915"/>
                  </a:lnTo>
                  <a:lnTo>
                    <a:pt x="2348" y="23200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2">
              <a:extLst>
                <a:ext uri="{FF2B5EF4-FFF2-40B4-BE49-F238E27FC236}">
                  <a16:creationId xmlns:a16="http://schemas.microsoft.com/office/drawing/2014/main" id="{0FAD4F4A-4990-F89E-C2A7-8699E5F7BF7F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733925" y="4353359"/>
              <a:ext cx="123772" cy="83785"/>
            </a:xfrm>
            <a:custGeom>
              <a:avLst/>
              <a:gdLst/>
              <a:ahLst/>
              <a:cxnLst/>
              <a:rect l="0" t="0" r="0" b="0"/>
              <a:pathLst>
                <a:path w="123772" h="83785">
                  <a:moveTo>
                    <a:pt x="0" y="56716"/>
                  </a:moveTo>
                  <a:lnTo>
                    <a:pt x="0" y="56716"/>
                  </a:lnTo>
                  <a:lnTo>
                    <a:pt x="0" y="46603"/>
                  </a:lnTo>
                  <a:lnTo>
                    <a:pt x="5645" y="35993"/>
                  </a:lnTo>
                  <a:lnTo>
                    <a:pt x="14151" y="26340"/>
                  </a:lnTo>
                  <a:lnTo>
                    <a:pt x="23831" y="19846"/>
                  </a:lnTo>
                  <a:lnTo>
                    <a:pt x="28228" y="12748"/>
                  </a:lnTo>
                  <a:lnTo>
                    <a:pt x="51760" y="4516"/>
                  </a:lnTo>
                  <a:lnTo>
                    <a:pt x="91881" y="0"/>
                  </a:lnTo>
                  <a:lnTo>
                    <a:pt x="101867" y="2581"/>
                  </a:lnTo>
                  <a:lnTo>
                    <a:pt x="116900" y="12862"/>
                  </a:lnTo>
                  <a:lnTo>
                    <a:pt x="120747" y="18881"/>
                  </a:lnTo>
                  <a:lnTo>
                    <a:pt x="122913" y="28220"/>
                  </a:lnTo>
                  <a:lnTo>
                    <a:pt x="123771" y="50371"/>
                  </a:lnTo>
                  <a:lnTo>
                    <a:pt x="118157" y="59540"/>
                  </a:lnTo>
                  <a:lnTo>
                    <a:pt x="113697" y="64948"/>
                  </a:lnTo>
                  <a:lnTo>
                    <a:pt x="92249" y="77617"/>
                  </a:lnTo>
                  <a:lnTo>
                    <a:pt x="64162" y="83775"/>
                  </a:lnTo>
                  <a:lnTo>
                    <a:pt x="44645" y="83784"/>
                  </a:lnTo>
                  <a:lnTo>
                    <a:pt x="19050" y="75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3">
              <a:extLst>
                <a:ext uri="{FF2B5EF4-FFF2-40B4-BE49-F238E27FC236}">
                  <a16:creationId xmlns:a16="http://schemas.microsoft.com/office/drawing/2014/main" id="{D373EA0A-C3B4-81E1-B365-035F7ADDC3E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915838" y="4343400"/>
              <a:ext cx="83255" cy="121707"/>
            </a:xfrm>
            <a:custGeom>
              <a:avLst/>
              <a:gdLst/>
              <a:ahLst/>
              <a:cxnLst/>
              <a:rect l="0" t="0" r="0" b="0"/>
              <a:pathLst>
                <a:path w="83255" h="121707">
                  <a:moveTo>
                    <a:pt x="37162" y="19050"/>
                  </a:moveTo>
                  <a:lnTo>
                    <a:pt x="37162" y="19050"/>
                  </a:lnTo>
                  <a:lnTo>
                    <a:pt x="46571" y="19050"/>
                  </a:lnTo>
                  <a:lnTo>
                    <a:pt x="46687" y="4585"/>
                  </a:lnTo>
                  <a:lnTo>
                    <a:pt x="45628" y="3057"/>
                  </a:lnTo>
                  <a:lnTo>
                    <a:pt x="43865" y="2037"/>
                  </a:lnTo>
                  <a:lnTo>
                    <a:pt x="41631" y="1358"/>
                  </a:lnTo>
                  <a:lnTo>
                    <a:pt x="40142" y="1964"/>
                  </a:lnTo>
                  <a:lnTo>
                    <a:pt x="39148" y="3426"/>
                  </a:lnTo>
                  <a:lnTo>
                    <a:pt x="38486" y="5459"/>
                  </a:lnTo>
                  <a:lnTo>
                    <a:pt x="32498" y="13376"/>
                  </a:lnTo>
                  <a:lnTo>
                    <a:pt x="26975" y="16529"/>
                  </a:lnTo>
                  <a:lnTo>
                    <a:pt x="24021" y="17369"/>
                  </a:lnTo>
                  <a:lnTo>
                    <a:pt x="9750" y="33721"/>
                  </a:lnTo>
                  <a:lnTo>
                    <a:pt x="3812" y="52734"/>
                  </a:lnTo>
                  <a:lnTo>
                    <a:pt x="0" y="89321"/>
                  </a:lnTo>
                  <a:lnTo>
                    <a:pt x="2301" y="100729"/>
                  </a:lnTo>
                  <a:lnTo>
                    <a:pt x="4397" y="105253"/>
                  </a:lnTo>
                  <a:lnTo>
                    <a:pt x="12369" y="113102"/>
                  </a:lnTo>
                  <a:lnTo>
                    <a:pt x="21910" y="119059"/>
                  </a:lnTo>
                  <a:lnTo>
                    <a:pt x="29678" y="121706"/>
                  </a:lnTo>
                  <a:lnTo>
                    <a:pt x="39480" y="120061"/>
                  </a:lnTo>
                  <a:lnTo>
                    <a:pt x="50893" y="114744"/>
                  </a:lnTo>
                  <a:lnTo>
                    <a:pt x="63020" y="105325"/>
                  </a:lnTo>
                  <a:lnTo>
                    <a:pt x="76691" y="83066"/>
                  </a:lnTo>
                  <a:lnTo>
                    <a:pt x="83187" y="54704"/>
                  </a:lnTo>
                  <a:lnTo>
                    <a:pt x="83254" y="35141"/>
                  </a:lnTo>
                  <a:lnTo>
                    <a:pt x="79520" y="22321"/>
                  </a:lnTo>
                  <a:lnTo>
                    <a:pt x="71510" y="12390"/>
                  </a:lnTo>
                  <a:lnTo>
                    <a:pt x="60895" y="5507"/>
                  </a:lnTo>
                  <a:lnTo>
                    <a:pt x="3716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4">
              <a:extLst>
                <a:ext uri="{FF2B5EF4-FFF2-40B4-BE49-F238E27FC236}">
                  <a16:creationId xmlns:a16="http://schemas.microsoft.com/office/drawing/2014/main" id="{096178C7-CA53-5CE8-E65F-2EF12DA9479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48250" y="4373299"/>
              <a:ext cx="43250" cy="255852"/>
            </a:xfrm>
            <a:custGeom>
              <a:avLst/>
              <a:gdLst/>
              <a:ahLst/>
              <a:cxnLst/>
              <a:rect l="0" t="0" r="0" b="0"/>
              <a:pathLst>
                <a:path w="43250" h="255852">
                  <a:moveTo>
                    <a:pt x="19050" y="8201"/>
                  </a:moveTo>
                  <a:lnTo>
                    <a:pt x="19050" y="8201"/>
                  </a:lnTo>
                  <a:lnTo>
                    <a:pt x="24106" y="8201"/>
                  </a:lnTo>
                  <a:lnTo>
                    <a:pt x="29411" y="5379"/>
                  </a:lnTo>
                  <a:lnTo>
                    <a:pt x="36383" y="0"/>
                  </a:lnTo>
                  <a:lnTo>
                    <a:pt x="38013" y="617"/>
                  </a:lnTo>
                  <a:lnTo>
                    <a:pt x="42647" y="4125"/>
                  </a:lnTo>
                  <a:lnTo>
                    <a:pt x="43249" y="6542"/>
                  </a:lnTo>
                  <a:lnTo>
                    <a:pt x="42591" y="9212"/>
                  </a:lnTo>
                  <a:lnTo>
                    <a:pt x="41094" y="12050"/>
                  </a:lnTo>
                  <a:lnTo>
                    <a:pt x="33306" y="57000"/>
                  </a:lnTo>
                  <a:lnTo>
                    <a:pt x="26376" y="96067"/>
                  </a:lnTo>
                  <a:lnTo>
                    <a:pt x="15441" y="137505"/>
                  </a:lnTo>
                  <a:lnTo>
                    <a:pt x="9635" y="184339"/>
                  </a:lnTo>
                  <a:lnTo>
                    <a:pt x="986" y="229747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5">
              <a:extLst>
                <a:ext uri="{FF2B5EF4-FFF2-40B4-BE49-F238E27FC236}">
                  <a16:creationId xmlns:a16="http://schemas.microsoft.com/office/drawing/2014/main" id="{C65EB17B-679E-7DDB-4D47-FD4977EE5BF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057775" y="4326231"/>
              <a:ext cx="150470" cy="96344"/>
            </a:xfrm>
            <a:custGeom>
              <a:avLst/>
              <a:gdLst/>
              <a:ahLst/>
              <a:cxnLst/>
              <a:rect l="0" t="0" r="0" b="0"/>
              <a:pathLst>
                <a:path w="150470" h="96344">
                  <a:moveTo>
                    <a:pt x="0" y="64794"/>
                  </a:moveTo>
                  <a:lnTo>
                    <a:pt x="0" y="64794"/>
                  </a:lnTo>
                  <a:lnTo>
                    <a:pt x="0" y="59737"/>
                  </a:lnTo>
                  <a:lnTo>
                    <a:pt x="2822" y="54433"/>
                  </a:lnTo>
                  <a:lnTo>
                    <a:pt x="22390" y="32995"/>
                  </a:lnTo>
                  <a:lnTo>
                    <a:pt x="66929" y="7642"/>
                  </a:lnTo>
                  <a:lnTo>
                    <a:pt x="79488" y="2351"/>
                  </a:lnTo>
                  <a:lnTo>
                    <a:pt x="92125" y="0"/>
                  </a:lnTo>
                  <a:lnTo>
                    <a:pt x="104797" y="1777"/>
                  </a:lnTo>
                  <a:lnTo>
                    <a:pt x="125123" y="6485"/>
                  </a:lnTo>
                  <a:lnTo>
                    <a:pt x="128924" y="10047"/>
                  </a:lnTo>
                  <a:lnTo>
                    <a:pt x="145885" y="42258"/>
                  </a:lnTo>
                  <a:lnTo>
                    <a:pt x="150469" y="61527"/>
                  </a:lnTo>
                  <a:lnTo>
                    <a:pt x="148720" y="74278"/>
                  </a:lnTo>
                  <a:lnTo>
                    <a:pt x="146771" y="80642"/>
                  </a:lnTo>
                  <a:lnTo>
                    <a:pt x="138962" y="90535"/>
                  </a:lnTo>
                  <a:lnTo>
                    <a:pt x="133916" y="94654"/>
                  </a:lnTo>
                  <a:lnTo>
                    <a:pt x="127378" y="96343"/>
                  </a:lnTo>
                  <a:lnTo>
                    <a:pt x="84939" y="93969"/>
                  </a:lnTo>
                  <a:lnTo>
                    <a:pt x="38619" y="85221"/>
                  </a:lnTo>
                  <a:lnTo>
                    <a:pt x="0" y="83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6">
              <a:extLst>
                <a:ext uri="{FF2B5EF4-FFF2-40B4-BE49-F238E27FC236}">
                  <a16:creationId xmlns:a16="http://schemas.microsoft.com/office/drawing/2014/main" id="{1680B9AF-4BCB-0CC1-37B1-489A10F63C8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248275" y="44577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17">
            <a:extLst>
              <a:ext uri="{FF2B5EF4-FFF2-40B4-BE49-F238E27FC236}">
                <a16:creationId xmlns:a16="http://schemas.microsoft.com/office/drawing/2014/main" id="{1DA051A3-A1E5-D86F-9C10-64B97C45DE1A}"/>
              </a:ext>
            </a:extLst>
          </p:cNvPr>
          <p:cNvGrpSpPr/>
          <p:nvPr/>
        </p:nvGrpSpPr>
        <p:grpSpPr>
          <a:xfrm>
            <a:off x="5630375" y="4305300"/>
            <a:ext cx="341801" cy="132708"/>
            <a:chOff x="5630375" y="4305300"/>
            <a:chExt cx="341801" cy="132708"/>
          </a:xfrm>
        </p:grpSpPr>
        <p:sp>
          <p:nvSpPr>
            <p:cNvPr id="84" name="SMARTInkShape-67">
              <a:extLst>
                <a:ext uri="{FF2B5EF4-FFF2-40B4-BE49-F238E27FC236}">
                  <a16:creationId xmlns:a16="http://schemas.microsoft.com/office/drawing/2014/main" id="{3E509CDB-6ECF-91AA-4228-CF479A804C9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630375" y="4305300"/>
              <a:ext cx="82753" cy="127222"/>
            </a:xfrm>
            <a:custGeom>
              <a:avLst/>
              <a:gdLst/>
              <a:ahLst/>
              <a:cxnLst/>
              <a:rect l="0" t="0" r="0" b="0"/>
              <a:pathLst>
                <a:path w="82753" h="127222">
                  <a:moveTo>
                    <a:pt x="65575" y="28575"/>
                  </a:moveTo>
                  <a:lnTo>
                    <a:pt x="65575" y="28575"/>
                  </a:lnTo>
                  <a:lnTo>
                    <a:pt x="75066" y="28575"/>
                  </a:lnTo>
                  <a:lnTo>
                    <a:pt x="75097" y="20374"/>
                  </a:lnTo>
                  <a:lnTo>
                    <a:pt x="70043" y="14386"/>
                  </a:lnTo>
                  <a:lnTo>
                    <a:pt x="64738" y="11685"/>
                  </a:lnTo>
                  <a:lnTo>
                    <a:pt x="47654" y="9951"/>
                  </a:lnTo>
                  <a:lnTo>
                    <a:pt x="36090" y="15359"/>
                  </a:lnTo>
                  <a:lnTo>
                    <a:pt x="23895" y="25876"/>
                  </a:lnTo>
                  <a:lnTo>
                    <a:pt x="11421" y="41134"/>
                  </a:lnTo>
                  <a:lnTo>
                    <a:pt x="4464" y="58499"/>
                  </a:lnTo>
                  <a:lnTo>
                    <a:pt x="0" y="95516"/>
                  </a:lnTo>
                  <a:lnTo>
                    <a:pt x="1750" y="102836"/>
                  </a:lnTo>
                  <a:lnTo>
                    <a:pt x="9339" y="113790"/>
                  </a:lnTo>
                  <a:lnTo>
                    <a:pt x="25511" y="125908"/>
                  </a:lnTo>
                  <a:lnTo>
                    <a:pt x="40360" y="127221"/>
                  </a:lnTo>
                  <a:lnTo>
                    <a:pt x="56486" y="123218"/>
                  </a:lnTo>
                  <a:lnTo>
                    <a:pt x="70708" y="114383"/>
                  </a:lnTo>
                  <a:lnTo>
                    <a:pt x="78439" y="103400"/>
                  </a:lnTo>
                  <a:lnTo>
                    <a:pt x="81876" y="89348"/>
                  </a:lnTo>
                  <a:lnTo>
                    <a:pt x="82752" y="60810"/>
                  </a:lnTo>
                  <a:lnTo>
                    <a:pt x="79207" y="48899"/>
                  </a:lnTo>
                  <a:lnTo>
                    <a:pt x="48945" y="12533"/>
                  </a:lnTo>
                  <a:lnTo>
                    <a:pt x="39487" y="5571"/>
                  </a:lnTo>
                  <a:lnTo>
                    <a:pt x="17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8">
              <a:extLst>
                <a:ext uri="{FF2B5EF4-FFF2-40B4-BE49-F238E27FC236}">
                  <a16:creationId xmlns:a16="http://schemas.microsoft.com/office/drawing/2014/main" id="{7BA9C132-FEBA-F073-75F4-F1B667E381C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772150" y="4319351"/>
              <a:ext cx="200026" cy="118657"/>
            </a:xfrm>
            <a:custGeom>
              <a:avLst/>
              <a:gdLst/>
              <a:ahLst/>
              <a:cxnLst/>
              <a:rect l="0" t="0" r="0" b="0"/>
              <a:pathLst>
                <a:path w="200026" h="118657">
                  <a:moveTo>
                    <a:pt x="0" y="43099"/>
                  </a:moveTo>
                  <a:lnTo>
                    <a:pt x="0" y="43099"/>
                  </a:lnTo>
                  <a:lnTo>
                    <a:pt x="15188" y="26852"/>
                  </a:lnTo>
                  <a:lnTo>
                    <a:pt x="17333" y="20709"/>
                  </a:lnTo>
                  <a:lnTo>
                    <a:pt x="18963" y="18647"/>
                  </a:lnTo>
                  <a:lnTo>
                    <a:pt x="36339" y="6484"/>
                  </a:lnTo>
                  <a:lnTo>
                    <a:pt x="46146" y="5129"/>
                  </a:lnTo>
                  <a:lnTo>
                    <a:pt x="57300" y="5038"/>
                  </a:lnTo>
                  <a:lnTo>
                    <a:pt x="68153" y="10661"/>
                  </a:lnTo>
                  <a:lnTo>
                    <a:pt x="74010" y="15124"/>
                  </a:lnTo>
                  <a:lnTo>
                    <a:pt x="80518" y="28549"/>
                  </a:lnTo>
                  <a:lnTo>
                    <a:pt x="95629" y="74055"/>
                  </a:lnTo>
                  <a:lnTo>
                    <a:pt x="102969" y="100132"/>
                  </a:lnTo>
                  <a:lnTo>
                    <a:pt x="102513" y="104404"/>
                  </a:lnTo>
                  <a:lnTo>
                    <a:pt x="96416" y="117129"/>
                  </a:lnTo>
                  <a:lnTo>
                    <a:pt x="85483" y="118656"/>
                  </a:lnTo>
                  <a:lnTo>
                    <a:pt x="81330" y="116753"/>
                  </a:lnTo>
                  <a:lnTo>
                    <a:pt x="73894" y="108995"/>
                  </a:lnTo>
                  <a:lnTo>
                    <a:pt x="69883" y="98492"/>
                  </a:lnTo>
                  <a:lnTo>
                    <a:pt x="68814" y="92727"/>
                  </a:lnTo>
                  <a:lnTo>
                    <a:pt x="72365" y="69445"/>
                  </a:lnTo>
                  <a:lnTo>
                    <a:pt x="80121" y="47495"/>
                  </a:lnTo>
                  <a:lnTo>
                    <a:pt x="99234" y="27586"/>
                  </a:lnTo>
                  <a:lnTo>
                    <a:pt x="119948" y="13338"/>
                  </a:lnTo>
                  <a:lnTo>
                    <a:pt x="164564" y="3275"/>
                  </a:lnTo>
                  <a:lnTo>
                    <a:pt x="170034" y="675"/>
                  </a:lnTo>
                  <a:lnTo>
                    <a:pt x="174739" y="0"/>
                  </a:lnTo>
                  <a:lnTo>
                    <a:pt x="200025" y="4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69">
            <a:extLst>
              <a:ext uri="{FF2B5EF4-FFF2-40B4-BE49-F238E27FC236}">
                <a16:creationId xmlns:a16="http://schemas.microsoft.com/office/drawing/2014/main" id="{6D6B236F-51BB-707A-C352-8885DDF192F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34125" y="4300259"/>
            <a:ext cx="276226" cy="157442"/>
          </a:xfrm>
          <a:custGeom>
            <a:avLst/>
            <a:gdLst/>
            <a:ahLst/>
            <a:cxnLst/>
            <a:rect l="0" t="0" r="0" b="0"/>
            <a:pathLst>
              <a:path w="276226" h="157442">
                <a:moveTo>
                  <a:pt x="0" y="52666"/>
                </a:moveTo>
                <a:lnTo>
                  <a:pt x="0" y="52666"/>
                </a:lnTo>
                <a:lnTo>
                  <a:pt x="5056" y="52666"/>
                </a:lnTo>
                <a:lnTo>
                  <a:pt x="6545" y="51608"/>
                </a:lnTo>
                <a:lnTo>
                  <a:pt x="7539" y="49844"/>
                </a:lnTo>
                <a:lnTo>
                  <a:pt x="8201" y="47609"/>
                </a:lnTo>
                <a:lnTo>
                  <a:pt x="14581" y="42305"/>
                </a:lnTo>
                <a:lnTo>
                  <a:pt x="23414" y="35361"/>
                </a:lnTo>
                <a:lnTo>
                  <a:pt x="40530" y="16479"/>
                </a:lnTo>
                <a:lnTo>
                  <a:pt x="55048" y="8430"/>
                </a:lnTo>
                <a:lnTo>
                  <a:pt x="62566" y="5489"/>
                </a:lnTo>
                <a:lnTo>
                  <a:pt x="69436" y="654"/>
                </a:lnTo>
                <a:lnTo>
                  <a:pt x="72749" y="0"/>
                </a:lnTo>
                <a:lnTo>
                  <a:pt x="76016" y="622"/>
                </a:lnTo>
                <a:lnTo>
                  <a:pt x="83807" y="4168"/>
                </a:lnTo>
                <a:lnTo>
                  <a:pt x="84446" y="5517"/>
                </a:lnTo>
                <a:lnTo>
                  <a:pt x="90731" y="48867"/>
                </a:lnTo>
                <a:lnTo>
                  <a:pt x="93911" y="73412"/>
                </a:lnTo>
                <a:lnTo>
                  <a:pt x="86931" y="118902"/>
                </a:lnTo>
                <a:lnTo>
                  <a:pt x="86083" y="130970"/>
                </a:lnTo>
                <a:lnTo>
                  <a:pt x="83063" y="137915"/>
                </a:lnTo>
                <a:lnTo>
                  <a:pt x="80775" y="141249"/>
                </a:lnTo>
                <a:lnTo>
                  <a:pt x="79250" y="142413"/>
                </a:lnTo>
                <a:lnTo>
                  <a:pt x="78234" y="142131"/>
                </a:lnTo>
                <a:lnTo>
                  <a:pt x="77556" y="140884"/>
                </a:lnTo>
                <a:lnTo>
                  <a:pt x="81659" y="129016"/>
                </a:lnTo>
                <a:lnTo>
                  <a:pt x="121340" y="83945"/>
                </a:lnTo>
                <a:lnTo>
                  <a:pt x="166433" y="40758"/>
                </a:lnTo>
                <a:lnTo>
                  <a:pt x="208142" y="17620"/>
                </a:lnTo>
                <a:lnTo>
                  <a:pt x="225239" y="14968"/>
                </a:lnTo>
                <a:lnTo>
                  <a:pt x="241275" y="14619"/>
                </a:lnTo>
                <a:lnTo>
                  <a:pt x="243400" y="15660"/>
                </a:lnTo>
                <a:lnTo>
                  <a:pt x="244817" y="17412"/>
                </a:lnTo>
                <a:lnTo>
                  <a:pt x="259335" y="52151"/>
                </a:lnTo>
                <a:lnTo>
                  <a:pt x="263427" y="58787"/>
                </a:lnTo>
                <a:lnTo>
                  <a:pt x="266053" y="71671"/>
                </a:lnTo>
                <a:lnTo>
                  <a:pt x="266695" y="117355"/>
                </a:lnTo>
                <a:lnTo>
                  <a:pt x="266700" y="157238"/>
                </a:lnTo>
                <a:lnTo>
                  <a:pt x="276225" y="15744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SMARTInkShape-Group19">
            <a:extLst>
              <a:ext uri="{FF2B5EF4-FFF2-40B4-BE49-F238E27FC236}">
                <a16:creationId xmlns:a16="http://schemas.microsoft.com/office/drawing/2014/main" id="{B07CADC4-487B-FCBA-4EBD-51CDFBF7E126}"/>
              </a:ext>
            </a:extLst>
          </p:cNvPr>
          <p:cNvGrpSpPr/>
          <p:nvPr/>
        </p:nvGrpSpPr>
        <p:grpSpPr>
          <a:xfrm>
            <a:off x="6877050" y="4267200"/>
            <a:ext cx="690085" cy="218515"/>
            <a:chOff x="6877050" y="4267200"/>
            <a:chExt cx="690085" cy="218515"/>
          </a:xfrm>
        </p:grpSpPr>
        <p:sp>
          <p:nvSpPr>
            <p:cNvPr id="88" name="SMARTInkShape-70">
              <a:extLst>
                <a:ext uri="{FF2B5EF4-FFF2-40B4-BE49-F238E27FC236}">
                  <a16:creationId xmlns:a16="http://schemas.microsoft.com/office/drawing/2014/main" id="{26643120-ADC9-5D41-029F-459C8AD71A8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877050" y="4267200"/>
              <a:ext cx="114290" cy="218515"/>
            </a:xfrm>
            <a:custGeom>
              <a:avLst/>
              <a:gdLst/>
              <a:ahLst/>
              <a:cxnLst/>
              <a:rect l="0" t="0" r="0" b="0"/>
              <a:pathLst>
                <a:path w="114290" h="218515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52064" y="42562"/>
                  </a:lnTo>
                  <a:lnTo>
                    <a:pt x="69167" y="58589"/>
                  </a:lnTo>
                  <a:lnTo>
                    <a:pt x="88392" y="70667"/>
                  </a:lnTo>
                  <a:lnTo>
                    <a:pt x="92203" y="76563"/>
                  </a:lnTo>
                  <a:lnTo>
                    <a:pt x="93218" y="79617"/>
                  </a:lnTo>
                  <a:lnTo>
                    <a:pt x="94954" y="81653"/>
                  </a:lnTo>
                  <a:lnTo>
                    <a:pt x="103273" y="85189"/>
                  </a:lnTo>
                  <a:lnTo>
                    <a:pt x="109386" y="85566"/>
                  </a:lnTo>
                  <a:lnTo>
                    <a:pt x="111024" y="86677"/>
                  </a:lnTo>
                  <a:lnTo>
                    <a:pt x="112116" y="88477"/>
                  </a:lnTo>
                  <a:lnTo>
                    <a:pt x="114172" y="94854"/>
                  </a:lnTo>
                  <a:lnTo>
                    <a:pt x="114289" y="103417"/>
                  </a:lnTo>
                  <a:lnTo>
                    <a:pt x="88353" y="144773"/>
                  </a:lnTo>
                  <a:lnTo>
                    <a:pt x="55765" y="174430"/>
                  </a:lnTo>
                  <a:lnTo>
                    <a:pt x="47920" y="186327"/>
                  </a:lnTo>
                  <a:lnTo>
                    <a:pt x="12915" y="214816"/>
                  </a:lnTo>
                  <a:lnTo>
                    <a:pt x="1910" y="218514"/>
                  </a:lnTo>
                  <a:lnTo>
                    <a:pt x="2332" y="217643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1">
              <a:extLst>
                <a:ext uri="{FF2B5EF4-FFF2-40B4-BE49-F238E27FC236}">
                  <a16:creationId xmlns:a16="http://schemas.microsoft.com/office/drawing/2014/main" id="{A897B7A2-362F-0569-EA4D-9745823B137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172325" y="4278166"/>
              <a:ext cx="131419" cy="179410"/>
            </a:xfrm>
            <a:custGeom>
              <a:avLst/>
              <a:gdLst/>
              <a:ahLst/>
              <a:cxnLst/>
              <a:rect l="0" t="0" r="0" b="0"/>
              <a:pathLst>
                <a:path w="131419" h="179410">
                  <a:moveTo>
                    <a:pt x="9525" y="27134"/>
                  </a:moveTo>
                  <a:lnTo>
                    <a:pt x="9525" y="27134"/>
                  </a:lnTo>
                  <a:lnTo>
                    <a:pt x="9525" y="17643"/>
                  </a:lnTo>
                  <a:lnTo>
                    <a:pt x="14581" y="12562"/>
                  </a:lnTo>
                  <a:lnTo>
                    <a:pt x="19886" y="10075"/>
                  </a:lnTo>
                  <a:lnTo>
                    <a:pt x="22782" y="9411"/>
                  </a:lnTo>
                  <a:lnTo>
                    <a:pt x="37152" y="1800"/>
                  </a:lnTo>
                  <a:lnTo>
                    <a:pt x="51436" y="0"/>
                  </a:lnTo>
                  <a:lnTo>
                    <a:pt x="62725" y="2022"/>
                  </a:lnTo>
                  <a:lnTo>
                    <a:pt x="75030" y="6288"/>
                  </a:lnTo>
                  <a:lnTo>
                    <a:pt x="78595" y="6886"/>
                  </a:lnTo>
                  <a:lnTo>
                    <a:pt x="85379" y="13196"/>
                  </a:lnTo>
                  <a:lnTo>
                    <a:pt x="88669" y="17842"/>
                  </a:lnTo>
                  <a:lnTo>
                    <a:pt x="89804" y="23056"/>
                  </a:lnTo>
                  <a:lnTo>
                    <a:pt x="88243" y="34494"/>
                  </a:lnTo>
                  <a:lnTo>
                    <a:pt x="76359" y="52833"/>
                  </a:lnTo>
                  <a:lnTo>
                    <a:pt x="29664" y="85604"/>
                  </a:lnTo>
                  <a:lnTo>
                    <a:pt x="18123" y="90162"/>
                  </a:lnTo>
                  <a:lnTo>
                    <a:pt x="3580" y="93089"/>
                  </a:lnTo>
                  <a:lnTo>
                    <a:pt x="3446" y="93328"/>
                  </a:lnTo>
                  <a:lnTo>
                    <a:pt x="50140" y="93803"/>
                  </a:lnTo>
                  <a:lnTo>
                    <a:pt x="71889" y="98864"/>
                  </a:lnTo>
                  <a:lnTo>
                    <a:pt x="101804" y="120646"/>
                  </a:lnTo>
                  <a:lnTo>
                    <a:pt x="126826" y="144507"/>
                  </a:lnTo>
                  <a:lnTo>
                    <a:pt x="130451" y="150914"/>
                  </a:lnTo>
                  <a:lnTo>
                    <a:pt x="131418" y="154103"/>
                  </a:lnTo>
                  <a:lnTo>
                    <a:pt x="129946" y="158347"/>
                  </a:lnTo>
                  <a:lnTo>
                    <a:pt x="122665" y="168706"/>
                  </a:lnTo>
                  <a:lnTo>
                    <a:pt x="112374" y="174722"/>
                  </a:lnTo>
                  <a:lnTo>
                    <a:pt x="83463" y="178584"/>
                  </a:lnTo>
                  <a:lnTo>
                    <a:pt x="42519" y="179409"/>
                  </a:lnTo>
                  <a:lnTo>
                    <a:pt x="23130" y="178420"/>
                  </a:lnTo>
                  <a:lnTo>
                    <a:pt x="0" y="1700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72">
              <a:extLst>
                <a:ext uri="{FF2B5EF4-FFF2-40B4-BE49-F238E27FC236}">
                  <a16:creationId xmlns:a16="http://schemas.microsoft.com/office/drawing/2014/main" id="{F3B1DF06-A112-BAAE-61AD-7FD37B2D1FF7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424827" y="4288019"/>
              <a:ext cx="142308" cy="158508"/>
            </a:xfrm>
            <a:custGeom>
              <a:avLst/>
              <a:gdLst/>
              <a:ahLst/>
              <a:cxnLst/>
              <a:rect l="0" t="0" r="0" b="0"/>
              <a:pathLst>
                <a:path w="142308" h="158508">
                  <a:moveTo>
                    <a:pt x="80873" y="26806"/>
                  </a:moveTo>
                  <a:lnTo>
                    <a:pt x="80873" y="26806"/>
                  </a:lnTo>
                  <a:lnTo>
                    <a:pt x="80873" y="21749"/>
                  </a:lnTo>
                  <a:lnTo>
                    <a:pt x="81931" y="20260"/>
                  </a:lnTo>
                  <a:lnTo>
                    <a:pt x="83695" y="19267"/>
                  </a:lnTo>
                  <a:lnTo>
                    <a:pt x="89074" y="17674"/>
                  </a:lnTo>
                  <a:lnTo>
                    <a:pt x="79893" y="12341"/>
                  </a:lnTo>
                  <a:lnTo>
                    <a:pt x="74928" y="11871"/>
                  </a:lnTo>
                  <a:lnTo>
                    <a:pt x="63766" y="14171"/>
                  </a:lnTo>
                  <a:lnTo>
                    <a:pt x="40527" y="26473"/>
                  </a:lnTo>
                  <a:lnTo>
                    <a:pt x="18589" y="48579"/>
                  </a:lnTo>
                  <a:lnTo>
                    <a:pt x="10858" y="66116"/>
                  </a:lnTo>
                  <a:lnTo>
                    <a:pt x="0" y="112690"/>
                  </a:lnTo>
                  <a:lnTo>
                    <a:pt x="3875" y="139037"/>
                  </a:lnTo>
                  <a:lnTo>
                    <a:pt x="8905" y="150064"/>
                  </a:lnTo>
                  <a:lnTo>
                    <a:pt x="13845" y="153428"/>
                  </a:lnTo>
                  <a:lnTo>
                    <a:pt x="35965" y="158162"/>
                  </a:lnTo>
                  <a:lnTo>
                    <a:pt x="61570" y="158507"/>
                  </a:lnTo>
                  <a:lnTo>
                    <a:pt x="91240" y="151877"/>
                  </a:lnTo>
                  <a:lnTo>
                    <a:pt x="107463" y="140887"/>
                  </a:lnTo>
                  <a:lnTo>
                    <a:pt x="113858" y="132894"/>
                  </a:lnTo>
                  <a:lnTo>
                    <a:pt x="120281" y="122445"/>
                  </a:lnTo>
                  <a:lnTo>
                    <a:pt x="141275" y="91653"/>
                  </a:lnTo>
                  <a:lnTo>
                    <a:pt x="142307" y="86970"/>
                  </a:lnTo>
                  <a:lnTo>
                    <a:pt x="137480" y="58459"/>
                  </a:lnTo>
                  <a:lnTo>
                    <a:pt x="130572" y="42770"/>
                  </a:lnTo>
                  <a:lnTo>
                    <a:pt x="115653" y="24061"/>
                  </a:lnTo>
                  <a:lnTo>
                    <a:pt x="109383" y="20294"/>
                  </a:lnTo>
                  <a:lnTo>
                    <a:pt x="91678" y="12820"/>
                  </a:lnTo>
                  <a:lnTo>
                    <a:pt x="74345" y="2210"/>
                  </a:lnTo>
                  <a:lnTo>
                    <a:pt x="63507" y="0"/>
                  </a:lnTo>
                  <a:lnTo>
                    <a:pt x="51635" y="1839"/>
                  </a:lnTo>
                  <a:lnTo>
                    <a:pt x="35874" y="8825"/>
                  </a:lnTo>
                  <a:lnTo>
                    <a:pt x="28065" y="13523"/>
                  </a:lnTo>
                  <a:lnTo>
                    <a:pt x="14198" y="172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20">
            <a:extLst>
              <a:ext uri="{FF2B5EF4-FFF2-40B4-BE49-F238E27FC236}">
                <a16:creationId xmlns:a16="http://schemas.microsoft.com/office/drawing/2014/main" id="{BAB35875-E6F3-8EEB-3711-AC68A9EEC29A}"/>
              </a:ext>
            </a:extLst>
          </p:cNvPr>
          <p:cNvGrpSpPr/>
          <p:nvPr/>
        </p:nvGrpSpPr>
        <p:grpSpPr>
          <a:xfrm>
            <a:off x="7820144" y="4242870"/>
            <a:ext cx="371181" cy="252931"/>
            <a:chOff x="7820144" y="4242870"/>
            <a:chExt cx="371181" cy="252931"/>
          </a:xfrm>
        </p:grpSpPr>
        <p:sp>
          <p:nvSpPr>
            <p:cNvPr id="92" name="SMARTInkShape-73">
              <a:extLst>
                <a:ext uri="{FF2B5EF4-FFF2-40B4-BE49-F238E27FC236}">
                  <a16:creationId xmlns:a16="http://schemas.microsoft.com/office/drawing/2014/main" id="{64625978-5A62-AA8E-CC9E-B8F3156A4474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820144" y="4362450"/>
              <a:ext cx="333257" cy="15014"/>
            </a:xfrm>
            <a:custGeom>
              <a:avLst/>
              <a:gdLst/>
              <a:ahLst/>
              <a:cxnLst/>
              <a:rect l="0" t="0" r="0" b="0"/>
              <a:pathLst>
                <a:path w="333257" h="15014">
                  <a:moveTo>
                    <a:pt x="18931" y="9525"/>
                  </a:moveTo>
                  <a:lnTo>
                    <a:pt x="18931" y="9525"/>
                  </a:lnTo>
                  <a:lnTo>
                    <a:pt x="0" y="9525"/>
                  </a:lnTo>
                  <a:lnTo>
                    <a:pt x="41342" y="12347"/>
                  </a:lnTo>
                  <a:lnTo>
                    <a:pt x="66992" y="15013"/>
                  </a:lnTo>
                  <a:lnTo>
                    <a:pt x="99558" y="12669"/>
                  </a:lnTo>
                  <a:lnTo>
                    <a:pt x="132376" y="10923"/>
                  </a:lnTo>
                  <a:lnTo>
                    <a:pt x="164600" y="10146"/>
                  </a:lnTo>
                  <a:lnTo>
                    <a:pt x="210377" y="9709"/>
                  </a:lnTo>
                  <a:lnTo>
                    <a:pt x="246047" y="8521"/>
                  </a:lnTo>
                  <a:lnTo>
                    <a:pt x="292669" y="1997"/>
                  </a:lnTo>
                  <a:lnTo>
                    <a:pt x="33325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4">
              <a:extLst>
                <a:ext uri="{FF2B5EF4-FFF2-40B4-BE49-F238E27FC236}">
                  <a16:creationId xmlns:a16="http://schemas.microsoft.com/office/drawing/2014/main" id="{9AB867CE-1223-39C4-CB7F-233BECC4AE00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8048625" y="4242870"/>
              <a:ext cx="142700" cy="252931"/>
            </a:xfrm>
            <a:custGeom>
              <a:avLst/>
              <a:gdLst/>
              <a:ahLst/>
              <a:cxnLst/>
              <a:rect l="0" t="0" r="0" b="0"/>
              <a:pathLst>
                <a:path w="142700" h="252931">
                  <a:moveTo>
                    <a:pt x="38100" y="24330"/>
                  </a:moveTo>
                  <a:lnTo>
                    <a:pt x="38100" y="24330"/>
                  </a:lnTo>
                  <a:lnTo>
                    <a:pt x="38100" y="16129"/>
                  </a:lnTo>
                  <a:lnTo>
                    <a:pt x="37042" y="15688"/>
                  </a:lnTo>
                  <a:lnTo>
                    <a:pt x="33044" y="15198"/>
                  </a:lnTo>
                  <a:lnTo>
                    <a:pt x="31553" y="14009"/>
                  </a:lnTo>
                  <a:lnTo>
                    <a:pt x="29899" y="9865"/>
                  </a:lnTo>
                  <a:lnTo>
                    <a:pt x="29457" y="9395"/>
                  </a:lnTo>
                  <a:lnTo>
                    <a:pt x="29163" y="10140"/>
                  </a:lnTo>
                  <a:lnTo>
                    <a:pt x="28966" y="11695"/>
                  </a:lnTo>
                  <a:lnTo>
                    <a:pt x="28836" y="11673"/>
                  </a:lnTo>
                  <a:lnTo>
                    <a:pt x="28583" y="0"/>
                  </a:lnTo>
                  <a:lnTo>
                    <a:pt x="28576" y="4376"/>
                  </a:lnTo>
                  <a:lnTo>
                    <a:pt x="33631" y="5012"/>
                  </a:lnTo>
                  <a:lnTo>
                    <a:pt x="35122" y="6159"/>
                  </a:lnTo>
                  <a:lnTo>
                    <a:pt x="42765" y="18514"/>
                  </a:lnTo>
                  <a:lnTo>
                    <a:pt x="83210" y="48118"/>
                  </a:lnTo>
                  <a:lnTo>
                    <a:pt x="90957" y="51836"/>
                  </a:lnTo>
                  <a:lnTo>
                    <a:pt x="138372" y="86788"/>
                  </a:lnTo>
                  <a:lnTo>
                    <a:pt x="142699" y="90840"/>
                  </a:lnTo>
                  <a:lnTo>
                    <a:pt x="129602" y="117505"/>
                  </a:lnTo>
                  <a:lnTo>
                    <a:pt x="84086" y="159861"/>
                  </a:lnTo>
                  <a:lnTo>
                    <a:pt x="40901" y="197469"/>
                  </a:lnTo>
                  <a:lnTo>
                    <a:pt x="1927" y="241396"/>
                  </a:lnTo>
                  <a:lnTo>
                    <a:pt x="856" y="245334"/>
                  </a:lnTo>
                  <a:lnTo>
                    <a:pt x="0" y="252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21">
            <a:extLst>
              <a:ext uri="{FF2B5EF4-FFF2-40B4-BE49-F238E27FC236}">
                <a16:creationId xmlns:a16="http://schemas.microsoft.com/office/drawing/2014/main" id="{C452451F-1E89-EA53-4446-B8418722BD21}"/>
              </a:ext>
            </a:extLst>
          </p:cNvPr>
          <p:cNvGrpSpPr/>
          <p:nvPr/>
        </p:nvGrpSpPr>
        <p:grpSpPr>
          <a:xfrm>
            <a:off x="1123950" y="4933950"/>
            <a:ext cx="323851" cy="337309"/>
            <a:chOff x="1123950" y="4933950"/>
            <a:chExt cx="323851" cy="337309"/>
          </a:xfrm>
        </p:grpSpPr>
        <p:sp>
          <p:nvSpPr>
            <p:cNvPr id="95" name="SMARTInkShape-75">
              <a:extLst>
                <a:ext uri="{FF2B5EF4-FFF2-40B4-BE49-F238E27FC236}">
                  <a16:creationId xmlns:a16="http://schemas.microsoft.com/office/drawing/2014/main" id="{C5DBA21A-98EE-5250-103F-569C9942F42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43000" y="5067347"/>
              <a:ext cx="304801" cy="203912"/>
            </a:xfrm>
            <a:custGeom>
              <a:avLst/>
              <a:gdLst/>
              <a:ahLst/>
              <a:cxnLst/>
              <a:rect l="0" t="0" r="0" b="0"/>
              <a:pathLst>
                <a:path w="304801" h="203912">
                  <a:moveTo>
                    <a:pt x="0" y="66628"/>
                  </a:moveTo>
                  <a:lnTo>
                    <a:pt x="0" y="66628"/>
                  </a:lnTo>
                  <a:lnTo>
                    <a:pt x="5488" y="66628"/>
                  </a:lnTo>
                  <a:lnTo>
                    <a:pt x="932" y="66628"/>
                  </a:lnTo>
                  <a:lnTo>
                    <a:pt x="122" y="59089"/>
                  </a:lnTo>
                  <a:lnTo>
                    <a:pt x="24" y="47382"/>
                  </a:lnTo>
                  <a:lnTo>
                    <a:pt x="2833" y="39377"/>
                  </a:lnTo>
                  <a:lnTo>
                    <a:pt x="13260" y="25615"/>
                  </a:lnTo>
                  <a:lnTo>
                    <a:pt x="19299" y="21942"/>
                  </a:lnTo>
                  <a:lnTo>
                    <a:pt x="25510" y="19251"/>
                  </a:lnTo>
                  <a:lnTo>
                    <a:pt x="45518" y="3929"/>
                  </a:lnTo>
                  <a:lnTo>
                    <a:pt x="68527" y="476"/>
                  </a:lnTo>
                  <a:lnTo>
                    <a:pt x="78434" y="5830"/>
                  </a:lnTo>
                  <a:lnTo>
                    <a:pt x="88835" y="15265"/>
                  </a:lnTo>
                  <a:lnTo>
                    <a:pt x="96985" y="26514"/>
                  </a:lnTo>
                  <a:lnTo>
                    <a:pt x="101313" y="38569"/>
                  </a:lnTo>
                  <a:lnTo>
                    <a:pt x="112773" y="85678"/>
                  </a:lnTo>
                  <a:lnTo>
                    <a:pt x="110799" y="96615"/>
                  </a:lnTo>
                  <a:lnTo>
                    <a:pt x="106560" y="117493"/>
                  </a:lnTo>
                  <a:lnTo>
                    <a:pt x="105965" y="125938"/>
                  </a:lnTo>
                  <a:lnTo>
                    <a:pt x="99659" y="140966"/>
                  </a:lnTo>
                  <a:lnTo>
                    <a:pt x="59251" y="188171"/>
                  </a:lnTo>
                  <a:lnTo>
                    <a:pt x="45425" y="199302"/>
                  </a:lnTo>
                  <a:lnTo>
                    <a:pt x="39808" y="202702"/>
                  </a:lnTo>
                  <a:lnTo>
                    <a:pt x="36064" y="203911"/>
                  </a:lnTo>
                  <a:lnTo>
                    <a:pt x="33568" y="203658"/>
                  </a:lnTo>
                  <a:lnTo>
                    <a:pt x="29561" y="200705"/>
                  </a:lnTo>
                  <a:lnTo>
                    <a:pt x="28868" y="190081"/>
                  </a:lnTo>
                  <a:lnTo>
                    <a:pt x="43842" y="159923"/>
                  </a:lnTo>
                  <a:lnTo>
                    <a:pt x="62144" y="133782"/>
                  </a:lnTo>
                  <a:lnTo>
                    <a:pt x="105433" y="98859"/>
                  </a:lnTo>
                  <a:lnTo>
                    <a:pt x="145581" y="68521"/>
                  </a:lnTo>
                  <a:lnTo>
                    <a:pt x="188034" y="37884"/>
                  </a:lnTo>
                  <a:lnTo>
                    <a:pt x="205997" y="24597"/>
                  </a:lnTo>
                  <a:lnTo>
                    <a:pt x="226604" y="15051"/>
                  </a:lnTo>
                  <a:lnTo>
                    <a:pt x="233005" y="9133"/>
                  </a:lnTo>
                  <a:lnTo>
                    <a:pt x="238036" y="112"/>
                  </a:lnTo>
                  <a:lnTo>
                    <a:pt x="233042" y="0"/>
                  </a:lnTo>
                  <a:lnTo>
                    <a:pt x="219803" y="5024"/>
                  </a:lnTo>
                  <a:lnTo>
                    <a:pt x="176598" y="41710"/>
                  </a:lnTo>
                  <a:lnTo>
                    <a:pt x="154278" y="60421"/>
                  </a:lnTo>
                  <a:lnTo>
                    <a:pt x="130784" y="105995"/>
                  </a:lnTo>
                  <a:lnTo>
                    <a:pt x="124742" y="142406"/>
                  </a:lnTo>
                  <a:lnTo>
                    <a:pt x="134210" y="164575"/>
                  </a:lnTo>
                  <a:lnTo>
                    <a:pt x="141846" y="173660"/>
                  </a:lnTo>
                  <a:lnTo>
                    <a:pt x="145364" y="176082"/>
                  </a:lnTo>
                  <a:lnTo>
                    <a:pt x="165485" y="179492"/>
                  </a:lnTo>
                  <a:lnTo>
                    <a:pt x="207274" y="179585"/>
                  </a:lnTo>
                  <a:lnTo>
                    <a:pt x="247200" y="170510"/>
                  </a:lnTo>
                  <a:lnTo>
                    <a:pt x="280605" y="158526"/>
                  </a:lnTo>
                  <a:lnTo>
                    <a:pt x="304800" y="123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76">
              <a:extLst>
                <a:ext uri="{FF2B5EF4-FFF2-40B4-BE49-F238E27FC236}">
                  <a16:creationId xmlns:a16="http://schemas.microsoft.com/office/drawing/2014/main" id="{9CD51055-3ADC-671C-4A15-E2FCA6BDB8B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23950" y="4933950"/>
              <a:ext cx="304801" cy="1"/>
            </a:xfrm>
            <a:custGeom>
              <a:avLst/>
              <a:gdLst/>
              <a:ahLst/>
              <a:cxnLst/>
              <a:rect l="0" t="0" r="0" b="0"/>
              <a:pathLst>
                <a:path w="304801" h="1">
                  <a:moveTo>
                    <a:pt x="0" y="0"/>
                  </a:moveTo>
                  <a:lnTo>
                    <a:pt x="0" y="0"/>
                  </a:lnTo>
                  <a:lnTo>
                    <a:pt x="45760" y="0"/>
                  </a:lnTo>
                  <a:lnTo>
                    <a:pt x="93110" y="0"/>
                  </a:lnTo>
                  <a:lnTo>
                    <a:pt x="135538" y="0"/>
                  </a:lnTo>
                  <a:lnTo>
                    <a:pt x="178801" y="0"/>
                  </a:lnTo>
                  <a:lnTo>
                    <a:pt x="218431" y="0"/>
                  </a:lnTo>
                  <a:lnTo>
                    <a:pt x="260735" y="0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22">
            <a:extLst>
              <a:ext uri="{FF2B5EF4-FFF2-40B4-BE49-F238E27FC236}">
                <a16:creationId xmlns:a16="http://schemas.microsoft.com/office/drawing/2014/main" id="{BEFAC478-ABDF-AF08-0AD9-221C1572F65C}"/>
              </a:ext>
            </a:extLst>
          </p:cNvPr>
          <p:cNvGrpSpPr/>
          <p:nvPr/>
        </p:nvGrpSpPr>
        <p:grpSpPr>
          <a:xfrm>
            <a:off x="1781175" y="4924425"/>
            <a:ext cx="266701" cy="323851"/>
            <a:chOff x="1781175" y="4924425"/>
            <a:chExt cx="266701" cy="323851"/>
          </a:xfrm>
        </p:grpSpPr>
        <p:sp>
          <p:nvSpPr>
            <p:cNvPr id="98" name="SMARTInkShape-77">
              <a:extLst>
                <a:ext uri="{FF2B5EF4-FFF2-40B4-BE49-F238E27FC236}">
                  <a16:creationId xmlns:a16="http://schemas.microsoft.com/office/drawing/2014/main" id="{DCAA4A36-0A9C-FC94-551F-4B1DD87EC512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1918569" y="4924425"/>
              <a:ext cx="15007" cy="199007"/>
            </a:xfrm>
            <a:custGeom>
              <a:avLst/>
              <a:gdLst/>
              <a:ahLst/>
              <a:cxnLst/>
              <a:rect l="0" t="0" r="0" b="0"/>
              <a:pathLst>
                <a:path w="15007" h="199007">
                  <a:moveTo>
                    <a:pt x="15006" y="0"/>
                  </a:moveTo>
                  <a:lnTo>
                    <a:pt x="15006" y="0"/>
                  </a:lnTo>
                  <a:lnTo>
                    <a:pt x="12184" y="45664"/>
                  </a:lnTo>
                  <a:lnTo>
                    <a:pt x="7467" y="85144"/>
                  </a:lnTo>
                  <a:lnTo>
                    <a:pt x="5873" y="131354"/>
                  </a:lnTo>
                  <a:lnTo>
                    <a:pt x="5559" y="175485"/>
                  </a:lnTo>
                  <a:lnTo>
                    <a:pt x="5516" y="188412"/>
                  </a:lnTo>
                  <a:lnTo>
                    <a:pt x="4446" y="192283"/>
                  </a:lnTo>
                  <a:lnTo>
                    <a:pt x="2674" y="194864"/>
                  </a:lnTo>
                  <a:lnTo>
                    <a:pt x="435" y="196584"/>
                  </a:lnTo>
                  <a:lnTo>
                    <a:pt x="0" y="197731"/>
                  </a:lnTo>
                  <a:lnTo>
                    <a:pt x="768" y="198496"/>
                  </a:lnTo>
                  <a:lnTo>
                    <a:pt x="2339" y="199006"/>
                  </a:lnTo>
                  <a:lnTo>
                    <a:pt x="3387" y="198287"/>
                  </a:lnTo>
                  <a:lnTo>
                    <a:pt x="5481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78">
              <a:extLst>
                <a:ext uri="{FF2B5EF4-FFF2-40B4-BE49-F238E27FC236}">
                  <a16:creationId xmlns:a16="http://schemas.microsoft.com/office/drawing/2014/main" id="{ACEC7B12-856A-89F0-065F-7DB3E726B29B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809750" y="4991693"/>
              <a:ext cx="238126" cy="18458"/>
            </a:xfrm>
            <a:custGeom>
              <a:avLst/>
              <a:gdLst/>
              <a:ahLst/>
              <a:cxnLst/>
              <a:rect l="0" t="0" r="0" b="0"/>
              <a:pathLst>
                <a:path w="238126" h="18458">
                  <a:moveTo>
                    <a:pt x="0" y="18457"/>
                  </a:moveTo>
                  <a:lnTo>
                    <a:pt x="0" y="18457"/>
                  </a:lnTo>
                  <a:lnTo>
                    <a:pt x="24910" y="17399"/>
                  </a:lnTo>
                  <a:lnTo>
                    <a:pt x="71227" y="9815"/>
                  </a:lnTo>
                  <a:lnTo>
                    <a:pt x="115826" y="9107"/>
                  </a:lnTo>
                  <a:lnTo>
                    <a:pt x="152852" y="6162"/>
                  </a:lnTo>
                  <a:lnTo>
                    <a:pt x="200378" y="0"/>
                  </a:lnTo>
                  <a:lnTo>
                    <a:pt x="238125" y="89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79">
              <a:extLst>
                <a:ext uri="{FF2B5EF4-FFF2-40B4-BE49-F238E27FC236}">
                  <a16:creationId xmlns:a16="http://schemas.microsoft.com/office/drawing/2014/main" id="{5447C0E3-250B-D16B-C84B-E9FBA2CD32A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781175" y="5238750"/>
              <a:ext cx="262499" cy="9526"/>
            </a:xfrm>
            <a:custGeom>
              <a:avLst/>
              <a:gdLst/>
              <a:ahLst/>
              <a:cxnLst/>
              <a:rect l="0" t="0" r="0" b="0"/>
              <a:pathLst>
                <a:path w="262499" h="9526">
                  <a:moveTo>
                    <a:pt x="0" y="0"/>
                  </a:moveTo>
                  <a:lnTo>
                    <a:pt x="0" y="0"/>
                  </a:lnTo>
                  <a:lnTo>
                    <a:pt x="42025" y="0"/>
                  </a:lnTo>
                  <a:lnTo>
                    <a:pt x="77951" y="0"/>
                  </a:lnTo>
                  <a:lnTo>
                    <a:pt x="117053" y="0"/>
                  </a:lnTo>
                  <a:lnTo>
                    <a:pt x="160506" y="0"/>
                  </a:lnTo>
                  <a:lnTo>
                    <a:pt x="201839" y="5056"/>
                  </a:lnTo>
                  <a:lnTo>
                    <a:pt x="247709" y="9133"/>
                  </a:lnTo>
                  <a:lnTo>
                    <a:pt x="262498" y="9518"/>
                  </a:lnTo>
                  <a:lnTo>
                    <a:pt x="2571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3">
            <a:extLst>
              <a:ext uri="{FF2B5EF4-FFF2-40B4-BE49-F238E27FC236}">
                <a16:creationId xmlns:a16="http://schemas.microsoft.com/office/drawing/2014/main" id="{84E8B505-C2AA-0F68-D50C-D8B23EEAEF0D}"/>
              </a:ext>
            </a:extLst>
          </p:cNvPr>
          <p:cNvGrpSpPr/>
          <p:nvPr/>
        </p:nvGrpSpPr>
        <p:grpSpPr>
          <a:xfrm>
            <a:off x="2381366" y="4972050"/>
            <a:ext cx="685685" cy="381001"/>
            <a:chOff x="2381366" y="4972050"/>
            <a:chExt cx="685685" cy="381001"/>
          </a:xfrm>
        </p:grpSpPr>
        <p:sp>
          <p:nvSpPr>
            <p:cNvPr id="102" name="SMARTInkShape-80">
              <a:extLst>
                <a:ext uri="{FF2B5EF4-FFF2-40B4-BE49-F238E27FC236}">
                  <a16:creationId xmlns:a16="http://schemas.microsoft.com/office/drawing/2014/main" id="{683BE96A-D8E1-6AA0-1B9B-FA5FC2CE011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381366" y="4972050"/>
              <a:ext cx="209435" cy="214627"/>
            </a:xfrm>
            <a:custGeom>
              <a:avLst/>
              <a:gdLst/>
              <a:ahLst/>
              <a:cxnLst/>
              <a:rect l="0" t="0" r="0" b="0"/>
              <a:pathLst>
                <a:path w="209435" h="214627">
                  <a:moveTo>
                    <a:pt x="9409" y="0"/>
                  </a:moveTo>
                  <a:lnTo>
                    <a:pt x="9409" y="0"/>
                  </a:lnTo>
                  <a:lnTo>
                    <a:pt x="9409" y="8201"/>
                  </a:lnTo>
                  <a:lnTo>
                    <a:pt x="8351" y="8642"/>
                  </a:lnTo>
                  <a:lnTo>
                    <a:pt x="0" y="9515"/>
                  </a:lnTo>
                  <a:lnTo>
                    <a:pt x="47515" y="9525"/>
                  </a:lnTo>
                  <a:lnTo>
                    <a:pt x="94338" y="9525"/>
                  </a:lnTo>
                  <a:lnTo>
                    <a:pt x="124375" y="10583"/>
                  </a:lnTo>
                  <a:lnTo>
                    <a:pt x="167473" y="26859"/>
                  </a:lnTo>
                  <a:lnTo>
                    <a:pt x="168760" y="29547"/>
                  </a:lnTo>
                  <a:lnTo>
                    <a:pt x="170190" y="38179"/>
                  </a:lnTo>
                  <a:lnTo>
                    <a:pt x="165939" y="54939"/>
                  </a:lnTo>
                  <a:lnTo>
                    <a:pt x="146358" y="92658"/>
                  </a:lnTo>
                  <a:lnTo>
                    <a:pt x="103879" y="129416"/>
                  </a:lnTo>
                  <a:lnTo>
                    <a:pt x="56931" y="169364"/>
                  </a:lnTo>
                  <a:lnTo>
                    <a:pt x="15881" y="199006"/>
                  </a:lnTo>
                  <a:lnTo>
                    <a:pt x="13723" y="202521"/>
                  </a:lnTo>
                  <a:lnTo>
                    <a:pt x="13344" y="204863"/>
                  </a:lnTo>
                  <a:lnTo>
                    <a:pt x="14149" y="206426"/>
                  </a:lnTo>
                  <a:lnTo>
                    <a:pt x="28102" y="213989"/>
                  </a:lnTo>
                  <a:lnTo>
                    <a:pt x="33513" y="214626"/>
                  </a:lnTo>
                  <a:lnTo>
                    <a:pt x="78562" y="210136"/>
                  </a:lnTo>
                  <a:lnTo>
                    <a:pt x="121984" y="209628"/>
                  </a:lnTo>
                  <a:lnTo>
                    <a:pt x="168871" y="209551"/>
                  </a:lnTo>
                  <a:lnTo>
                    <a:pt x="204489" y="209550"/>
                  </a:lnTo>
                  <a:lnTo>
                    <a:pt x="206137" y="208492"/>
                  </a:lnTo>
                  <a:lnTo>
                    <a:pt x="209434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81">
              <a:extLst>
                <a:ext uri="{FF2B5EF4-FFF2-40B4-BE49-F238E27FC236}">
                  <a16:creationId xmlns:a16="http://schemas.microsoft.com/office/drawing/2014/main" id="{51BA15AB-5858-D1FA-5906-83E2231DBDE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409825" y="50577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82">
              <a:extLst>
                <a:ext uri="{FF2B5EF4-FFF2-40B4-BE49-F238E27FC236}">
                  <a16:creationId xmlns:a16="http://schemas.microsoft.com/office/drawing/2014/main" id="{977EF608-ADB8-5E1B-275B-99AEA2CAABE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390775" y="5039128"/>
              <a:ext cx="247651" cy="28173"/>
            </a:xfrm>
            <a:custGeom>
              <a:avLst/>
              <a:gdLst/>
              <a:ahLst/>
              <a:cxnLst/>
              <a:rect l="0" t="0" r="0" b="0"/>
              <a:pathLst>
                <a:path w="247651" h="28173">
                  <a:moveTo>
                    <a:pt x="0" y="28172"/>
                  </a:moveTo>
                  <a:lnTo>
                    <a:pt x="0" y="28172"/>
                  </a:lnTo>
                  <a:lnTo>
                    <a:pt x="44654" y="28172"/>
                  </a:lnTo>
                  <a:lnTo>
                    <a:pt x="80964" y="25350"/>
                  </a:lnTo>
                  <a:lnTo>
                    <a:pt x="122415" y="20633"/>
                  </a:lnTo>
                  <a:lnTo>
                    <a:pt x="169290" y="13983"/>
                  </a:lnTo>
                  <a:lnTo>
                    <a:pt x="215153" y="9549"/>
                  </a:lnTo>
                  <a:lnTo>
                    <a:pt x="225446" y="6490"/>
                  </a:lnTo>
                  <a:lnTo>
                    <a:pt x="233548" y="2660"/>
                  </a:lnTo>
                  <a:lnTo>
                    <a:pt x="245584" y="0"/>
                  </a:lnTo>
                  <a:lnTo>
                    <a:pt x="246273" y="924"/>
                  </a:lnTo>
                  <a:lnTo>
                    <a:pt x="247650" y="91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3">
              <a:extLst>
                <a:ext uri="{FF2B5EF4-FFF2-40B4-BE49-F238E27FC236}">
                  <a16:creationId xmlns:a16="http://schemas.microsoft.com/office/drawing/2014/main" id="{55E1FA3F-BB76-60F1-3BCF-A0F0CB55FCFE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667579" y="5114959"/>
              <a:ext cx="142296" cy="142842"/>
            </a:xfrm>
            <a:custGeom>
              <a:avLst/>
              <a:gdLst/>
              <a:ahLst/>
              <a:cxnLst/>
              <a:rect l="0" t="0" r="0" b="0"/>
              <a:pathLst>
                <a:path w="142296" h="142842">
                  <a:moveTo>
                    <a:pt x="132771" y="9491"/>
                  </a:moveTo>
                  <a:lnTo>
                    <a:pt x="132771" y="9491"/>
                  </a:lnTo>
                  <a:lnTo>
                    <a:pt x="137827" y="9491"/>
                  </a:lnTo>
                  <a:lnTo>
                    <a:pt x="139317" y="8433"/>
                  </a:lnTo>
                  <a:lnTo>
                    <a:pt x="140310" y="6669"/>
                  </a:lnTo>
                  <a:lnTo>
                    <a:pt x="142286" y="0"/>
                  </a:lnTo>
                  <a:lnTo>
                    <a:pt x="142295" y="13226"/>
                  </a:lnTo>
                  <a:lnTo>
                    <a:pt x="109803" y="57716"/>
                  </a:lnTo>
                  <a:lnTo>
                    <a:pt x="68875" y="101768"/>
                  </a:lnTo>
                  <a:lnTo>
                    <a:pt x="27631" y="134993"/>
                  </a:lnTo>
                  <a:lnTo>
                    <a:pt x="19720" y="139353"/>
                  </a:lnTo>
                  <a:lnTo>
                    <a:pt x="16129" y="140516"/>
                  </a:lnTo>
                  <a:lnTo>
                    <a:pt x="12676" y="140232"/>
                  </a:lnTo>
                  <a:lnTo>
                    <a:pt x="6018" y="137096"/>
                  </a:lnTo>
                  <a:lnTo>
                    <a:pt x="3819" y="134777"/>
                  </a:lnTo>
                  <a:lnTo>
                    <a:pt x="1376" y="129379"/>
                  </a:lnTo>
                  <a:lnTo>
                    <a:pt x="0" y="115334"/>
                  </a:lnTo>
                  <a:lnTo>
                    <a:pt x="4649" y="97767"/>
                  </a:lnTo>
                  <a:lnTo>
                    <a:pt x="15702" y="80472"/>
                  </a:lnTo>
                  <a:lnTo>
                    <a:pt x="26000" y="70151"/>
                  </a:lnTo>
                  <a:lnTo>
                    <a:pt x="40928" y="61449"/>
                  </a:lnTo>
                  <a:lnTo>
                    <a:pt x="48913" y="59041"/>
                  </a:lnTo>
                  <a:lnTo>
                    <a:pt x="58812" y="60794"/>
                  </a:lnTo>
                  <a:lnTo>
                    <a:pt x="64415" y="62743"/>
                  </a:lnTo>
                  <a:lnTo>
                    <a:pt x="73463" y="70553"/>
                  </a:lnTo>
                  <a:lnTo>
                    <a:pt x="96699" y="104394"/>
                  </a:lnTo>
                  <a:lnTo>
                    <a:pt x="113702" y="138433"/>
                  </a:lnTo>
                  <a:lnTo>
                    <a:pt x="123246" y="1428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84">
              <a:extLst>
                <a:ext uri="{FF2B5EF4-FFF2-40B4-BE49-F238E27FC236}">
                  <a16:creationId xmlns:a16="http://schemas.microsoft.com/office/drawing/2014/main" id="{61820557-0F10-2960-AA45-0C85ADFFA384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838450" y="5118962"/>
              <a:ext cx="85334" cy="234089"/>
            </a:xfrm>
            <a:custGeom>
              <a:avLst/>
              <a:gdLst/>
              <a:ahLst/>
              <a:cxnLst/>
              <a:rect l="0" t="0" r="0" b="0"/>
              <a:pathLst>
                <a:path w="85334" h="234089">
                  <a:moveTo>
                    <a:pt x="76200" y="5488"/>
                  </a:moveTo>
                  <a:lnTo>
                    <a:pt x="76200" y="5488"/>
                  </a:lnTo>
                  <a:lnTo>
                    <a:pt x="81256" y="432"/>
                  </a:lnTo>
                  <a:lnTo>
                    <a:pt x="82746" y="0"/>
                  </a:lnTo>
                  <a:lnTo>
                    <a:pt x="83738" y="772"/>
                  </a:lnTo>
                  <a:lnTo>
                    <a:pt x="84842" y="4450"/>
                  </a:lnTo>
                  <a:lnTo>
                    <a:pt x="85333" y="9613"/>
                  </a:lnTo>
                  <a:lnTo>
                    <a:pt x="69455" y="54795"/>
                  </a:lnTo>
                  <a:lnTo>
                    <a:pt x="53923" y="95903"/>
                  </a:lnTo>
                  <a:lnTo>
                    <a:pt x="34719" y="137844"/>
                  </a:lnTo>
                  <a:lnTo>
                    <a:pt x="19637" y="184072"/>
                  </a:lnTo>
                  <a:lnTo>
                    <a:pt x="9699" y="208685"/>
                  </a:lnTo>
                  <a:lnTo>
                    <a:pt x="0" y="2340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85">
              <a:extLst>
                <a:ext uri="{FF2B5EF4-FFF2-40B4-BE49-F238E27FC236}">
                  <a16:creationId xmlns:a16="http://schemas.microsoft.com/office/drawing/2014/main" id="{20F6BA7A-D556-8595-7DE3-1E7F204E25E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33700" y="5239153"/>
              <a:ext cx="133351" cy="94848"/>
            </a:xfrm>
            <a:custGeom>
              <a:avLst/>
              <a:gdLst/>
              <a:ahLst/>
              <a:cxnLst/>
              <a:rect l="0" t="0" r="0" b="0"/>
              <a:pathLst>
                <a:path w="133351" h="94848">
                  <a:moveTo>
                    <a:pt x="0" y="37697"/>
                  </a:moveTo>
                  <a:lnTo>
                    <a:pt x="0" y="37697"/>
                  </a:lnTo>
                  <a:lnTo>
                    <a:pt x="8200" y="29496"/>
                  </a:lnTo>
                  <a:lnTo>
                    <a:pt x="9133" y="23508"/>
                  </a:lnTo>
                  <a:lnTo>
                    <a:pt x="10321" y="21887"/>
                  </a:lnTo>
                  <a:lnTo>
                    <a:pt x="21268" y="16015"/>
                  </a:lnTo>
                  <a:lnTo>
                    <a:pt x="27131" y="10483"/>
                  </a:lnTo>
                  <a:lnTo>
                    <a:pt x="35895" y="8333"/>
                  </a:lnTo>
                  <a:lnTo>
                    <a:pt x="44737" y="2656"/>
                  </a:lnTo>
                  <a:lnTo>
                    <a:pt x="55306" y="0"/>
                  </a:lnTo>
                  <a:lnTo>
                    <a:pt x="65189" y="7834"/>
                  </a:lnTo>
                  <a:lnTo>
                    <a:pt x="71291" y="18853"/>
                  </a:lnTo>
                  <a:lnTo>
                    <a:pt x="71869" y="23018"/>
                  </a:lnTo>
                  <a:lnTo>
                    <a:pt x="67568" y="40612"/>
                  </a:lnTo>
                  <a:lnTo>
                    <a:pt x="52701" y="60066"/>
                  </a:lnTo>
                  <a:lnTo>
                    <a:pt x="40780" y="71724"/>
                  </a:lnTo>
                  <a:lnTo>
                    <a:pt x="10206" y="94279"/>
                  </a:lnTo>
                  <a:lnTo>
                    <a:pt x="55518" y="94842"/>
                  </a:lnTo>
                  <a:lnTo>
                    <a:pt x="102964" y="94847"/>
                  </a:lnTo>
                  <a:lnTo>
                    <a:pt x="133350" y="94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24">
            <a:extLst>
              <a:ext uri="{FF2B5EF4-FFF2-40B4-BE49-F238E27FC236}">
                <a16:creationId xmlns:a16="http://schemas.microsoft.com/office/drawing/2014/main" id="{C8EBF382-C7C3-30E9-AA0E-FB0D9734A3A4}"/>
              </a:ext>
            </a:extLst>
          </p:cNvPr>
          <p:cNvGrpSpPr/>
          <p:nvPr/>
        </p:nvGrpSpPr>
        <p:grpSpPr>
          <a:xfrm>
            <a:off x="3162300" y="4943644"/>
            <a:ext cx="504826" cy="751572"/>
            <a:chOff x="3162300" y="4943644"/>
            <a:chExt cx="504826" cy="751572"/>
          </a:xfrm>
        </p:grpSpPr>
        <p:sp>
          <p:nvSpPr>
            <p:cNvPr id="109" name="SMARTInkShape-86">
              <a:extLst>
                <a:ext uri="{FF2B5EF4-FFF2-40B4-BE49-F238E27FC236}">
                  <a16:creationId xmlns:a16="http://schemas.microsoft.com/office/drawing/2014/main" id="{C60925FB-8B89-D9D3-D2EA-E6820F7D2344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333802" y="4943644"/>
              <a:ext cx="333324" cy="226160"/>
            </a:xfrm>
            <a:custGeom>
              <a:avLst/>
              <a:gdLst/>
              <a:ahLst/>
              <a:cxnLst/>
              <a:rect l="0" t="0" r="0" b="0"/>
              <a:pathLst>
                <a:path w="333324" h="226160">
                  <a:moveTo>
                    <a:pt x="28523" y="85556"/>
                  </a:moveTo>
                  <a:lnTo>
                    <a:pt x="28523" y="85556"/>
                  </a:lnTo>
                  <a:lnTo>
                    <a:pt x="33579" y="85556"/>
                  </a:lnTo>
                  <a:lnTo>
                    <a:pt x="35069" y="84498"/>
                  </a:lnTo>
                  <a:lnTo>
                    <a:pt x="36062" y="82734"/>
                  </a:lnTo>
                  <a:lnTo>
                    <a:pt x="36724" y="80500"/>
                  </a:lnTo>
                  <a:lnTo>
                    <a:pt x="38224" y="79011"/>
                  </a:lnTo>
                  <a:lnTo>
                    <a:pt x="46132" y="76423"/>
                  </a:lnTo>
                  <a:lnTo>
                    <a:pt x="46933" y="73383"/>
                  </a:lnTo>
                  <a:lnTo>
                    <a:pt x="47146" y="71091"/>
                  </a:lnTo>
                  <a:lnTo>
                    <a:pt x="50463" y="69562"/>
                  </a:lnTo>
                  <a:lnTo>
                    <a:pt x="97101" y="66523"/>
                  </a:lnTo>
                  <a:lnTo>
                    <a:pt x="99642" y="66516"/>
                  </a:lnTo>
                  <a:lnTo>
                    <a:pt x="117869" y="80659"/>
                  </a:lnTo>
                  <a:lnTo>
                    <a:pt x="136114" y="98029"/>
                  </a:lnTo>
                  <a:lnTo>
                    <a:pt x="139841" y="104505"/>
                  </a:lnTo>
                  <a:lnTo>
                    <a:pt x="141497" y="113028"/>
                  </a:lnTo>
                  <a:lnTo>
                    <a:pt x="142649" y="143227"/>
                  </a:lnTo>
                  <a:lnTo>
                    <a:pt x="139923" y="151051"/>
                  </a:lnTo>
                  <a:lnTo>
                    <a:pt x="137714" y="154620"/>
                  </a:lnTo>
                  <a:lnTo>
                    <a:pt x="132054" y="182100"/>
                  </a:lnTo>
                  <a:lnTo>
                    <a:pt x="117011" y="205371"/>
                  </a:lnTo>
                  <a:lnTo>
                    <a:pt x="93032" y="222287"/>
                  </a:lnTo>
                  <a:lnTo>
                    <a:pt x="80477" y="225700"/>
                  </a:lnTo>
                  <a:lnTo>
                    <a:pt x="65372" y="226159"/>
                  </a:lnTo>
                  <a:lnTo>
                    <a:pt x="31951" y="215014"/>
                  </a:lnTo>
                  <a:lnTo>
                    <a:pt x="27634" y="211019"/>
                  </a:lnTo>
                  <a:lnTo>
                    <a:pt x="2933" y="174860"/>
                  </a:lnTo>
                  <a:lnTo>
                    <a:pt x="832" y="162228"/>
                  </a:lnTo>
                  <a:lnTo>
                    <a:pt x="0" y="120323"/>
                  </a:lnTo>
                  <a:lnTo>
                    <a:pt x="1022" y="101384"/>
                  </a:lnTo>
                  <a:lnTo>
                    <a:pt x="7556" y="83426"/>
                  </a:lnTo>
                  <a:lnTo>
                    <a:pt x="33063" y="52922"/>
                  </a:lnTo>
                  <a:lnTo>
                    <a:pt x="52210" y="35553"/>
                  </a:lnTo>
                  <a:lnTo>
                    <a:pt x="95809" y="16229"/>
                  </a:lnTo>
                  <a:lnTo>
                    <a:pt x="140081" y="2722"/>
                  </a:lnTo>
                  <a:lnTo>
                    <a:pt x="177795" y="403"/>
                  </a:lnTo>
                  <a:lnTo>
                    <a:pt x="213628" y="0"/>
                  </a:lnTo>
                  <a:lnTo>
                    <a:pt x="251056" y="4938"/>
                  </a:lnTo>
                  <a:lnTo>
                    <a:pt x="295426" y="8968"/>
                  </a:lnTo>
                  <a:lnTo>
                    <a:pt x="332916" y="9356"/>
                  </a:lnTo>
                  <a:lnTo>
                    <a:pt x="333323" y="188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87">
              <a:extLst>
                <a:ext uri="{FF2B5EF4-FFF2-40B4-BE49-F238E27FC236}">
                  <a16:creationId xmlns:a16="http://schemas.microsoft.com/office/drawing/2014/main" id="{2BC57FA7-4CCD-4DCA-BF95-E440B18DD36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219450" y="5286803"/>
              <a:ext cx="350036" cy="28148"/>
            </a:xfrm>
            <a:custGeom>
              <a:avLst/>
              <a:gdLst/>
              <a:ahLst/>
              <a:cxnLst/>
              <a:rect l="0" t="0" r="0" b="0"/>
              <a:pathLst>
                <a:path w="350036" h="28148">
                  <a:moveTo>
                    <a:pt x="0" y="28147"/>
                  </a:moveTo>
                  <a:lnTo>
                    <a:pt x="0" y="28147"/>
                  </a:lnTo>
                  <a:lnTo>
                    <a:pt x="39060" y="28147"/>
                  </a:lnTo>
                  <a:lnTo>
                    <a:pt x="75309" y="27089"/>
                  </a:lnTo>
                  <a:lnTo>
                    <a:pt x="120151" y="21602"/>
                  </a:lnTo>
                  <a:lnTo>
                    <a:pt x="155000" y="19946"/>
                  </a:lnTo>
                  <a:lnTo>
                    <a:pt x="195151" y="19014"/>
                  </a:lnTo>
                  <a:lnTo>
                    <a:pt x="237269" y="13682"/>
                  </a:lnTo>
                  <a:lnTo>
                    <a:pt x="278206" y="10455"/>
                  </a:lnTo>
                  <a:lnTo>
                    <a:pt x="317146" y="4443"/>
                  </a:lnTo>
                  <a:lnTo>
                    <a:pt x="348840" y="0"/>
                  </a:lnTo>
                  <a:lnTo>
                    <a:pt x="350035" y="916"/>
                  </a:lnTo>
                  <a:lnTo>
                    <a:pt x="342900" y="18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88">
              <a:extLst>
                <a:ext uri="{FF2B5EF4-FFF2-40B4-BE49-F238E27FC236}">
                  <a16:creationId xmlns:a16="http://schemas.microsoft.com/office/drawing/2014/main" id="{4AA63A93-8288-50AC-708B-809F892559C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162300" y="5372219"/>
              <a:ext cx="504826" cy="322997"/>
            </a:xfrm>
            <a:custGeom>
              <a:avLst/>
              <a:gdLst/>
              <a:ahLst/>
              <a:cxnLst/>
              <a:rect l="0" t="0" r="0" b="0"/>
              <a:pathLst>
                <a:path w="504826" h="322997">
                  <a:moveTo>
                    <a:pt x="0" y="257056"/>
                  </a:moveTo>
                  <a:lnTo>
                    <a:pt x="0" y="257056"/>
                  </a:lnTo>
                  <a:lnTo>
                    <a:pt x="0" y="252000"/>
                  </a:lnTo>
                  <a:lnTo>
                    <a:pt x="2117" y="250511"/>
                  </a:lnTo>
                  <a:lnTo>
                    <a:pt x="14150" y="247355"/>
                  </a:lnTo>
                  <a:lnTo>
                    <a:pt x="55899" y="220746"/>
                  </a:lnTo>
                  <a:lnTo>
                    <a:pt x="98382" y="196835"/>
                  </a:lnTo>
                  <a:lnTo>
                    <a:pt x="118760" y="186168"/>
                  </a:lnTo>
                  <a:lnTo>
                    <a:pt x="122565" y="186513"/>
                  </a:lnTo>
                  <a:lnTo>
                    <a:pt x="129615" y="189721"/>
                  </a:lnTo>
                  <a:lnTo>
                    <a:pt x="136276" y="194674"/>
                  </a:lnTo>
                  <a:lnTo>
                    <a:pt x="139942" y="203225"/>
                  </a:lnTo>
                  <a:lnTo>
                    <a:pt x="150157" y="248658"/>
                  </a:lnTo>
                  <a:lnTo>
                    <a:pt x="152203" y="294419"/>
                  </a:lnTo>
                  <a:lnTo>
                    <a:pt x="152397" y="322996"/>
                  </a:lnTo>
                  <a:lnTo>
                    <a:pt x="165657" y="283894"/>
                  </a:lnTo>
                  <a:lnTo>
                    <a:pt x="169733" y="246429"/>
                  </a:lnTo>
                  <a:lnTo>
                    <a:pt x="173509" y="211411"/>
                  </a:lnTo>
                  <a:lnTo>
                    <a:pt x="178763" y="164157"/>
                  </a:lnTo>
                  <a:lnTo>
                    <a:pt x="185594" y="119114"/>
                  </a:lnTo>
                  <a:lnTo>
                    <a:pt x="196077" y="78114"/>
                  </a:lnTo>
                  <a:lnTo>
                    <a:pt x="208564" y="31100"/>
                  </a:lnTo>
                  <a:lnTo>
                    <a:pt x="209512" y="28559"/>
                  </a:lnTo>
                  <a:lnTo>
                    <a:pt x="250966" y="25638"/>
                  </a:lnTo>
                  <a:lnTo>
                    <a:pt x="296770" y="19814"/>
                  </a:lnTo>
                  <a:lnTo>
                    <a:pt x="332642" y="18135"/>
                  </a:lnTo>
                  <a:lnTo>
                    <a:pt x="373140" y="12462"/>
                  </a:lnTo>
                  <a:lnTo>
                    <a:pt x="414472" y="9809"/>
                  </a:lnTo>
                  <a:lnTo>
                    <a:pt x="457845" y="1920"/>
                  </a:lnTo>
                  <a:lnTo>
                    <a:pt x="500542" y="0"/>
                  </a:lnTo>
                  <a:lnTo>
                    <a:pt x="501970" y="1019"/>
                  </a:lnTo>
                  <a:lnTo>
                    <a:pt x="504825" y="94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89">
              <a:extLst>
                <a:ext uri="{FF2B5EF4-FFF2-40B4-BE49-F238E27FC236}">
                  <a16:creationId xmlns:a16="http://schemas.microsoft.com/office/drawing/2014/main" id="{382B614A-5F6F-98CC-2760-DD8EA1A31856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390900" y="5534465"/>
              <a:ext cx="200026" cy="142436"/>
            </a:xfrm>
            <a:custGeom>
              <a:avLst/>
              <a:gdLst/>
              <a:ahLst/>
              <a:cxnLst/>
              <a:rect l="0" t="0" r="0" b="0"/>
              <a:pathLst>
                <a:path w="200026" h="142436">
                  <a:moveTo>
                    <a:pt x="0" y="37660"/>
                  </a:moveTo>
                  <a:lnTo>
                    <a:pt x="0" y="37660"/>
                  </a:lnTo>
                  <a:lnTo>
                    <a:pt x="25510" y="13208"/>
                  </a:lnTo>
                  <a:lnTo>
                    <a:pt x="64403" y="0"/>
                  </a:lnTo>
                  <a:lnTo>
                    <a:pt x="76114" y="9803"/>
                  </a:lnTo>
                  <a:lnTo>
                    <a:pt x="81454" y="20341"/>
                  </a:lnTo>
                  <a:lnTo>
                    <a:pt x="84881" y="44352"/>
                  </a:lnTo>
                  <a:lnTo>
                    <a:pt x="77450" y="90341"/>
                  </a:lnTo>
                  <a:lnTo>
                    <a:pt x="73933" y="100938"/>
                  </a:lnTo>
                  <a:lnTo>
                    <a:pt x="69901" y="110233"/>
                  </a:lnTo>
                  <a:lnTo>
                    <a:pt x="66801" y="131901"/>
                  </a:lnTo>
                  <a:lnTo>
                    <a:pt x="90534" y="92753"/>
                  </a:lnTo>
                  <a:lnTo>
                    <a:pt x="120865" y="51970"/>
                  </a:lnTo>
                  <a:lnTo>
                    <a:pt x="152428" y="21644"/>
                  </a:lnTo>
                  <a:lnTo>
                    <a:pt x="168636" y="12806"/>
                  </a:lnTo>
                  <a:lnTo>
                    <a:pt x="172750" y="11565"/>
                  </a:lnTo>
                  <a:lnTo>
                    <a:pt x="175492" y="11797"/>
                  </a:lnTo>
                  <a:lnTo>
                    <a:pt x="177319" y="13010"/>
                  </a:lnTo>
                  <a:lnTo>
                    <a:pt x="187039" y="26535"/>
                  </a:lnTo>
                  <a:lnTo>
                    <a:pt x="196743" y="73394"/>
                  </a:lnTo>
                  <a:lnTo>
                    <a:pt x="199968" y="116928"/>
                  </a:lnTo>
                  <a:lnTo>
                    <a:pt x="200025" y="142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3589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sample of </a:t>
            </a:r>
            <a:r>
              <a:rPr lang="en-US" dirty="0">
                <a:solidFill>
                  <a:srgbClr val="0000FF"/>
                </a:solidFill>
              </a:rPr>
              <a:t>100</a:t>
            </a:r>
            <a:r>
              <a:rPr lang="en-US" dirty="0"/>
              <a:t> car engines has a mean weight of </a:t>
            </a:r>
            <a:r>
              <a:rPr lang="en-US" dirty="0">
                <a:solidFill>
                  <a:srgbClr val="0000FF"/>
                </a:solidFill>
              </a:rPr>
              <a:t>425</a:t>
            </a:r>
            <a:r>
              <a:rPr lang="en-US" dirty="0"/>
              <a:t> pounds. Construct the </a:t>
            </a:r>
            <a:r>
              <a:rPr lang="en-US" dirty="0">
                <a:solidFill>
                  <a:srgbClr val="0000FF"/>
                </a:solidFill>
              </a:rPr>
              <a:t>80</a:t>
            </a:r>
            <a:r>
              <a:rPr lang="en-US" dirty="0"/>
              <a:t>% confidence interval for the population mean if the standard deviation of the population is </a:t>
            </a:r>
            <a:r>
              <a:rPr lang="en-US" dirty="0">
                <a:solidFill>
                  <a:srgbClr val="0000FF"/>
                </a:solidFill>
              </a:rPr>
              <a:t>900</a:t>
            </a:r>
            <a:r>
              <a:rPr lang="en-US" dirty="0"/>
              <a:t>. </a:t>
            </a:r>
          </a:p>
          <a:p>
            <a:r>
              <a:rPr lang="en-US" b="1" dirty="0"/>
              <a:t>Solution </a:t>
            </a:r>
          </a:p>
        </p:txBody>
      </p:sp>
      <p:grpSp>
        <p:nvGrpSpPr>
          <p:cNvPr id="7" name="SMARTInkShape-Group25">
            <a:extLst>
              <a:ext uri="{FF2B5EF4-FFF2-40B4-BE49-F238E27FC236}">
                <a16:creationId xmlns:a16="http://schemas.microsoft.com/office/drawing/2014/main" id="{E3BAC206-D539-5042-FE37-F785CE454CCF}"/>
              </a:ext>
            </a:extLst>
          </p:cNvPr>
          <p:cNvGrpSpPr/>
          <p:nvPr/>
        </p:nvGrpSpPr>
        <p:grpSpPr>
          <a:xfrm>
            <a:off x="247650" y="409694"/>
            <a:ext cx="533401" cy="171047"/>
            <a:chOff x="247650" y="409694"/>
            <a:chExt cx="533401" cy="171047"/>
          </a:xfrm>
        </p:grpSpPr>
        <p:sp>
          <p:nvSpPr>
            <p:cNvPr id="4" name="SMARTInkShape-90">
              <a:extLst>
                <a:ext uri="{FF2B5EF4-FFF2-40B4-BE49-F238E27FC236}">
                  <a16:creationId xmlns:a16="http://schemas.microsoft.com/office/drawing/2014/main" id="{8E4A23FA-3A26-F503-F42B-5C4184D37435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90550" y="534799"/>
              <a:ext cx="190501" cy="23140"/>
            </a:xfrm>
            <a:custGeom>
              <a:avLst/>
              <a:gdLst/>
              <a:ahLst/>
              <a:cxnLst/>
              <a:rect l="0" t="0" r="0" b="0"/>
              <a:pathLst>
                <a:path w="190501" h="23140">
                  <a:moveTo>
                    <a:pt x="0" y="17651"/>
                  </a:moveTo>
                  <a:lnTo>
                    <a:pt x="0" y="17651"/>
                  </a:lnTo>
                  <a:lnTo>
                    <a:pt x="0" y="22707"/>
                  </a:lnTo>
                  <a:lnTo>
                    <a:pt x="1058" y="23139"/>
                  </a:lnTo>
                  <a:lnTo>
                    <a:pt x="5056" y="20796"/>
                  </a:lnTo>
                  <a:lnTo>
                    <a:pt x="52050" y="17927"/>
                  </a:lnTo>
                  <a:lnTo>
                    <a:pt x="95833" y="7326"/>
                  </a:lnTo>
                  <a:lnTo>
                    <a:pt x="133465" y="324"/>
                  </a:lnTo>
                  <a:lnTo>
                    <a:pt x="162810" y="0"/>
                  </a:lnTo>
                  <a:lnTo>
                    <a:pt x="190500" y="8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91">
              <a:extLst>
                <a:ext uri="{FF2B5EF4-FFF2-40B4-BE49-F238E27FC236}">
                  <a16:creationId xmlns:a16="http://schemas.microsoft.com/office/drawing/2014/main" id="{C0278F71-B7E1-8FDF-73B9-8BFE6A9BA71C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619125" y="457200"/>
              <a:ext cx="95251" cy="9526"/>
            </a:xfrm>
            <a:custGeom>
              <a:avLst/>
              <a:gdLst/>
              <a:ahLst/>
              <a:cxnLst/>
              <a:rect l="0" t="0" r="0" b="0"/>
              <a:pathLst>
                <a:path w="95251" h="9526">
                  <a:moveTo>
                    <a:pt x="0" y="9525"/>
                  </a:moveTo>
                  <a:lnTo>
                    <a:pt x="0" y="9525"/>
                  </a:lnTo>
                  <a:lnTo>
                    <a:pt x="44474" y="9525"/>
                  </a:lnTo>
                  <a:lnTo>
                    <a:pt x="61273" y="846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92">
              <a:extLst>
                <a:ext uri="{FF2B5EF4-FFF2-40B4-BE49-F238E27FC236}">
                  <a16:creationId xmlns:a16="http://schemas.microsoft.com/office/drawing/2014/main" id="{ECCAB8E3-28A8-3B89-28F3-362837454CF1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247650" y="409694"/>
              <a:ext cx="209551" cy="171047"/>
            </a:xfrm>
            <a:custGeom>
              <a:avLst/>
              <a:gdLst/>
              <a:ahLst/>
              <a:cxnLst/>
              <a:rect l="0" t="0" r="0" b="0"/>
              <a:pathLst>
                <a:path w="209551" h="171047">
                  <a:moveTo>
                    <a:pt x="0" y="18931"/>
                  </a:moveTo>
                  <a:lnTo>
                    <a:pt x="0" y="18931"/>
                  </a:lnTo>
                  <a:lnTo>
                    <a:pt x="0" y="13875"/>
                  </a:lnTo>
                  <a:lnTo>
                    <a:pt x="1058" y="12385"/>
                  </a:lnTo>
                  <a:lnTo>
                    <a:pt x="2822" y="11392"/>
                  </a:lnTo>
                  <a:lnTo>
                    <a:pt x="8201" y="9798"/>
                  </a:lnTo>
                  <a:lnTo>
                    <a:pt x="14189" y="4466"/>
                  </a:lnTo>
                  <a:lnTo>
                    <a:pt x="22534" y="1919"/>
                  </a:lnTo>
                  <a:lnTo>
                    <a:pt x="42246" y="0"/>
                  </a:lnTo>
                  <a:lnTo>
                    <a:pt x="44039" y="2077"/>
                  </a:lnTo>
                  <a:lnTo>
                    <a:pt x="55686" y="44665"/>
                  </a:lnTo>
                  <a:lnTo>
                    <a:pt x="56957" y="89308"/>
                  </a:lnTo>
                  <a:lnTo>
                    <a:pt x="57150" y="133062"/>
                  </a:lnTo>
                  <a:lnTo>
                    <a:pt x="57150" y="128125"/>
                  </a:lnTo>
                  <a:lnTo>
                    <a:pt x="83665" y="84321"/>
                  </a:lnTo>
                  <a:lnTo>
                    <a:pt x="107490" y="41601"/>
                  </a:lnTo>
                  <a:lnTo>
                    <a:pt x="143362" y="8152"/>
                  </a:lnTo>
                  <a:lnTo>
                    <a:pt x="151205" y="3557"/>
                  </a:lnTo>
                  <a:lnTo>
                    <a:pt x="164864" y="607"/>
                  </a:lnTo>
                  <a:lnTo>
                    <a:pt x="171345" y="3026"/>
                  </a:lnTo>
                  <a:lnTo>
                    <a:pt x="174555" y="5153"/>
                  </a:lnTo>
                  <a:lnTo>
                    <a:pt x="176695" y="7629"/>
                  </a:lnTo>
                  <a:lnTo>
                    <a:pt x="179073" y="13202"/>
                  </a:lnTo>
                  <a:lnTo>
                    <a:pt x="188468" y="59752"/>
                  </a:lnTo>
                  <a:lnTo>
                    <a:pt x="198294" y="102963"/>
                  </a:lnTo>
                  <a:lnTo>
                    <a:pt x="200742" y="126115"/>
                  </a:lnTo>
                  <a:lnTo>
                    <a:pt x="208181" y="145412"/>
                  </a:lnTo>
                  <a:lnTo>
                    <a:pt x="209539" y="171046"/>
                  </a:lnTo>
                  <a:lnTo>
                    <a:pt x="209550" y="1618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26">
            <a:extLst>
              <a:ext uri="{FF2B5EF4-FFF2-40B4-BE49-F238E27FC236}">
                <a16:creationId xmlns:a16="http://schemas.microsoft.com/office/drawing/2014/main" id="{4C8C9701-1317-2F81-3681-11610A3DAD09}"/>
              </a:ext>
            </a:extLst>
          </p:cNvPr>
          <p:cNvGrpSpPr/>
          <p:nvPr/>
        </p:nvGrpSpPr>
        <p:grpSpPr>
          <a:xfrm>
            <a:off x="1047750" y="390641"/>
            <a:ext cx="432325" cy="218960"/>
            <a:chOff x="1047750" y="390641"/>
            <a:chExt cx="432325" cy="218960"/>
          </a:xfrm>
        </p:grpSpPr>
        <p:sp>
          <p:nvSpPr>
            <p:cNvPr id="8" name="SMARTInkShape-93">
              <a:extLst>
                <a:ext uri="{FF2B5EF4-FFF2-40B4-BE49-F238E27FC236}">
                  <a16:creationId xmlns:a16="http://schemas.microsoft.com/office/drawing/2014/main" id="{D564CF45-42D7-8890-3FF5-EFA057658894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354985" y="447801"/>
              <a:ext cx="125090" cy="157959"/>
            </a:xfrm>
            <a:custGeom>
              <a:avLst/>
              <a:gdLst/>
              <a:ahLst/>
              <a:cxnLst/>
              <a:rect l="0" t="0" r="0" b="0"/>
              <a:pathLst>
                <a:path w="125090" h="157959">
                  <a:moveTo>
                    <a:pt x="45190" y="18924"/>
                  </a:moveTo>
                  <a:lnTo>
                    <a:pt x="45190" y="18924"/>
                  </a:lnTo>
                  <a:lnTo>
                    <a:pt x="45190" y="0"/>
                  </a:lnTo>
                  <a:lnTo>
                    <a:pt x="24494" y="15108"/>
                  </a:lnTo>
                  <a:lnTo>
                    <a:pt x="11659" y="33433"/>
                  </a:lnTo>
                  <a:lnTo>
                    <a:pt x="2211" y="59559"/>
                  </a:lnTo>
                  <a:lnTo>
                    <a:pt x="0" y="91524"/>
                  </a:lnTo>
                  <a:lnTo>
                    <a:pt x="5947" y="129157"/>
                  </a:lnTo>
                  <a:lnTo>
                    <a:pt x="15049" y="142353"/>
                  </a:lnTo>
                  <a:lnTo>
                    <a:pt x="28619" y="153156"/>
                  </a:lnTo>
                  <a:lnTo>
                    <a:pt x="41706" y="157958"/>
                  </a:lnTo>
                  <a:lnTo>
                    <a:pt x="54578" y="157270"/>
                  </a:lnTo>
                  <a:lnTo>
                    <a:pt x="78843" y="151873"/>
                  </a:lnTo>
                  <a:lnTo>
                    <a:pt x="90321" y="143806"/>
                  </a:lnTo>
                  <a:lnTo>
                    <a:pt x="109805" y="122654"/>
                  </a:lnTo>
                  <a:lnTo>
                    <a:pt x="124158" y="98092"/>
                  </a:lnTo>
                  <a:lnTo>
                    <a:pt x="125089" y="82685"/>
                  </a:lnTo>
                  <a:lnTo>
                    <a:pt x="118893" y="46093"/>
                  </a:lnTo>
                  <a:lnTo>
                    <a:pt x="116550" y="40212"/>
                  </a:lnTo>
                  <a:lnTo>
                    <a:pt x="108303" y="30855"/>
                  </a:lnTo>
                  <a:lnTo>
                    <a:pt x="72263" y="6365"/>
                  </a:lnTo>
                  <a:lnTo>
                    <a:pt x="62161" y="2759"/>
                  </a:lnTo>
                  <a:lnTo>
                    <a:pt x="56504" y="1797"/>
                  </a:lnTo>
                  <a:lnTo>
                    <a:pt x="47396" y="3551"/>
                  </a:lnTo>
                  <a:lnTo>
                    <a:pt x="36319" y="7666"/>
                  </a:lnTo>
                  <a:lnTo>
                    <a:pt x="32926" y="8244"/>
                  </a:lnTo>
                  <a:lnTo>
                    <a:pt x="16615" y="28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94">
              <a:extLst>
                <a:ext uri="{FF2B5EF4-FFF2-40B4-BE49-F238E27FC236}">
                  <a16:creationId xmlns:a16="http://schemas.microsoft.com/office/drawing/2014/main" id="{2D95A21B-A3B5-62E6-AC21-24FCA7D57A6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173810" y="438150"/>
              <a:ext cx="97753" cy="164966"/>
            </a:xfrm>
            <a:custGeom>
              <a:avLst/>
              <a:gdLst/>
              <a:ahLst/>
              <a:cxnLst/>
              <a:rect l="0" t="0" r="0" b="0"/>
              <a:pathLst>
                <a:path w="97753" h="164966">
                  <a:moveTo>
                    <a:pt x="64440" y="9525"/>
                  </a:moveTo>
                  <a:lnTo>
                    <a:pt x="64440" y="9525"/>
                  </a:lnTo>
                  <a:lnTo>
                    <a:pt x="64440" y="1"/>
                  </a:lnTo>
                  <a:lnTo>
                    <a:pt x="50251" y="0"/>
                  </a:lnTo>
                  <a:lnTo>
                    <a:pt x="44728" y="5644"/>
                  </a:lnTo>
                  <a:lnTo>
                    <a:pt x="21023" y="35832"/>
                  </a:lnTo>
                  <a:lnTo>
                    <a:pt x="9580" y="76754"/>
                  </a:lnTo>
                  <a:lnTo>
                    <a:pt x="413" y="104257"/>
                  </a:lnTo>
                  <a:lnTo>
                    <a:pt x="0" y="117245"/>
                  </a:lnTo>
                  <a:lnTo>
                    <a:pt x="6121" y="149195"/>
                  </a:lnTo>
                  <a:lnTo>
                    <a:pt x="8627" y="154496"/>
                  </a:lnTo>
                  <a:lnTo>
                    <a:pt x="17057" y="163210"/>
                  </a:lnTo>
                  <a:lnTo>
                    <a:pt x="20151" y="164898"/>
                  </a:lnTo>
                  <a:lnTo>
                    <a:pt x="22214" y="164965"/>
                  </a:lnTo>
                  <a:lnTo>
                    <a:pt x="23589" y="163952"/>
                  </a:lnTo>
                  <a:lnTo>
                    <a:pt x="47551" y="160209"/>
                  </a:lnTo>
                  <a:lnTo>
                    <a:pt x="60814" y="151990"/>
                  </a:lnTo>
                  <a:lnTo>
                    <a:pt x="84459" y="123979"/>
                  </a:lnTo>
                  <a:lnTo>
                    <a:pt x="94147" y="97593"/>
                  </a:lnTo>
                  <a:lnTo>
                    <a:pt x="97752" y="78300"/>
                  </a:lnTo>
                  <a:lnTo>
                    <a:pt x="91442" y="45845"/>
                  </a:lnTo>
                  <a:lnTo>
                    <a:pt x="85061" y="24343"/>
                  </a:lnTo>
                  <a:lnTo>
                    <a:pt x="78544" y="18580"/>
                  </a:lnTo>
                  <a:lnTo>
                    <a:pt x="69650" y="13550"/>
                  </a:lnTo>
                  <a:lnTo>
                    <a:pt x="62169" y="11314"/>
                  </a:lnTo>
                  <a:lnTo>
                    <a:pt x="52495" y="13142"/>
                  </a:lnTo>
                  <a:lnTo>
                    <a:pt x="46951" y="15111"/>
                  </a:lnTo>
                  <a:lnTo>
                    <a:pt x="43256" y="17483"/>
                  </a:lnTo>
                  <a:lnTo>
                    <a:pt x="3586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95">
              <a:extLst>
                <a:ext uri="{FF2B5EF4-FFF2-40B4-BE49-F238E27FC236}">
                  <a16:creationId xmlns:a16="http://schemas.microsoft.com/office/drawing/2014/main" id="{A2970299-9C5D-A8A6-6645-BB9A874093C8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047750" y="390641"/>
              <a:ext cx="28459" cy="218960"/>
            </a:xfrm>
            <a:custGeom>
              <a:avLst/>
              <a:gdLst/>
              <a:ahLst/>
              <a:cxnLst/>
              <a:rect l="0" t="0" r="0" b="0"/>
              <a:pathLst>
                <a:path w="28459" h="218960">
                  <a:moveTo>
                    <a:pt x="19050" y="9409"/>
                  </a:moveTo>
                  <a:lnTo>
                    <a:pt x="19050" y="9409"/>
                  </a:lnTo>
                  <a:lnTo>
                    <a:pt x="19050" y="276"/>
                  </a:lnTo>
                  <a:lnTo>
                    <a:pt x="24107" y="0"/>
                  </a:lnTo>
                  <a:lnTo>
                    <a:pt x="25596" y="1020"/>
                  </a:lnTo>
                  <a:lnTo>
                    <a:pt x="26589" y="2758"/>
                  </a:lnTo>
                  <a:lnTo>
                    <a:pt x="27692" y="9628"/>
                  </a:lnTo>
                  <a:lnTo>
                    <a:pt x="28458" y="53849"/>
                  </a:lnTo>
                  <a:lnTo>
                    <a:pt x="22006" y="99992"/>
                  </a:lnTo>
                  <a:lnTo>
                    <a:pt x="19439" y="143608"/>
                  </a:lnTo>
                  <a:lnTo>
                    <a:pt x="8740" y="187674"/>
                  </a:lnTo>
                  <a:lnTo>
                    <a:pt x="512" y="208160"/>
                  </a:lnTo>
                  <a:lnTo>
                    <a:pt x="0" y="2189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27">
            <a:extLst>
              <a:ext uri="{FF2B5EF4-FFF2-40B4-BE49-F238E27FC236}">
                <a16:creationId xmlns:a16="http://schemas.microsoft.com/office/drawing/2014/main" id="{653ED59E-2D40-6F60-2658-BDA5C60EA354}"/>
              </a:ext>
            </a:extLst>
          </p:cNvPr>
          <p:cNvGrpSpPr/>
          <p:nvPr/>
        </p:nvGrpSpPr>
        <p:grpSpPr>
          <a:xfrm>
            <a:off x="190500" y="790575"/>
            <a:ext cx="295276" cy="208954"/>
            <a:chOff x="190500" y="790575"/>
            <a:chExt cx="295276" cy="208954"/>
          </a:xfrm>
        </p:grpSpPr>
        <p:sp>
          <p:nvSpPr>
            <p:cNvPr id="12" name="SMARTInkShape-96">
              <a:extLst>
                <a:ext uri="{FF2B5EF4-FFF2-40B4-BE49-F238E27FC236}">
                  <a16:creationId xmlns:a16="http://schemas.microsoft.com/office/drawing/2014/main" id="{77081B55-97D3-4B0D-CD91-6693A5F151D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190500" y="790575"/>
              <a:ext cx="295276" cy="28576"/>
            </a:xfrm>
            <a:custGeom>
              <a:avLst/>
              <a:gdLst/>
              <a:ahLst/>
              <a:cxnLst/>
              <a:rect l="0" t="0" r="0" b="0"/>
              <a:pathLst>
                <a:path w="295276" h="28576">
                  <a:moveTo>
                    <a:pt x="0" y="28575"/>
                  </a:moveTo>
                  <a:lnTo>
                    <a:pt x="0" y="28575"/>
                  </a:lnTo>
                  <a:lnTo>
                    <a:pt x="36628" y="23518"/>
                  </a:lnTo>
                  <a:lnTo>
                    <a:pt x="76352" y="20374"/>
                  </a:lnTo>
                  <a:lnTo>
                    <a:pt x="121636" y="19442"/>
                  </a:lnTo>
                  <a:lnTo>
                    <a:pt x="163510" y="14110"/>
                  </a:lnTo>
                  <a:lnTo>
                    <a:pt x="207982" y="10431"/>
                  </a:lnTo>
                  <a:lnTo>
                    <a:pt x="251912" y="9644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97">
              <a:extLst>
                <a:ext uri="{FF2B5EF4-FFF2-40B4-BE49-F238E27FC236}">
                  <a16:creationId xmlns:a16="http://schemas.microsoft.com/office/drawing/2014/main" id="{B81DA0CB-054C-2704-3E21-2AFBC1C09394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209550" y="857378"/>
              <a:ext cx="238126" cy="142151"/>
            </a:xfrm>
            <a:custGeom>
              <a:avLst/>
              <a:gdLst/>
              <a:ahLst/>
              <a:cxnLst/>
              <a:rect l="0" t="0" r="0" b="0"/>
              <a:pathLst>
                <a:path w="238126" h="142151">
                  <a:moveTo>
                    <a:pt x="0" y="37972"/>
                  </a:moveTo>
                  <a:lnTo>
                    <a:pt x="0" y="37972"/>
                  </a:lnTo>
                  <a:lnTo>
                    <a:pt x="0" y="47463"/>
                  </a:lnTo>
                  <a:lnTo>
                    <a:pt x="0" y="33307"/>
                  </a:lnTo>
                  <a:lnTo>
                    <a:pt x="5644" y="27785"/>
                  </a:lnTo>
                  <a:lnTo>
                    <a:pt x="14150" y="22861"/>
                  </a:lnTo>
                  <a:lnTo>
                    <a:pt x="21458" y="20673"/>
                  </a:lnTo>
                  <a:lnTo>
                    <a:pt x="23831" y="19031"/>
                  </a:lnTo>
                  <a:lnTo>
                    <a:pt x="25412" y="16878"/>
                  </a:lnTo>
                  <a:lnTo>
                    <a:pt x="26466" y="14384"/>
                  </a:lnTo>
                  <a:lnTo>
                    <a:pt x="28228" y="12722"/>
                  </a:lnTo>
                  <a:lnTo>
                    <a:pt x="38659" y="7232"/>
                  </a:lnTo>
                  <a:lnTo>
                    <a:pt x="44698" y="3143"/>
                  </a:lnTo>
                  <a:lnTo>
                    <a:pt x="55301" y="303"/>
                  </a:lnTo>
                  <a:lnTo>
                    <a:pt x="66715" y="0"/>
                  </a:lnTo>
                  <a:lnTo>
                    <a:pt x="69877" y="1015"/>
                  </a:lnTo>
                  <a:lnTo>
                    <a:pt x="71985" y="2751"/>
                  </a:lnTo>
                  <a:lnTo>
                    <a:pt x="82581" y="17800"/>
                  </a:lnTo>
                  <a:lnTo>
                    <a:pt x="84328" y="27596"/>
                  </a:lnTo>
                  <a:lnTo>
                    <a:pt x="82282" y="36182"/>
                  </a:lnTo>
                  <a:lnTo>
                    <a:pt x="80255" y="39954"/>
                  </a:lnTo>
                  <a:lnTo>
                    <a:pt x="73912" y="71943"/>
                  </a:lnTo>
                  <a:lnTo>
                    <a:pt x="53841" y="103112"/>
                  </a:lnTo>
                  <a:lnTo>
                    <a:pt x="44743" y="112079"/>
                  </a:lnTo>
                  <a:lnTo>
                    <a:pt x="19633" y="130216"/>
                  </a:lnTo>
                  <a:lnTo>
                    <a:pt x="10117" y="133046"/>
                  </a:lnTo>
                  <a:lnTo>
                    <a:pt x="14757" y="128113"/>
                  </a:lnTo>
                  <a:lnTo>
                    <a:pt x="27891" y="119949"/>
                  </a:lnTo>
                  <a:lnTo>
                    <a:pt x="31294" y="115907"/>
                  </a:lnTo>
                  <a:lnTo>
                    <a:pt x="35075" y="105771"/>
                  </a:lnTo>
                  <a:lnTo>
                    <a:pt x="38200" y="102221"/>
                  </a:lnTo>
                  <a:lnTo>
                    <a:pt x="68300" y="88141"/>
                  </a:lnTo>
                  <a:lnTo>
                    <a:pt x="72689" y="82141"/>
                  </a:lnTo>
                  <a:lnTo>
                    <a:pt x="116072" y="54693"/>
                  </a:lnTo>
                  <a:lnTo>
                    <a:pt x="154072" y="34520"/>
                  </a:lnTo>
                  <a:lnTo>
                    <a:pt x="170854" y="19472"/>
                  </a:lnTo>
                  <a:lnTo>
                    <a:pt x="176820" y="19031"/>
                  </a:lnTo>
                  <a:lnTo>
                    <a:pt x="174542" y="18970"/>
                  </a:lnTo>
                  <a:lnTo>
                    <a:pt x="173512" y="17896"/>
                  </a:lnTo>
                  <a:lnTo>
                    <a:pt x="171721" y="10725"/>
                  </a:lnTo>
                  <a:lnTo>
                    <a:pt x="171530" y="14847"/>
                  </a:lnTo>
                  <a:lnTo>
                    <a:pt x="169387" y="16205"/>
                  </a:lnTo>
                  <a:lnTo>
                    <a:pt x="156257" y="20234"/>
                  </a:lnTo>
                  <a:lnTo>
                    <a:pt x="131728" y="40274"/>
                  </a:lnTo>
                  <a:lnTo>
                    <a:pt x="103060" y="81579"/>
                  </a:lnTo>
                  <a:lnTo>
                    <a:pt x="97564" y="96166"/>
                  </a:lnTo>
                  <a:lnTo>
                    <a:pt x="95936" y="112247"/>
                  </a:lnTo>
                  <a:lnTo>
                    <a:pt x="98377" y="121430"/>
                  </a:lnTo>
                  <a:lnTo>
                    <a:pt x="108568" y="135949"/>
                  </a:lnTo>
                  <a:lnTo>
                    <a:pt x="117397" y="139726"/>
                  </a:lnTo>
                  <a:lnTo>
                    <a:pt x="135255" y="142150"/>
                  </a:lnTo>
                  <a:lnTo>
                    <a:pt x="181173" y="130965"/>
                  </a:lnTo>
                  <a:lnTo>
                    <a:pt x="228581" y="115921"/>
                  </a:lnTo>
                  <a:lnTo>
                    <a:pt x="231762" y="114280"/>
                  </a:lnTo>
                  <a:lnTo>
                    <a:pt x="238125" y="1046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8">
            <a:extLst>
              <a:ext uri="{FF2B5EF4-FFF2-40B4-BE49-F238E27FC236}">
                <a16:creationId xmlns:a16="http://schemas.microsoft.com/office/drawing/2014/main" id="{99281D76-C9EE-02A5-47B7-B6295B06C1D4}"/>
              </a:ext>
            </a:extLst>
          </p:cNvPr>
          <p:cNvGrpSpPr/>
          <p:nvPr/>
        </p:nvGrpSpPr>
        <p:grpSpPr>
          <a:xfrm>
            <a:off x="794612" y="771525"/>
            <a:ext cx="938939" cy="209551"/>
            <a:chOff x="794612" y="771525"/>
            <a:chExt cx="938939" cy="209551"/>
          </a:xfrm>
        </p:grpSpPr>
        <p:sp>
          <p:nvSpPr>
            <p:cNvPr id="15" name="SMARTInkShape-98">
              <a:extLst>
                <a:ext uri="{FF2B5EF4-FFF2-40B4-BE49-F238E27FC236}">
                  <a16:creationId xmlns:a16="http://schemas.microsoft.com/office/drawing/2014/main" id="{EBCD4E35-0258-6A71-53FA-E815610E566B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1590675" y="771525"/>
              <a:ext cx="142876" cy="47626"/>
            </a:xfrm>
            <a:custGeom>
              <a:avLst/>
              <a:gdLst/>
              <a:ahLst/>
              <a:cxnLst/>
              <a:rect l="0" t="0" r="0" b="0"/>
              <a:pathLst>
                <a:path w="142876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1058" y="41079"/>
                  </a:lnTo>
                  <a:lnTo>
                    <a:pt x="2822" y="40086"/>
                  </a:lnTo>
                  <a:lnTo>
                    <a:pt x="5057" y="39424"/>
                  </a:lnTo>
                  <a:lnTo>
                    <a:pt x="49371" y="18854"/>
                  </a:lnTo>
                  <a:lnTo>
                    <a:pt x="80271" y="10753"/>
                  </a:lnTo>
                  <a:lnTo>
                    <a:pt x="124158" y="301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99">
              <a:extLst>
                <a:ext uri="{FF2B5EF4-FFF2-40B4-BE49-F238E27FC236}">
                  <a16:creationId xmlns:a16="http://schemas.microsoft.com/office/drawing/2014/main" id="{D014DB79-9025-C4C9-209E-D1431221320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1543050" y="809741"/>
              <a:ext cx="109626" cy="171335"/>
            </a:xfrm>
            <a:custGeom>
              <a:avLst/>
              <a:gdLst/>
              <a:ahLst/>
              <a:cxnLst/>
              <a:rect l="0" t="0" r="0" b="0"/>
              <a:pathLst>
                <a:path w="109626" h="171335">
                  <a:moveTo>
                    <a:pt x="28575" y="9409"/>
                  </a:moveTo>
                  <a:lnTo>
                    <a:pt x="28575" y="9409"/>
                  </a:lnTo>
                  <a:lnTo>
                    <a:pt x="37983" y="0"/>
                  </a:lnTo>
                  <a:lnTo>
                    <a:pt x="38065" y="4975"/>
                  </a:lnTo>
                  <a:lnTo>
                    <a:pt x="12686" y="45009"/>
                  </a:lnTo>
                  <a:lnTo>
                    <a:pt x="1509" y="77789"/>
                  </a:lnTo>
                  <a:lnTo>
                    <a:pt x="2065" y="80395"/>
                  </a:lnTo>
                  <a:lnTo>
                    <a:pt x="3493" y="82133"/>
                  </a:lnTo>
                  <a:lnTo>
                    <a:pt x="7902" y="84064"/>
                  </a:lnTo>
                  <a:lnTo>
                    <a:pt x="52485" y="85608"/>
                  </a:lnTo>
                  <a:lnTo>
                    <a:pt x="79102" y="85609"/>
                  </a:lnTo>
                  <a:lnTo>
                    <a:pt x="93875" y="90666"/>
                  </a:lnTo>
                  <a:lnTo>
                    <a:pt x="97509" y="94272"/>
                  </a:lnTo>
                  <a:lnTo>
                    <a:pt x="108875" y="121257"/>
                  </a:lnTo>
                  <a:lnTo>
                    <a:pt x="109625" y="126307"/>
                  </a:lnTo>
                  <a:lnTo>
                    <a:pt x="105623" y="140383"/>
                  </a:lnTo>
                  <a:lnTo>
                    <a:pt x="79936" y="157808"/>
                  </a:lnTo>
                  <a:lnTo>
                    <a:pt x="66786" y="163841"/>
                  </a:lnTo>
                  <a:lnTo>
                    <a:pt x="63574" y="166339"/>
                  </a:lnTo>
                  <a:lnTo>
                    <a:pt x="54361" y="169114"/>
                  </a:lnTo>
                  <a:lnTo>
                    <a:pt x="0" y="17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00">
              <a:extLst>
                <a:ext uri="{FF2B5EF4-FFF2-40B4-BE49-F238E27FC236}">
                  <a16:creationId xmlns:a16="http://schemas.microsoft.com/office/drawing/2014/main" id="{9F4E28B8-8A6F-8C7F-3AAA-7EBB5CD7CF5D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1333500" y="810065"/>
              <a:ext cx="152401" cy="171011"/>
            </a:xfrm>
            <a:custGeom>
              <a:avLst/>
              <a:gdLst/>
              <a:ahLst/>
              <a:cxnLst/>
              <a:rect l="0" t="0" r="0" b="0"/>
              <a:pathLst>
                <a:path w="152401" h="171011">
                  <a:moveTo>
                    <a:pt x="0" y="56710"/>
                  </a:moveTo>
                  <a:lnTo>
                    <a:pt x="0" y="56710"/>
                  </a:lnTo>
                  <a:lnTo>
                    <a:pt x="0" y="51653"/>
                  </a:lnTo>
                  <a:lnTo>
                    <a:pt x="2822" y="46349"/>
                  </a:lnTo>
                  <a:lnTo>
                    <a:pt x="31881" y="15314"/>
                  </a:lnTo>
                  <a:lnTo>
                    <a:pt x="38158" y="11854"/>
                  </a:lnTo>
                  <a:lnTo>
                    <a:pt x="78984" y="0"/>
                  </a:lnTo>
                  <a:lnTo>
                    <a:pt x="85551" y="2578"/>
                  </a:lnTo>
                  <a:lnTo>
                    <a:pt x="88784" y="4747"/>
                  </a:lnTo>
                  <a:lnTo>
                    <a:pt x="90940" y="7251"/>
                  </a:lnTo>
                  <a:lnTo>
                    <a:pt x="99739" y="27018"/>
                  </a:lnTo>
                  <a:lnTo>
                    <a:pt x="99715" y="41397"/>
                  </a:lnTo>
                  <a:lnTo>
                    <a:pt x="92820" y="87599"/>
                  </a:lnTo>
                  <a:lnTo>
                    <a:pt x="86762" y="104305"/>
                  </a:lnTo>
                  <a:lnTo>
                    <a:pt x="64682" y="133781"/>
                  </a:lnTo>
                  <a:lnTo>
                    <a:pt x="19226" y="170843"/>
                  </a:lnTo>
                  <a:lnTo>
                    <a:pt x="66589" y="171004"/>
                  </a:lnTo>
                  <a:lnTo>
                    <a:pt x="111120" y="171010"/>
                  </a:lnTo>
                  <a:lnTo>
                    <a:pt x="152400" y="161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01">
              <a:extLst>
                <a:ext uri="{FF2B5EF4-FFF2-40B4-BE49-F238E27FC236}">
                  <a16:creationId xmlns:a16="http://schemas.microsoft.com/office/drawing/2014/main" id="{34174E9C-1319-F7A0-B9B4-4DA84C005E3A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1133594" y="771525"/>
              <a:ext cx="148242" cy="194373"/>
            </a:xfrm>
            <a:custGeom>
              <a:avLst/>
              <a:gdLst/>
              <a:ahLst/>
              <a:cxnLst/>
              <a:rect l="0" t="0" r="0" b="0"/>
              <a:pathLst>
                <a:path w="148242" h="194373">
                  <a:moveTo>
                    <a:pt x="85606" y="19050"/>
                  </a:moveTo>
                  <a:lnTo>
                    <a:pt x="85606" y="19050"/>
                  </a:lnTo>
                  <a:lnTo>
                    <a:pt x="90663" y="19050"/>
                  </a:lnTo>
                  <a:lnTo>
                    <a:pt x="92152" y="17992"/>
                  </a:lnTo>
                  <a:lnTo>
                    <a:pt x="93145" y="16228"/>
                  </a:lnTo>
                  <a:lnTo>
                    <a:pt x="95096" y="9641"/>
                  </a:lnTo>
                  <a:lnTo>
                    <a:pt x="95121" y="4503"/>
                  </a:lnTo>
                  <a:lnTo>
                    <a:pt x="96182" y="3002"/>
                  </a:lnTo>
                  <a:lnTo>
                    <a:pt x="97949" y="2001"/>
                  </a:lnTo>
                  <a:lnTo>
                    <a:pt x="104656" y="0"/>
                  </a:lnTo>
                  <a:lnTo>
                    <a:pt x="99168" y="0"/>
                  </a:lnTo>
                  <a:lnTo>
                    <a:pt x="104380" y="0"/>
                  </a:lnTo>
                  <a:lnTo>
                    <a:pt x="99114" y="0"/>
                  </a:lnTo>
                  <a:lnTo>
                    <a:pt x="101487" y="0"/>
                  </a:lnTo>
                  <a:lnTo>
                    <a:pt x="101485" y="1058"/>
                  </a:lnTo>
                  <a:lnTo>
                    <a:pt x="97484" y="7604"/>
                  </a:lnTo>
                  <a:lnTo>
                    <a:pt x="95828" y="17305"/>
                  </a:lnTo>
                  <a:lnTo>
                    <a:pt x="95441" y="27447"/>
                  </a:lnTo>
                  <a:lnTo>
                    <a:pt x="89624" y="39010"/>
                  </a:lnTo>
                  <a:lnTo>
                    <a:pt x="55415" y="82603"/>
                  </a:lnTo>
                  <a:lnTo>
                    <a:pt x="44793" y="96559"/>
                  </a:lnTo>
                  <a:lnTo>
                    <a:pt x="0" y="133231"/>
                  </a:lnTo>
                  <a:lnTo>
                    <a:pt x="42698" y="133348"/>
                  </a:lnTo>
                  <a:lnTo>
                    <a:pt x="87941" y="132291"/>
                  </a:lnTo>
                  <a:lnTo>
                    <a:pt x="119203" y="123649"/>
                  </a:lnTo>
                  <a:lnTo>
                    <a:pt x="131175" y="115740"/>
                  </a:lnTo>
                  <a:lnTo>
                    <a:pt x="137678" y="114727"/>
                  </a:lnTo>
                  <a:lnTo>
                    <a:pt x="139371" y="113526"/>
                  </a:lnTo>
                  <a:lnTo>
                    <a:pt x="140499" y="111667"/>
                  </a:lnTo>
                  <a:lnTo>
                    <a:pt x="142717" y="104895"/>
                  </a:lnTo>
                  <a:lnTo>
                    <a:pt x="142744" y="109867"/>
                  </a:lnTo>
                  <a:lnTo>
                    <a:pt x="145573" y="115152"/>
                  </a:lnTo>
                  <a:lnTo>
                    <a:pt x="147809" y="118043"/>
                  </a:lnTo>
                  <a:lnTo>
                    <a:pt x="148241" y="122087"/>
                  </a:lnTo>
                  <a:lnTo>
                    <a:pt x="143793" y="137891"/>
                  </a:lnTo>
                  <a:lnTo>
                    <a:pt x="125504" y="182322"/>
                  </a:lnTo>
                  <a:lnTo>
                    <a:pt x="124061" y="194372"/>
                  </a:lnTo>
                  <a:lnTo>
                    <a:pt x="123706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02">
              <a:extLst>
                <a:ext uri="{FF2B5EF4-FFF2-40B4-BE49-F238E27FC236}">
                  <a16:creationId xmlns:a16="http://schemas.microsoft.com/office/drawing/2014/main" id="{A13C9E1D-FE64-219C-E0C9-F53CB46D1E9B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800100" y="895350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43766" y="9525"/>
                  </a:lnTo>
                  <a:lnTo>
                    <a:pt x="68354" y="6703"/>
                  </a:lnTo>
                  <a:lnTo>
                    <a:pt x="115134" y="39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03">
              <a:extLst>
                <a:ext uri="{FF2B5EF4-FFF2-40B4-BE49-F238E27FC236}">
                  <a16:creationId xmlns:a16="http://schemas.microsoft.com/office/drawing/2014/main" id="{D20ECCB9-6B5D-F092-32B2-AC83BAAE9DAE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794612" y="828675"/>
              <a:ext cx="119789" cy="19051"/>
            </a:xfrm>
            <a:custGeom>
              <a:avLst/>
              <a:gdLst/>
              <a:ahLst/>
              <a:cxnLst/>
              <a:rect l="0" t="0" r="0" b="0"/>
              <a:pathLst>
                <a:path w="11978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4556" y="19050"/>
                  </a:lnTo>
                  <a:lnTo>
                    <a:pt x="10268" y="13993"/>
                  </a:lnTo>
                  <a:lnTo>
                    <a:pt x="18549" y="11511"/>
                  </a:lnTo>
                  <a:lnTo>
                    <a:pt x="59068" y="6877"/>
                  </a:lnTo>
                  <a:lnTo>
                    <a:pt x="11978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9">
            <a:extLst>
              <a:ext uri="{FF2B5EF4-FFF2-40B4-BE49-F238E27FC236}">
                <a16:creationId xmlns:a16="http://schemas.microsoft.com/office/drawing/2014/main" id="{A30D128B-02F9-A1A9-2722-96D30575AA81}"/>
              </a:ext>
            </a:extLst>
          </p:cNvPr>
          <p:cNvGrpSpPr/>
          <p:nvPr/>
        </p:nvGrpSpPr>
        <p:grpSpPr>
          <a:xfrm>
            <a:off x="2448882" y="153889"/>
            <a:ext cx="722944" cy="292905"/>
            <a:chOff x="2448882" y="153889"/>
            <a:chExt cx="722944" cy="292905"/>
          </a:xfrm>
        </p:grpSpPr>
        <p:sp>
          <p:nvSpPr>
            <p:cNvPr id="22" name="SMARTInkShape-104">
              <a:extLst>
                <a:ext uri="{FF2B5EF4-FFF2-40B4-BE49-F238E27FC236}">
                  <a16:creationId xmlns:a16="http://schemas.microsoft.com/office/drawing/2014/main" id="{FF6EC005-DD5A-C4BF-599C-5D95295D23D0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3152775" y="3619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10361" y="670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05">
              <a:extLst>
                <a:ext uri="{FF2B5EF4-FFF2-40B4-BE49-F238E27FC236}">
                  <a16:creationId xmlns:a16="http://schemas.microsoft.com/office/drawing/2014/main" id="{DBCAE0AA-6C3F-871A-737F-0F242B248BF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2981325" y="3143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06">
              <a:extLst>
                <a:ext uri="{FF2B5EF4-FFF2-40B4-BE49-F238E27FC236}">
                  <a16:creationId xmlns:a16="http://schemas.microsoft.com/office/drawing/2014/main" id="{FB27D75B-DC45-F762-8589-70806813D9F5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2982815" y="153889"/>
              <a:ext cx="111728" cy="292905"/>
            </a:xfrm>
            <a:custGeom>
              <a:avLst/>
              <a:gdLst/>
              <a:ahLst/>
              <a:cxnLst/>
              <a:rect l="0" t="0" r="0" b="0"/>
              <a:pathLst>
                <a:path w="111728" h="292905">
                  <a:moveTo>
                    <a:pt x="93760" y="74711"/>
                  </a:moveTo>
                  <a:lnTo>
                    <a:pt x="93760" y="74711"/>
                  </a:lnTo>
                  <a:lnTo>
                    <a:pt x="107017" y="61454"/>
                  </a:lnTo>
                  <a:lnTo>
                    <a:pt x="107890" y="58464"/>
                  </a:lnTo>
                  <a:lnTo>
                    <a:pt x="107413" y="55413"/>
                  </a:lnTo>
                  <a:lnTo>
                    <a:pt x="106037" y="52321"/>
                  </a:lnTo>
                  <a:lnTo>
                    <a:pt x="106178" y="49201"/>
                  </a:lnTo>
                  <a:lnTo>
                    <a:pt x="111727" y="33422"/>
                  </a:lnTo>
                  <a:lnTo>
                    <a:pt x="111030" y="30251"/>
                  </a:lnTo>
                  <a:lnTo>
                    <a:pt x="105128" y="17559"/>
                  </a:lnTo>
                  <a:lnTo>
                    <a:pt x="103393" y="3537"/>
                  </a:lnTo>
                  <a:lnTo>
                    <a:pt x="102298" y="1862"/>
                  </a:lnTo>
                  <a:lnTo>
                    <a:pt x="100511" y="745"/>
                  </a:lnTo>
                  <a:lnTo>
                    <a:pt x="98260" y="0"/>
                  </a:lnTo>
                  <a:lnTo>
                    <a:pt x="95702" y="562"/>
                  </a:lnTo>
                  <a:lnTo>
                    <a:pt x="87044" y="6409"/>
                  </a:lnTo>
                  <a:lnTo>
                    <a:pt x="80897" y="11899"/>
                  </a:lnTo>
                  <a:lnTo>
                    <a:pt x="56939" y="56836"/>
                  </a:lnTo>
                  <a:lnTo>
                    <a:pt x="37197" y="98724"/>
                  </a:lnTo>
                  <a:lnTo>
                    <a:pt x="24026" y="145541"/>
                  </a:lnTo>
                  <a:lnTo>
                    <a:pt x="14420" y="182951"/>
                  </a:lnTo>
                  <a:lnTo>
                    <a:pt x="6054" y="228299"/>
                  </a:lnTo>
                  <a:lnTo>
                    <a:pt x="0" y="265446"/>
                  </a:lnTo>
                  <a:lnTo>
                    <a:pt x="1994" y="278721"/>
                  </a:lnTo>
                  <a:lnTo>
                    <a:pt x="6842" y="290810"/>
                  </a:lnTo>
                  <a:lnTo>
                    <a:pt x="8298" y="291802"/>
                  </a:lnTo>
                  <a:lnTo>
                    <a:pt x="12738" y="292904"/>
                  </a:lnTo>
                  <a:lnTo>
                    <a:pt x="14345" y="292140"/>
                  </a:lnTo>
                  <a:lnTo>
                    <a:pt x="17560" y="2842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07">
              <a:extLst>
                <a:ext uri="{FF2B5EF4-FFF2-40B4-BE49-F238E27FC236}">
                  <a16:creationId xmlns:a16="http://schemas.microsoft.com/office/drawing/2014/main" id="{70DD19D7-6B40-1D00-A559-B68C756B6463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2800350" y="257591"/>
              <a:ext cx="133351" cy="75785"/>
            </a:xfrm>
            <a:custGeom>
              <a:avLst/>
              <a:gdLst/>
              <a:ahLst/>
              <a:cxnLst/>
              <a:rect l="0" t="0" r="0" b="0"/>
              <a:pathLst>
                <a:path w="133351" h="75785">
                  <a:moveTo>
                    <a:pt x="0" y="37684"/>
                  </a:moveTo>
                  <a:lnTo>
                    <a:pt x="0" y="37684"/>
                  </a:lnTo>
                  <a:lnTo>
                    <a:pt x="0" y="32628"/>
                  </a:lnTo>
                  <a:lnTo>
                    <a:pt x="5056" y="19370"/>
                  </a:lnTo>
                  <a:lnTo>
                    <a:pt x="7604" y="15950"/>
                  </a:lnTo>
                  <a:lnTo>
                    <a:pt x="26315" y="2741"/>
                  </a:lnTo>
                  <a:lnTo>
                    <a:pt x="35196" y="519"/>
                  </a:lnTo>
                  <a:lnTo>
                    <a:pt x="41395" y="0"/>
                  </a:lnTo>
                  <a:lnTo>
                    <a:pt x="43472" y="920"/>
                  </a:lnTo>
                  <a:lnTo>
                    <a:pt x="44856" y="2591"/>
                  </a:lnTo>
                  <a:lnTo>
                    <a:pt x="46395" y="7270"/>
                  </a:lnTo>
                  <a:lnTo>
                    <a:pt x="47577" y="39587"/>
                  </a:lnTo>
                  <a:lnTo>
                    <a:pt x="48651" y="42128"/>
                  </a:lnTo>
                  <a:lnTo>
                    <a:pt x="50426" y="43822"/>
                  </a:lnTo>
                  <a:lnTo>
                    <a:pt x="52667" y="44951"/>
                  </a:lnTo>
                  <a:lnTo>
                    <a:pt x="53103" y="46762"/>
                  </a:lnTo>
                  <a:lnTo>
                    <a:pt x="47900" y="56283"/>
                  </a:lnTo>
                  <a:lnTo>
                    <a:pt x="53167" y="56645"/>
                  </a:lnTo>
                  <a:lnTo>
                    <a:pt x="50794" y="56694"/>
                  </a:lnTo>
                  <a:lnTo>
                    <a:pt x="50796" y="56708"/>
                  </a:lnTo>
                  <a:lnTo>
                    <a:pt x="53621" y="56722"/>
                  </a:lnTo>
                  <a:lnTo>
                    <a:pt x="54797" y="55668"/>
                  </a:lnTo>
                  <a:lnTo>
                    <a:pt x="56104" y="51674"/>
                  </a:lnTo>
                  <a:lnTo>
                    <a:pt x="56840" y="43475"/>
                  </a:lnTo>
                  <a:lnTo>
                    <a:pt x="59835" y="37436"/>
                  </a:lnTo>
                  <a:lnTo>
                    <a:pt x="62115" y="34344"/>
                  </a:lnTo>
                  <a:lnTo>
                    <a:pt x="67471" y="30908"/>
                  </a:lnTo>
                  <a:lnTo>
                    <a:pt x="70381" y="29991"/>
                  </a:lnTo>
                  <a:lnTo>
                    <a:pt x="72320" y="28322"/>
                  </a:lnTo>
                  <a:lnTo>
                    <a:pt x="74475" y="23645"/>
                  </a:lnTo>
                  <a:lnTo>
                    <a:pt x="76109" y="21975"/>
                  </a:lnTo>
                  <a:lnTo>
                    <a:pt x="85800" y="17869"/>
                  </a:lnTo>
                  <a:lnTo>
                    <a:pt x="93038" y="12175"/>
                  </a:lnTo>
                  <a:lnTo>
                    <a:pt x="103021" y="9513"/>
                  </a:lnTo>
                  <a:lnTo>
                    <a:pt x="109312" y="9229"/>
                  </a:lnTo>
                  <a:lnTo>
                    <a:pt x="110974" y="10247"/>
                  </a:lnTo>
                  <a:lnTo>
                    <a:pt x="112083" y="11984"/>
                  </a:lnTo>
                  <a:lnTo>
                    <a:pt x="113315" y="17795"/>
                  </a:lnTo>
                  <a:lnTo>
                    <a:pt x="115066" y="31909"/>
                  </a:lnTo>
                  <a:lnTo>
                    <a:pt x="120759" y="44322"/>
                  </a:lnTo>
                  <a:lnTo>
                    <a:pt x="133350" y="75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08">
              <a:extLst>
                <a:ext uri="{FF2B5EF4-FFF2-40B4-BE49-F238E27FC236}">
                  <a16:creationId xmlns:a16="http://schemas.microsoft.com/office/drawing/2014/main" id="{37430BF7-F10B-0189-5407-371C97AA249D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2688439" y="249135"/>
              <a:ext cx="103817" cy="96497"/>
            </a:xfrm>
            <a:custGeom>
              <a:avLst/>
              <a:gdLst/>
              <a:ahLst/>
              <a:cxnLst/>
              <a:rect l="0" t="0" r="0" b="0"/>
              <a:pathLst>
                <a:path w="103817" h="96497">
                  <a:moveTo>
                    <a:pt x="73811" y="36615"/>
                  </a:moveTo>
                  <a:lnTo>
                    <a:pt x="73811" y="36615"/>
                  </a:lnTo>
                  <a:lnTo>
                    <a:pt x="73811" y="14225"/>
                  </a:lnTo>
                  <a:lnTo>
                    <a:pt x="72753" y="12163"/>
                  </a:lnTo>
                  <a:lnTo>
                    <a:pt x="70989" y="10789"/>
                  </a:lnTo>
                  <a:lnTo>
                    <a:pt x="66207" y="8203"/>
                  </a:lnTo>
                  <a:lnTo>
                    <a:pt x="57565" y="1856"/>
                  </a:lnTo>
                  <a:lnTo>
                    <a:pt x="51421" y="0"/>
                  </a:lnTo>
                  <a:lnTo>
                    <a:pt x="36955" y="4011"/>
                  </a:lnTo>
                  <a:lnTo>
                    <a:pt x="19264" y="16959"/>
                  </a:lnTo>
                  <a:lnTo>
                    <a:pt x="5673" y="34201"/>
                  </a:lnTo>
                  <a:lnTo>
                    <a:pt x="0" y="57772"/>
                  </a:lnTo>
                  <a:lnTo>
                    <a:pt x="1495" y="72829"/>
                  </a:lnTo>
                  <a:lnTo>
                    <a:pt x="3376" y="79808"/>
                  </a:lnTo>
                  <a:lnTo>
                    <a:pt x="11109" y="90384"/>
                  </a:lnTo>
                  <a:lnTo>
                    <a:pt x="16135" y="94686"/>
                  </a:lnTo>
                  <a:lnTo>
                    <a:pt x="22660" y="96496"/>
                  </a:lnTo>
                  <a:lnTo>
                    <a:pt x="65076" y="94334"/>
                  </a:lnTo>
                  <a:lnTo>
                    <a:pt x="72221" y="92027"/>
                  </a:lnTo>
                  <a:lnTo>
                    <a:pt x="82982" y="83821"/>
                  </a:lnTo>
                  <a:lnTo>
                    <a:pt x="100047" y="62243"/>
                  </a:lnTo>
                  <a:lnTo>
                    <a:pt x="102943" y="55817"/>
                  </a:lnTo>
                  <a:lnTo>
                    <a:pt x="103816" y="50475"/>
                  </a:lnTo>
                  <a:lnTo>
                    <a:pt x="102386" y="17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09">
              <a:extLst>
                <a:ext uri="{FF2B5EF4-FFF2-40B4-BE49-F238E27FC236}">
                  <a16:creationId xmlns:a16="http://schemas.microsoft.com/office/drawing/2014/main" id="{0C1DE6B6-FAB9-B573-167D-EB2110900B91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2448882" y="165962"/>
              <a:ext cx="208594" cy="175405"/>
            </a:xfrm>
            <a:custGeom>
              <a:avLst/>
              <a:gdLst/>
              <a:ahLst/>
              <a:cxnLst/>
              <a:rect l="0" t="0" r="0" b="0"/>
              <a:pathLst>
                <a:path w="208594" h="175405">
                  <a:moveTo>
                    <a:pt x="132393" y="5488"/>
                  </a:moveTo>
                  <a:lnTo>
                    <a:pt x="132393" y="5488"/>
                  </a:lnTo>
                  <a:lnTo>
                    <a:pt x="137449" y="5488"/>
                  </a:lnTo>
                  <a:lnTo>
                    <a:pt x="137881" y="4430"/>
                  </a:lnTo>
                  <a:lnTo>
                    <a:pt x="135538" y="432"/>
                  </a:lnTo>
                  <a:lnTo>
                    <a:pt x="134490" y="0"/>
                  </a:lnTo>
                  <a:lnTo>
                    <a:pt x="133791" y="771"/>
                  </a:lnTo>
                  <a:lnTo>
                    <a:pt x="132669" y="4556"/>
                  </a:lnTo>
                  <a:lnTo>
                    <a:pt x="127418" y="5212"/>
                  </a:lnTo>
                  <a:lnTo>
                    <a:pt x="109617" y="6492"/>
                  </a:lnTo>
                  <a:lnTo>
                    <a:pt x="63382" y="27876"/>
                  </a:lnTo>
                  <a:lnTo>
                    <a:pt x="51274" y="36958"/>
                  </a:lnTo>
                  <a:lnTo>
                    <a:pt x="28022" y="72417"/>
                  </a:lnTo>
                  <a:lnTo>
                    <a:pt x="15391" y="91288"/>
                  </a:lnTo>
                  <a:lnTo>
                    <a:pt x="6308" y="102888"/>
                  </a:lnTo>
                  <a:lnTo>
                    <a:pt x="2272" y="111571"/>
                  </a:lnTo>
                  <a:lnTo>
                    <a:pt x="0" y="132523"/>
                  </a:lnTo>
                  <a:lnTo>
                    <a:pt x="1797" y="138861"/>
                  </a:lnTo>
                  <a:lnTo>
                    <a:pt x="20585" y="165286"/>
                  </a:lnTo>
                  <a:lnTo>
                    <a:pt x="28221" y="169170"/>
                  </a:lnTo>
                  <a:lnTo>
                    <a:pt x="72853" y="175404"/>
                  </a:lnTo>
                  <a:lnTo>
                    <a:pt x="103110" y="173661"/>
                  </a:lnTo>
                  <a:lnTo>
                    <a:pt x="149233" y="161690"/>
                  </a:lnTo>
                  <a:lnTo>
                    <a:pt x="208593" y="1483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30">
            <a:extLst>
              <a:ext uri="{FF2B5EF4-FFF2-40B4-BE49-F238E27FC236}">
                <a16:creationId xmlns:a16="http://schemas.microsoft.com/office/drawing/2014/main" id="{E1AC62E2-D28C-C623-3BDF-B0C522FBF91E}"/>
              </a:ext>
            </a:extLst>
          </p:cNvPr>
          <p:cNvGrpSpPr/>
          <p:nvPr/>
        </p:nvGrpSpPr>
        <p:grpSpPr>
          <a:xfrm>
            <a:off x="3552825" y="142875"/>
            <a:ext cx="476251" cy="245561"/>
            <a:chOff x="3552825" y="142875"/>
            <a:chExt cx="476251" cy="245561"/>
          </a:xfrm>
        </p:grpSpPr>
        <p:sp>
          <p:nvSpPr>
            <p:cNvPr id="29" name="SMARTInkShape-110">
              <a:extLst>
                <a:ext uri="{FF2B5EF4-FFF2-40B4-BE49-F238E27FC236}">
                  <a16:creationId xmlns:a16="http://schemas.microsoft.com/office/drawing/2014/main" id="{A6FD9D7D-B4BD-64DD-509A-752B131EFDFC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019550" y="361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11">
              <a:extLst>
                <a:ext uri="{FF2B5EF4-FFF2-40B4-BE49-F238E27FC236}">
                  <a16:creationId xmlns:a16="http://schemas.microsoft.com/office/drawing/2014/main" id="{3F5154BA-B6B7-FB3C-3393-6C4D6C35EDE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867150" y="26670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7900" y="11511"/>
                  </a:lnTo>
                  <a:lnTo>
                    <a:pt x="59522" y="458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12">
              <a:extLst>
                <a:ext uri="{FF2B5EF4-FFF2-40B4-BE49-F238E27FC236}">
                  <a16:creationId xmlns:a16="http://schemas.microsoft.com/office/drawing/2014/main" id="{634C70CA-851B-F807-A10A-1EA2FBDB1DAF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857639" y="142875"/>
              <a:ext cx="95237" cy="245561"/>
            </a:xfrm>
            <a:custGeom>
              <a:avLst/>
              <a:gdLst/>
              <a:ahLst/>
              <a:cxnLst/>
              <a:rect l="0" t="0" r="0" b="0"/>
              <a:pathLst>
                <a:path w="95237" h="245561">
                  <a:moveTo>
                    <a:pt x="9511" y="0"/>
                  </a:moveTo>
                  <a:lnTo>
                    <a:pt x="9511" y="0"/>
                  </a:lnTo>
                  <a:lnTo>
                    <a:pt x="14567" y="5056"/>
                  </a:lnTo>
                  <a:lnTo>
                    <a:pt x="18153" y="39060"/>
                  </a:lnTo>
                  <a:lnTo>
                    <a:pt x="16039" y="86542"/>
                  </a:lnTo>
                  <a:lnTo>
                    <a:pt x="8623" y="124067"/>
                  </a:lnTo>
                  <a:lnTo>
                    <a:pt x="1692" y="164560"/>
                  </a:lnTo>
                  <a:lnTo>
                    <a:pt x="211" y="207075"/>
                  </a:lnTo>
                  <a:lnTo>
                    <a:pt x="0" y="240598"/>
                  </a:lnTo>
                  <a:lnTo>
                    <a:pt x="1053" y="242948"/>
                  </a:lnTo>
                  <a:lnTo>
                    <a:pt x="2814" y="244516"/>
                  </a:lnTo>
                  <a:lnTo>
                    <a:pt x="5047" y="245560"/>
                  </a:lnTo>
                  <a:lnTo>
                    <a:pt x="13171" y="243899"/>
                  </a:lnTo>
                  <a:lnTo>
                    <a:pt x="29646" y="239836"/>
                  </a:lnTo>
                  <a:lnTo>
                    <a:pt x="47932" y="235810"/>
                  </a:lnTo>
                  <a:lnTo>
                    <a:pt x="66756" y="230736"/>
                  </a:lnTo>
                  <a:lnTo>
                    <a:pt x="78345" y="228491"/>
                  </a:lnTo>
                  <a:lnTo>
                    <a:pt x="87023" y="223965"/>
                  </a:lnTo>
                  <a:lnTo>
                    <a:pt x="89761" y="221277"/>
                  </a:lnTo>
                  <a:lnTo>
                    <a:pt x="95236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13">
              <a:extLst>
                <a:ext uri="{FF2B5EF4-FFF2-40B4-BE49-F238E27FC236}">
                  <a16:creationId xmlns:a16="http://schemas.microsoft.com/office/drawing/2014/main" id="{FF645EC2-ABDC-31A9-B9E6-300D59687C0A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619500" y="266712"/>
              <a:ext cx="142876" cy="104764"/>
            </a:xfrm>
            <a:custGeom>
              <a:avLst/>
              <a:gdLst/>
              <a:ahLst/>
              <a:cxnLst/>
              <a:rect l="0" t="0" r="0" b="0"/>
              <a:pathLst>
                <a:path w="142876" h="104764">
                  <a:moveTo>
                    <a:pt x="0" y="57138"/>
                  </a:moveTo>
                  <a:lnTo>
                    <a:pt x="0" y="57138"/>
                  </a:lnTo>
                  <a:lnTo>
                    <a:pt x="0" y="52082"/>
                  </a:lnTo>
                  <a:lnTo>
                    <a:pt x="5056" y="38824"/>
                  </a:lnTo>
                  <a:lnTo>
                    <a:pt x="19298" y="19553"/>
                  </a:lnTo>
                  <a:lnTo>
                    <a:pt x="36233" y="1900"/>
                  </a:lnTo>
                  <a:lnTo>
                    <a:pt x="37914" y="2321"/>
                  </a:lnTo>
                  <a:lnTo>
                    <a:pt x="42603" y="5611"/>
                  </a:lnTo>
                  <a:lnTo>
                    <a:pt x="45393" y="10601"/>
                  </a:lnTo>
                  <a:lnTo>
                    <a:pt x="52818" y="39682"/>
                  </a:lnTo>
                  <a:lnTo>
                    <a:pt x="47890" y="86945"/>
                  </a:lnTo>
                  <a:lnTo>
                    <a:pt x="47704" y="92781"/>
                  </a:lnTo>
                  <a:lnTo>
                    <a:pt x="48736" y="92542"/>
                  </a:lnTo>
                  <a:lnTo>
                    <a:pt x="60889" y="81765"/>
                  </a:lnTo>
                  <a:lnTo>
                    <a:pt x="85747" y="37810"/>
                  </a:lnTo>
                  <a:lnTo>
                    <a:pt x="98429" y="17690"/>
                  </a:lnTo>
                  <a:lnTo>
                    <a:pt x="104777" y="13147"/>
                  </a:lnTo>
                  <a:lnTo>
                    <a:pt x="107952" y="11936"/>
                  </a:lnTo>
                  <a:lnTo>
                    <a:pt x="110068" y="10070"/>
                  </a:lnTo>
                  <a:lnTo>
                    <a:pt x="113742" y="1525"/>
                  </a:lnTo>
                  <a:lnTo>
                    <a:pt x="116875" y="671"/>
                  </a:lnTo>
                  <a:lnTo>
                    <a:pt x="128762" y="0"/>
                  </a:lnTo>
                  <a:lnTo>
                    <a:pt x="130291" y="1054"/>
                  </a:lnTo>
                  <a:lnTo>
                    <a:pt x="131311" y="2815"/>
                  </a:lnTo>
                  <a:lnTo>
                    <a:pt x="131990" y="5048"/>
                  </a:lnTo>
                  <a:lnTo>
                    <a:pt x="140710" y="19286"/>
                  </a:lnTo>
                  <a:lnTo>
                    <a:pt x="142749" y="62736"/>
                  </a:lnTo>
                  <a:lnTo>
                    <a:pt x="137363" y="87681"/>
                  </a:lnTo>
                  <a:lnTo>
                    <a:pt x="142875" y="1047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14">
              <a:extLst>
                <a:ext uri="{FF2B5EF4-FFF2-40B4-BE49-F238E27FC236}">
                  <a16:creationId xmlns:a16="http://schemas.microsoft.com/office/drawing/2014/main" id="{F9553102-DE92-3C97-AD83-290A2CAB612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552825" y="2095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15">
              <a:extLst>
                <a:ext uri="{FF2B5EF4-FFF2-40B4-BE49-F238E27FC236}">
                  <a16:creationId xmlns:a16="http://schemas.microsoft.com/office/drawing/2014/main" id="{61C56F07-F150-EAEE-093E-C5007BCA07C9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562350" y="257175"/>
              <a:ext cx="14582" cy="123826"/>
            </a:xfrm>
            <a:custGeom>
              <a:avLst/>
              <a:gdLst/>
              <a:ahLst/>
              <a:cxnLst/>
              <a:rect l="0" t="0" r="0" b="0"/>
              <a:pathLst>
                <a:path w="14582" h="123826">
                  <a:moveTo>
                    <a:pt x="9525" y="0"/>
                  </a:moveTo>
                  <a:lnTo>
                    <a:pt x="9525" y="0"/>
                  </a:lnTo>
                  <a:lnTo>
                    <a:pt x="14581" y="10113"/>
                  </a:lnTo>
                  <a:lnTo>
                    <a:pt x="14241" y="23545"/>
                  </a:lnTo>
                  <a:lnTo>
                    <a:pt x="10146" y="67267"/>
                  </a:lnTo>
                  <a:lnTo>
                    <a:pt x="8521" y="10866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1">
            <a:extLst>
              <a:ext uri="{FF2B5EF4-FFF2-40B4-BE49-F238E27FC236}">
                <a16:creationId xmlns:a16="http://schemas.microsoft.com/office/drawing/2014/main" id="{D1E93162-D784-6C24-D919-DF3659E8EC90}"/>
              </a:ext>
            </a:extLst>
          </p:cNvPr>
          <p:cNvGrpSpPr/>
          <p:nvPr/>
        </p:nvGrpSpPr>
        <p:grpSpPr>
          <a:xfrm>
            <a:off x="4354961" y="148166"/>
            <a:ext cx="426590" cy="318560"/>
            <a:chOff x="4354961" y="148166"/>
            <a:chExt cx="426590" cy="318560"/>
          </a:xfrm>
        </p:grpSpPr>
        <p:sp>
          <p:nvSpPr>
            <p:cNvPr id="36" name="SMARTInkShape-116">
              <a:extLst>
                <a:ext uri="{FF2B5EF4-FFF2-40B4-BE49-F238E27FC236}">
                  <a16:creationId xmlns:a16="http://schemas.microsoft.com/office/drawing/2014/main" id="{27450FA8-547E-57FA-641F-7FBC7295E17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619625" y="247650"/>
              <a:ext cx="161926" cy="104055"/>
            </a:xfrm>
            <a:custGeom>
              <a:avLst/>
              <a:gdLst/>
              <a:ahLst/>
              <a:cxnLst/>
              <a:rect l="0" t="0" r="0" b="0"/>
              <a:pathLst>
                <a:path w="161926" h="104055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5645" y="27739"/>
                  </a:lnTo>
                  <a:lnTo>
                    <a:pt x="31435" y="13648"/>
                  </a:lnTo>
                  <a:lnTo>
                    <a:pt x="39723" y="11358"/>
                  </a:lnTo>
                  <a:lnTo>
                    <a:pt x="43416" y="11805"/>
                  </a:lnTo>
                  <a:lnTo>
                    <a:pt x="50340" y="15124"/>
                  </a:lnTo>
                  <a:lnTo>
                    <a:pt x="65244" y="28000"/>
                  </a:lnTo>
                  <a:lnTo>
                    <a:pt x="71331" y="39255"/>
                  </a:lnTo>
                  <a:lnTo>
                    <a:pt x="75559" y="70002"/>
                  </a:lnTo>
                  <a:lnTo>
                    <a:pt x="74952" y="87887"/>
                  </a:lnTo>
                  <a:lnTo>
                    <a:pt x="67974" y="102342"/>
                  </a:lnTo>
                  <a:lnTo>
                    <a:pt x="61607" y="103694"/>
                  </a:lnTo>
                  <a:lnTo>
                    <a:pt x="56947" y="104054"/>
                  </a:lnTo>
                  <a:lnTo>
                    <a:pt x="53840" y="101119"/>
                  </a:lnTo>
                  <a:lnTo>
                    <a:pt x="50386" y="89392"/>
                  </a:lnTo>
                  <a:lnTo>
                    <a:pt x="51674" y="76419"/>
                  </a:lnTo>
                  <a:lnTo>
                    <a:pt x="61125" y="50843"/>
                  </a:lnTo>
                  <a:lnTo>
                    <a:pt x="80200" y="31763"/>
                  </a:lnTo>
                  <a:lnTo>
                    <a:pt x="120443" y="6909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17">
              <a:extLst>
                <a:ext uri="{FF2B5EF4-FFF2-40B4-BE49-F238E27FC236}">
                  <a16:creationId xmlns:a16="http://schemas.microsoft.com/office/drawing/2014/main" id="{F081AEC3-D6E3-38D7-2923-8804B2EE95FD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524854" y="258660"/>
              <a:ext cx="66197" cy="83530"/>
            </a:xfrm>
            <a:custGeom>
              <a:avLst/>
              <a:gdLst/>
              <a:ahLst/>
              <a:cxnLst/>
              <a:rect l="0" t="0" r="0" b="0"/>
              <a:pathLst>
                <a:path w="66197" h="83530">
                  <a:moveTo>
                    <a:pt x="66196" y="36615"/>
                  </a:moveTo>
                  <a:lnTo>
                    <a:pt x="66196" y="36615"/>
                  </a:lnTo>
                  <a:lnTo>
                    <a:pt x="66196" y="9873"/>
                  </a:lnTo>
                  <a:lnTo>
                    <a:pt x="61140" y="3526"/>
                  </a:lnTo>
                  <a:lnTo>
                    <a:pt x="53013" y="742"/>
                  </a:lnTo>
                  <a:lnTo>
                    <a:pt x="47882" y="0"/>
                  </a:lnTo>
                  <a:lnTo>
                    <a:pt x="39359" y="1997"/>
                  </a:lnTo>
                  <a:lnTo>
                    <a:pt x="25789" y="11894"/>
                  </a:lnTo>
                  <a:lnTo>
                    <a:pt x="16487" y="21395"/>
                  </a:lnTo>
                  <a:lnTo>
                    <a:pt x="4970" y="44515"/>
                  </a:lnTo>
                  <a:lnTo>
                    <a:pt x="239" y="72097"/>
                  </a:lnTo>
                  <a:lnTo>
                    <a:pt x="0" y="76145"/>
                  </a:lnTo>
                  <a:lnTo>
                    <a:pt x="898" y="78843"/>
                  </a:lnTo>
                  <a:lnTo>
                    <a:pt x="2555" y="80642"/>
                  </a:lnTo>
                  <a:lnTo>
                    <a:pt x="4719" y="81841"/>
                  </a:lnTo>
                  <a:lnTo>
                    <a:pt x="17876" y="83529"/>
                  </a:lnTo>
                  <a:lnTo>
                    <a:pt x="22341" y="81650"/>
                  </a:lnTo>
                  <a:lnTo>
                    <a:pt x="30124" y="73916"/>
                  </a:lnTo>
                  <a:lnTo>
                    <a:pt x="40456" y="52606"/>
                  </a:lnTo>
                  <a:lnTo>
                    <a:pt x="47146" y="175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18">
              <a:extLst>
                <a:ext uri="{FF2B5EF4-FFF2-40B4-BE49-F238E27FC236}">
                  <a16:creationId xmlns:a16="http://schemas.microsoft.com/office/drawing/2014/main" id="{870B6597-FC30-5FE1-FD91-071DC355C12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362450" y="295275"/>
              <a:ext cx="142876" cy="38101"/>
            </a:xfrm>
            <a:custGeom>
              <a:avLst/>
              <a:gdLst/>
              <a:ahLst/>
              <a:cxnLst/>
              <a:rect l="0" t="0" r="0" b="0"/>
              <a:pathLst>
                <a:path w="1428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27987"/>
                  </a:lnTo>
                  <a:lnTo>
                    <a:pt x="8662" y="25008"/>
                  </a:lnTo>
                  <a:lnTo>
                    <a:pt x="55907" y="11969"/>
                  </a:lnTo>
                  <a:lnTo>
                    <a:pt x="99555" y="178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19">
              <a:extLst>
                <a:ext uri="{FF2B5EF4-FFF2-40B4-BE49-F238E27FC236}">
                  <a16:creationId xmlns:a16="http://schemas.microsoft.com/office/drawing/2014/main" id="{C41D0133-BD45-9A77-5389-16AFFD7D508E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354961" y="148166"/>
              <a:ext cx="139400" cy="318560"/>
            </a:xfrm>
            <a:custGeom>
              <a:avLst/>
              <a:gdLst/>
              <a:ahLst/>
              <a:cxnLst/>
              <a:rect l="0" t="0" r="0" b="0"/>
              <a:pathLst>
                <a:path w="139400" h="318560">
                  <a:moveTo>
                    <a:pt x="121789" y="80434"/>
                  </a:moveTo>
                  <a:lnTo>
                    <a:pt x="121789" y="80434"/>
                  </a:lnTo>
                  <a:lnTo>
                    <a:pt x="121789" y="75378"/>
                  </a:lnTo>
                  <a:lnTo>
                    <a:pt x="124611" y="70073"/>
                  </a:lnTo>
                  <a:lnTo>
                    <a:pt x="137599" y="54119"/>
                  </a:lnTo>
                  <a:lnTo>
                    <a:pt x="139399" y="48277"/>
                  </a:lnTo>
                  <a:lnTo>
                    <a:pt x="138821" y="45238"/>
                  </a:lnTo>
                  <a:lnTo>
                    <a:pt x="133110" y="32755"/>
                  </a:lnTo>
                  <a:lnTo>
                    <a:pt x="132512" y="29598"/>
                  </a:lnTo>
                  <a:lnTo>
                    <a:pt x="126612" y="20098"/>
                  </a:lnTo>
                  <a:lnTo>
                    <a:pt x="108956" y="1058"/>
                  </a:lnTo>
                  <a:lnTo>
                    <a:pt x="105825" y="0"/>
                  </a:lnTo>
                  <a:lnTo>
                    <a:pt x="102680" y="353"/>
                  </a:lnTo>
                  <a:lnTo>
                    <a:pt x="99524" y="1647"/>
                  </a:lnTo>
                  <a:lnTo>
                    <a:pt x="67253" y="30522"/>
                  </a:lnTo>
                  <a:lnTo>
                    <a:pt x="53655" y="48947"/>
                  </a:lnTo>
                  <a:lnTo>
                    <a:pt x="38520" y="89345"/>
                  </a:lnTo>
                  <a:lnTo>
                    <a:pt x="21889" y="135268"/>
                  </a:lnTo>
                  <a:lnTo>
                    <a:pt x="12920" y="180283"/>
                  </a:lnTo>
                  <a:lnTo>
                    <a:pt x="9099" y="217381"/>
                  </a:lnTo>
                  <a:lnTo>
                    <a:pt x="1261" y="261296"/>
                  </a:lnTo>
                  <a:lnTo>
                    <a:pt x="0" y="294066"/>
                  </a:lnTo>
                  <a:lnTo>
                    <a:pt x="7489" y="318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1" name="SMARTInkShape-120">
            <a:extLst>
              <a:ext uri="{FF2B5EF4-FFF2-40B4-BE49-F238E27FC236}">
                <a16:creationId xmlns:a16="http://schemas.microsoft.com/office/drawing/2014/main" id="{7F2EF638-41D2-4B76-0034-DF84C2A384C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095875" y="182447"/>
            <a:ext cx="504826" cy="293804"/>
          </a:xfrm>
          <a:custGeom>
            <a:avLst/>
            <a:gdLst/>
            <a:ahLst/>
            <a:cxnLst/>
            <a:rect l="0" t="0" r="0" b="0"/>
            <a:pathLst>
              <a:path w="504826" h="293804">
                <a:moveTo>
                  <a:pt x="0" y="293803"/>
                </a:moveTo>
                <a:lnTo>
                  <a:pt x="0" y="293803"/>
                </a:lnTo>
                <a:lnTo>
                  <a:pt x="0" y="288747"/>
                </a:lnTo>
                <a:lnTo>
                  <a:pt x="5056" y="275489"/>
                </a:lnTo>
                <a:lnTo>
                  <a:pt x="36269" y="232277"/>
                </a:lnTo>
                <a:lnTo>
                  <a:pt x="72157" y="188452"/>
                </a:lnTo>
                <a:lnTo>
                  <a:pt x="116916" y="151688"/>
                </a:lnTo>
                <a:lnTo>
                  <a:pt x="150014" y="116404"/>
                </a:lnTo>
                <a:lnTo>
                  <a:pt x="164158" y="106597"/>
                </a:lnTo>
                <a:lnTo>
                  <a:pt x="206168" y="59115"/>
                </a:lnTo>
                <a:lnTo>
                  <a:pt x="224349" y="39826"/>
                </a:lnTo>
                <a:lnTo>
                  <a:pt x="229285" y="27301"/>
                </a:lnTo>
                <a:lnTo>
                  <a:pt x="238125" y="17579"/>
                </a:lnTo>
                <a:lnTo>
                  <a:pt x="238125" y="43113"/>
                </a:lnTo>
                <a:lnTo>
                  <a:pt x="228424" y="79506"/>
                </a:lnTo>
                <a:lnTo>
                  <a:pt x="223936" y="86729"/>
                </a:lnTo>
                <a:lnTo>
                  <a:pt x="219502" y="131020"/>
                </a:lnTo>
                <a:lnTo>
                  <a:pt x="219112" y="161950"/>
                </a:lnTo>
                <a:lnTo>
                  <a:pt x="224143" y="177712"/>
                </a:lnTo>
                <a:lnTo>
                  <a:pt x="226686" y="181484"/>
                </a:lnTo>
                <a:lnTo>
                  <a:pt x="236409" y="188035"/>
                </a:lnTo>
                <a:lnTo>
                  <a:pt x="242673" y="188734"/>
                </a:lnTo>
                <a:lnTo>
                  <a:pt x="280890" y="179310"/>
                </a:lnTo>
                <a:lnTo>
                  <a:pt x="292659" y="171097"/>
                </a:lnTo>
                <a:lnTo>
                  <a:pt x="321167" y="143889"/>
                </a:lnTo>
                <a:lnTo>
                  <a:pt x="327949" y="131572"/>
                </a:lnTo>
                <a:lnTo>
                  <a:pt x="334138" y="116925"/>
                </a:lnTo>
                <a:lnTo>
                  <a:pt x="357660" y="76065"/>
                </a:lnTo>
                <a:lnTo>
                  <a:pt x="368924" y="38372"/>
                </a:lnTo>
                <a:lnTo>
                  <a:pt x="371326" y="13739"/>
                </a:lnTo>
                <a:lnTo>
                  <a:pt x="372433" y="11843"/>
                </a:lnTo>
                <a:lnTo>
                  <a:pt x="374230" y="10580"/>
                </a:lnTo>
                <a:lnTo>
                  <a:pt x="376487" y="9738"/>
                </a:lnTo>
                <a:lnTo>
                  <a:pt x="377991" y="8118"/>
                </a:lnTo>
                <a:lnTo>
                  <a:pt x="380604" y="0"/>
                </a:lnTo>
                <a:lnTo>
                  <a:pt x="375825" y="4021"/>
                </a:lnTo>
                <a:lnTo>
                  <a:pt x="358599" y="37358"/>
                </a:lnTo>
                <a:lnTo>
                  <a:pt x="350416" y="83618"/>
                </a:lnTo>
                <a:lnTo>
                  <a:pt x="344384" y="127284"/>
                </a:lnTo>
                <a:lnTo>
                  <a:pt x="344252" y="161466"/>
                </a:lnTo>
                <a:lnTo>
                  <a:pt x="351139" y="184980"/>
                </a:lnTo>
                <a:lnTo>
                  <a:pt x="360320" y="187229"/>
                </a:lnTo>
                <a:lnTo>
                  <a:pt x="398104" y="188923"/>
                </a:lnTo>
                <a:lnTo>
                  <a:pt x="422518" y="181403"/>
                </a:lnTo>
                <a:lnTo>
                  <a:pt x="442455" y="173834"/>
                </a:lnTo>
                <a:lnTo>
                  <a:pt x="487015" y="163771"/>
                </a:lnTo>
                <a:lnTo>
                  <a:pt x="504825" y="16045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SMARTInkShape-121">
            <a:extLst>
              <a:ext uri="{FF2B5EF4-FFF2-40B4-BE49-F238E27FC236}">
                <a16:creationId xmlns:a16="http://schemas.microsoft.com/office/drawing/2014/main" id="{65847F24-5580-42B7-9EB4-D716C182E6D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448050" y="4200525"/>
            <a:ext cx="1923071" cy="28576"/>
          </a:xfrm>
          <a:custGeom>
            <a:avLst/>
            <a:gdLst/>
            <a:ahLst/>
            <a:cxnLst/>
            <a:rect l="0" t="0" r="0" b="0"/>
            <a:pathLst>
              <a:path w="1923071" h="28576">
                <a:moveTo>
                  <a:pt x="0" y="9525"/>
                </a:moveTo>
                <a:lnTo>
                  <a:pt x="0" y="9525"/>
                </a:lnTo>
                <a:lnTo>
                  <a:pt x="0" y="15013"/>
                </a:lnTo>
                <a:lnTo>
                  <a:pt x="0" y="9549"/>
                </a:lnTo>
                <a:lnTo>
                  <a:pt x="8201" y="17728"/>
                </a:lnTo>
                <a:lnTo>
                  <a:pt x="17609" y="18934"/>
                </a:lnTo>
                <a:lnTo>
                  <a:pt x="62461" y="19048"/>
                </a:lnTo>
                <a:lnTo>
                  <a:pt x="105475" y="19050"/>
                </a:lnTo>
                <a:lnTo>
                  <a:pt x="144071" y="19050"/>
                </a:lnTo>
                <a:lnTo>
                  <a:pt x="191363" y="19050"/>
                </a:lnTo>
                <a:lnTo>
                  <a:pt x="231358" y="19050"/>
                </a:lnTo>
                <a:lnTo>
                  <a:pt x="275907" y="12504"/>
                </a:lnTo>
                <a:lnTo>
                  <a:pt x="318229" y="10408"/>
                </a:lnTo>
                <a:lnTo>
                  <a:pt x="356992" y="10845"/>
                </a:lnTo>
                <a:lnTo>
                  <a:pt x="391173" y="16149"/>
                </a:lnTo>
                <a:lnTo>
                  <a:pt x="433874" y="18190"/>
                </a:lnTo>
                <a:lnTo>
                  <a:pt x="480040" y="18795"/>
                </a:lnTo>
                <a:lnTo>
                  <a:pt x="511448" y="18936"/>
                </a:lnTo>
                <a:lnTo>
                  <a:pt x="545869" y="19000"/>
                </a:lnTo>
                <a:lnTo>
                  <a:pt x="589658" y="19035"/>
                </a:lnTo>
                <a:lnTo>
                  <a:pt x="627327" y="16223"/>
                </a:lnTo>
                <a:lnTo>
                  <a:pt x="660870" y="12502"/>
                </a:lnTo>
                <a:lnTo>
                  <a:pt x="696945" y="10848"/>
                </a:lnTo>
                <a:lnTo>
                  <a:pt x="734145" y="10113"/>
                </a:lnTo>
                <a:lnTo>
                  <a:pt x="779499" y="9699"/>
                </a:lnTo>
                <a:lnTo>
                  <a:pt x="817632" y="9577"/>
                </a:lnTo>
                <a:lnTo>
                  <a:pt x="850225" y="10606"/>
                </a:lnTo>
                <a:lnTo>
                  <a:pt x="882350" y="14592"/>
                </a:lnTo>
                <a:lnTo>
                  <a:pt x="917089" y="17069"/>
                </a:lnTo>
                <a:lnTo>
                  <a:pt x="953695" y="19228"/>
                </a:lnTo>
                <a:lnTo>
                  <a:pt x="991131" y="23715"/>
                </a:lnTo>
                <a:lnTo>
                  <a:pt x="1032737" y="27135"/>
                </a:lnTo>
                <a:lnTo>
                  <a:pt x="1080343" y="28149"/>
                </a:lnTo>
                <a:lnTo>
                  <a:pt x="1116211" y="28385"/>
                </a:lnTo>
                <a:lnTo>
                  <a:pt x="1152260" y="28491"/>
                </a:lnTo>
                <a:lnTo>
                  <a:pt x="1185922" y="28537"/>
                </a:lnTo>
                <a:lnTo>
                  <a:pt x="1224510" y="28564"/>
                </a:lnTo>
                <a:lnTo>
                  <a:pt x="1271220" y="28572"/>
                </a:lnTo>
                <a:lnTo>
                  <a:pt x="1306879" y="28573"/>
                </a:lnTo>
                <a:lnTo>
                  <a:pt x="1351365" y="28575"/>
                </a:lnTo>
                <a:lnTo>
                  <a:pt x="1389241" y="28575"/>
                </a:lnTo>
                <a:lnTo>
                  <a:pt x="1421774" y="28575"/>
                </a:lnTo>
                <a:lnTo>
                  <a:pt x="1453872" y="28575"/>
                </a:lnTo>
                <a:lnTo>
                  <a:pt x="1488599" y="28575"/>
                </a:lnTo>
                <a:lnTo>
                  <a:pt x="1525200" y="28575"/>
                </a:lnTo>
                <a:lnTo>
                  <a:pt x="1562633" y="28575"/>
                </a:lnTo>
                <a:lnTo>
                  <a:pt x="1599181" y="28575"/>
                </a:lnTo>
                <a:lnTo>
                  <a:pt x="1643643" y="28575"/>
                </a:lnTo>
                <a:lnTo>
                  <a:pt x="1681864" y="23518"/>
                </a:lnTo>
                <a:lnTo>
                  <a:pt x="1718793" y="19933"/>
                </a:lnTo>
                <a:lnTo>
                  <a:pt x="1765286" y="16402"/>
                </a:lnTo>
                <a:lnTo>
                  <a:pt x="1805905" y="10883"/>
                </a:lnTo>
                <a:lnTo>
                  <a:pt x="1847090" y="9793"/>
                </a:lnTo>
                <a:lnTo>
                  <a:pt x="1893758" y="9541"/>
                </a:lnTo>
                <a:lnTo>
                  <a:pt x="1897506" y="9535"/>
                </a:lnTo>
                <a:lnTo>
                  <a:pt x="1923070" y="393"/>
                </a:lnTo>
                <a:lnTo>
                  <a:pt x="191452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34">
            <a:extLst>
              <a:ext uri="{FF2B5EF4-FFF2-40B4-BE49-F238E27FC236}">
                <a16:creationId xmlns:a16="http://schemas.microsoft.com/office/drawing/2014/main" id="{36E24DF6-66FC-6701-560B-5E7B68BDB2D3}"/>
              </a:ext>
            </a:extLst>
          </p:cNvPr>
          <p:cNvGrpSpPr/>
          <p:nvPr/>
        </p:nvGrpSpPr>
        <p:grpSpPr>
          <a:xfrm>
            <a:off x="3448050" y="2924607"/>
            <a:ext cx="2028825" cy="1342594"/>
            <a:chOff x="3448050" y="2924607"/>
            <a:chExt cx="2028825" cy="1342594"/>
          </a:xfrm>
        </p:grpSpPr>
        <p:sp>
          <p:nvSpPr>
            <p:cNvPr id="43" name="SMARTInkShape-122">
              <a:extLst>
                <a:ext uri="{FF2B5EF4-FFF2-40B4-BE49-F238E27FC236}">
                  <a16:creationId xmlns:a16="http://schemas.microsoft.com/office/drawing/2014/main" id="{6E83361E-8FB4-9DD1-26A9-7C0551DB9746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479222" y="3533775"/>
              <a:ext cx="128423" cy="232838"/>
            </a:xfrm>
            <a:custGeom>
              <a:avLst/>
              <a:gdLst/>
              <a:ahLst/>
              <a:cxnLst/>
              <a:rect l="0" t="0" r="0" b="0"/>
              <a:pathLst>
                <a:path w="128423" h="232838">
                  <a:moveTo>
                    <a:pt x="92778" y="57150"/>
                  </a:moveTo>
                  <a:lnTo>
                    <a:pt x="92778" y="57150"/>
                  </a:lnTo>
                  <a:lnTo>
                    <a:pt x="92778" y="47037"/>
                  </a:lnTo>
                  <a:lnTo>
                    <a:pt x="93836" y="44058"/>
                  </a:lnTo>
                  <a:lnTo>
                    <a:pt x="95600" y="42072"/>
                  </a:lnTo>
                  <a:lnTo>
                    <a:pt x="97834" y="40748"/>
                  </a:lnTo>
                  <a:lnTo>
                    <a:pt x="99323" y="38807"/>
                  </a:lnTo>
                  <a:lnTo>
                    <a:pt x="100979" y="33828"/>
                  </a:lnTo>
                  <a:lnTo>
                    <a:pt x="100362" y="31019"/>
                  </a:lnTo>
                  <a:lnTo>
                    <a:pt x="94590" y="18905"/>
                  </a:lnTo>
                  <a:lnTo>
                    <a:pt x="93986" y="15778"/>
                  </a:lnTo>
                  <a:lnTo>
                    <a:pt x="88079" y="6321"/>
                  </a:lnTo>
                  <a:lnTo>
                    <a:pt x="82576" y="2810"/>
                  </a:lnTo>
                  <a:lnTo>
                    <a:pt x="79626" y="1873"/>
                  </a:lnTo>
                  <a:lnTo>
                    <a:pt x="60306" y="5611"/>
                  </a:lnTo>
                  <a:lnTo>
                    <a:pt x="49066" y="13430"/>
                  </a:lnTo>
                  <a:lnTo>
                    <a:pt x="13471" y="55759"/>
                  </a:lnTo>
                  <a:lnTo>
                    <a:pt x="8955" y="68497"/>
                  </a:lnTo>
                  <a:lnTo>
                    <a:pt x="7616" y="84031"/>
                  </a:lnTo>
                  <a:lnTo>
                    <a:pt x="10126" y="93086"/>
                  </a:lnTo>
                  <a:lnTo>
                    <a:pt x="12276" y="96982"/>
                  </a:lnTo>
                  <a:lnTo>
                    <a:pt x="25417" y="107523"/>
                  </a:lnTo>
                  <a:lnTo>
                    <a:pt x="71942" y="127381"/>
                  </a:lnTo>
                  <a:lnTo>
                    <a:pt x="100573" y="151140"/>
                  </a:lnTo>
                  <a:lnTo>
                    <a:pt x="113550" y="168842"/>
                  </a:lnTo>
                  <a:lnTo>
                    <a:pt x="119041" y="182437"/>
                  </a:lnTo>
                  <a:lnTo>
                    <a:pt x="120668" y="198224"/>
                  </a:lnTo>
                  <a:lnTo>
                    <a:pt x="116093" y="216307"/>
                  </a:lnTo>
                  <a:lnTo>
                    <a:pt x="112555" y="220405"/>
                  </a:lnTo>
                  <a:lnTo>
                    <a:pt x="85688" y="232577"/>
                  </a:lnTo>
                  <a:lnTo>
                    <a:pt x="70577" y="232837"/>
                  </a:lnTo>
                  <a:lnTo>
                    <a:pt x="40063" y="224380"/>
                  </a:lnTo>
                  <a:lnTo>
                    <a:pt x="20127" y="215591"/>
                  </a:lnTo>
                  <a:lnTo>
                    <a:pt x="10041" y="206590"/>
                  </a:lnTo>
                  <a:lnTo>
                    <a:pt x="3090" y="195535"/>
                  </a:lnTo>
                  <a:lnTo>
                    <a:pt x="0" y="183565"/>
                  </a:lnTo>
                  <a:lnTo>
                    <a:pt x="1293" y="178469"/>
                  </a:lnTo>
                  <a:lnTo>
                    <a:pt x="19203" y="159257"/>
                  </a:lnTo>
                  <a:lnTo>
                    <a:pt x="60995" y="135403"/>
                  </a:lnTo>
                  <a:lnTo>
                    <a:pt x="95530" y="115629"/>
                  </a:lnTo>
                  <a:lnTo>
                    <a:pt x="122591" y="80177"/>
                  </a:lnTo>
                  <a:lnTo>
                    <a:pt x="128422" y="60563"/>
                  </a:lnTo>
                  <a:lnTo>
                    <a:pt x="126964" y="47731"/>
                  </a:lnTo>
                  <a:lnTo>
                    <a:pt x="117405" y="22246"/>
                  </a:lnTo>
                  <a:lnTo>
                    <a:pt x="108662" y="12356"/>
                  </a:lnTo>
                  <a:lnTo>
                    <a:pt x="98779" y="5492"/>
                  </a:lnTo>
                  <a:lnTo>
                    <a:pt x="90859" y="2441"/>
                  </a:lnTo>
                  <a:lnTo>
                    <a:pt x="5467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23">
              <a:extLst>
                <a:ext uri="{FF2B5EF4-FFF2-40B4-BE49-F238E27FC236}">
                  <a16:creationId xmlns:a16="http://schemas.microsoft.com/office/drawing/2014/main" id="{6DE85CFB-C907-8BDD-4CFB-451CAC2BD1A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4372020" y="3725988"/>
              <a:ext cx="19006" cy="17338"/>
            </a:xfrm>
            <a:custGeom>
              <a:avLst/>
              <a:gdLst/>
              <a:ahLst/>
              <a:cxnLst/>
              <a:rect l="0" t="0" r="0" b="0"/>
              <a:pathLst>
                <a:path w="19006" h="17338">
                  <a:moveTo>
                    <a:pt x="9480" y="7812"/>
                  </a:moveTo>
                  <a:lnTo>
                    <a:pt x="9480" y="7812"/>
                  </a:lnTo>
                  <a:lnTo>
                    <a:pt x="17681" y="7812"/>
                  </a:lnTo>
                  <a:lnTo>
                    <a:pt x="18122" y="8870"/>
                  </a:lnTo>
                  <a:lnTo>
                    <a:pt x="18612" y="12869"/>
                  </a:lnTo>
                  <a:lnTo>
                    <a:pt x="17685" y="14358"/>
                  </a:lnTo>
                  <a:lnTo>
                    <a:pt x="16008" y="15351"/>
                  </a:lnTo>
                  <a:lnTo>
                    <a:pt x="8592" y="16748"/>
                  </a:lnTo>
                  <a:lnTo>
                    <a:pt x="1661" y="17220"/>
                  </a:lnTo>
                  <a:lnTo>
                    <a:pt x="1092" y="16201"/>
                  </a:lnTo>
                  <a:lnTo>
                    <a:pt x="0" y="0"/>
                  </a:lnTo>
                  <a:lnTo>
                    <a:pt x="1043" y="487"/>
                  </a:lnTo>
                  <a:lnTo>
                    <a:pt x="19005" y="17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24">
              <a:extLst>
                <a:ext uri="{FF2B5EF4-FFF2-40B4-BE49-F238E27FC236}">
                  <a16:creationId xmlns:a16="http://schemas.microsoft.com/office/drawing/2014/main" id="{4C3334FD-F56E-D0D0-9256-8D840580DB6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4153495" y="3543951"/>
              <a:ext cx="132736" cy="234926"/>
            </a:xfrm>
            <a:custGeom>
              <a:avLst/>
              <a:gdLst/>
              <a:ahLst/>
              <a:cxnLst/>
              <a:rect l="0" t="0" r="0" b="0"/>
              <a:pathLst>
                <a:path w="132736" h="234926">
                  <a:moveTo>
                    <a:pt x="85130" y="37449"/>
                  </a:moveTo>
                  <a:lnTo>
                    <a:pt x="85130" y="37449"/>
                  </a:lnTo>
                  <a:lnTo>
                    <a:pt x="90186" y="37449"/>
                  </a:lnTo>
                  <a:lnTo>
                    <a:pt x="91676" y="36391"/>
                  </a:lnTo>
                  <a:lnTo>
                    <a:pt x="92669" y="34627"/>
                  </a:lnTo>
                  <a:lnTo>
                    <a:pt x="94539" y="28317"/>
                  </a:lnTo>
                  <a:lnTo>
                    <a:pt x="80463" y="13745"/>
                  </a:lnTo>
                  <a:lnTo>
                    <a:pt x="74942" y="11039"/>
                  </a:lnTo>
                  <a:lnTo>
                    <a:pt x="71988" y="10318"/>
                  </a:lnTo>
                  <a:lnTo>
                    <a:pt x="57717" y="14358"/>
                  </a:lnTo>
                  <a:lnTo>
                    <a:pt x="45141" y="22258"/>
                  </a:lnTo>
                  <a:lnTo>
                    <a:pt x="24863" y="56164"/>
                  </a:lnTo>
                  <a:lnTo>
                    <a:pt x="9569" y="97355"/>
                  </a:lnTo>
                  <a:lnTo>
                    <a:pt x="2416" y="133516"/>
                  </a:lnTo>
                  <a:lnTo>
                    <a:pt x="0" y="168491"/>
                  </a:lnTo>
                  <a:lnTo>
                    <a:pt x="9695" y="191987"/>
                  </a:lnTo>
                  <a:lnTo>
                    <a:pt x="25972" y="214001"/>
                  </a:lnTo>
                  <a:lnTo>
                    <a:pt x="49257" y="228873"/>
                  </a:lnTo>
                  <a:lnTo>
                    <a:pt x="71208" y="234925"/>
                  </a:lnTo>
                  <a:lnTo>
                    <a:pt x="84588" y="233519"/>
                  </a:lnTo>
                  <a:lnTo>
                    <a:pt x="97589" y="228308"/>
                  </a:lnTo>
                  <a:lnTo>
                    <a:pt x="114691" y="214532"/>
                  </a:lnTo>
                  <a:lnTo>
                    <a:pt x="127162" y="191466"/>
                  </a:lnTo>
                  <a:lnTo>
                    <a:pt x="131097" y="178569"/>
                  </a:lnTo>
                  <a:lnTo>
                    <a:pt x="132658" y="135585"/>
                  </a:lnTo>
                  <a:lnTo>
                    <a:pt x="132735" y="93797"/>
                  </a:lnTo>
                  <a:lnTo>
                    <a:pt x="129927" y="72489"/>
                  </a:lnTo>
                  <a:lnTo>
                    <a:pt x="119497" y="36845"/>
                  </a:lnTo>
                  <a:lnTo>
                    <a:pt x="114391" y="29638"/>
                  </a:lnTo>
                  <a:lnTo>
                    <a:pt x="80513" y="4290"/>
                  </a:lnTo>
                  <a:lnTo>
                    <a:pt x="69769" y="813"/>
                  </a:lnTo>
                  <a:lnTo>
                    <a:pt x="63134" y="0"/>
                  </a:lnTo>
                  <a:lnTo>
                    <a:pt x="56657" y="2460"/>
                  </a:lnTo>
                  <a:lnTo>
                    <a:pt x="48932" y="7607"/>
                  </a:lnTo>
                  <a:lnTo>
                    <a:pt x="47875" y="11133"/>
                  </a:lnTo>
                  <a:lnTo>
                    <a:pt x="47030" y="37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25">
              <a:extLst>
                <a:ext uri="{FF2B5EF4-FFF2-40B4-BE49-F238E27FC236}">
                  <a16:creationId xmlns:a16="http://schemas.microsoft.com/office/drawing/2014/main" id="{C1DC608D-EF4F-8C5A-8F9B-0CD9E4FF19DC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095875" y="3714876"/>
              <a:ext cx="38101" cy="552325"/>
            </a:xfrm>
            <a:custGeom>
              <a:avLst/>
              <a:gdLst/>
              <a:ahLst/>
              <a:cxnLst/>
              <a:rect l="0" t="0" r="0" b="0"/>
              <a:pathLst>
                <a:path w="38101" h="552325">
                  <a:moveTo>
                    <a:pt x="0" y="18924"/>
                  </a:moveTo>
                  <a:lnTo>
                    <a:pt x="0" y="18924"/>
                  </a:lnTo>
                  <a:lnTo>
                    <a:pt x="0" y="0"/>
                  </a:lnTo>
                  <a:lnTo>
                    <a:pt x="0" y="4968"/>
                  </a:lnTo>
                  <a:lnTo>
                    <a:pt x="2822" y="10252"/>
                  </a:lnTo>
                  <a:lnTo>
                    <a:pt x="5056" y="13143"/>
                  </a:lnTo>
                  <a:lnTo>
                    <a:pt x="8201" y="32381"/>
                  </a:lnTo>
                  <a:lnTo>
                    <a:pt x="10321" y="73871"/>
                  </a:lnTo>
                  <a:lnTo>
                    <a:pt x="17013" y="119383"/>
                  </a:lnTo>
                  <a:lnTo>
                    <a:pt x="21268" y="160520"/>
                  </a:lnTo>
                  <a:lnTo>
                    <a:pt x="27132" y="202233"/>
                  </a:lnTo>
                  <a:lnTo>
                    <a:pt x="29348" y="245006"/>
                  </a:lnTo>
                  <a:lnTo>
                    <a:pt x="36058" y="287949"/>
                  </a:lnTo>
                  <a:lnTo>
                    <a:pt x="37831" y="335279"/>
                  </a:lnTo>
                  <a:lnTo>
                    <a:pt x="38064" y="381141"/>
                  </a:lnTo>
                  <a:lnTo>
                    <a:pt x="35273" y="423818"/>
                  </a:lnTo>
                  <a:lnTo>
                    <a:pt x="29457" y="467903"/>
                  </a:lnTo>
                  <a:lnTo>
                    <a:pt x="28609" y="515444"/>
                  </a:lnTo>
                  <a:lnTo>
                    <a:pt x="28575" y="552324"/>
                  </a:lnTo>
                  <a:lnTo>
                    <a:pt x="33631" y="552324"/>
                  </a:lnTo>
                  <a:lnTo>
                    <a:pt x="35120" y="551266"/>
                  </a:lnTo>
                  <a:lnTo>
                    <a:pt x="38100" y="5427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26">
              <a:extLst>
                <a:ext uri="{FF2B5EF4-FFF2-40B4-BE49-F238E27FC236}">
                  <a16:creationId xmlns:a16="http://schemas.microsoft.com/office/drawing/2014/main" id="{354F3A54-7753-791C-0908-E9DD2AE3B251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781425" y="3724715"/>
              <a:ext cx="47626" cy="493406"/>
            </a:xfrm>
            <a:custGeom>
              <a:avLst/>
              <a:gdLst/>
              <a:ahLst/>
              <a:cxnLst/>
              <a:rect l="0" t="0" r="0" b="0"/>
              <a:pathLst>
                <a:path w="47626" h="493406">
                  <a:moveTo>
                    <a:pt x="0" y="37660"/>
                  </a:moveTo>
                  <a:lnTo>
                    <a:pt x="0" y="37660"/>
                  </a:lnTo>
                  <a:lnTo>
                    <a:pt x="5056" y="32603"/>
                  </a:lnTo>
                  <a:lnTo>
                    <a:pt x="7539" y="27299"/>
                  </a:lnTo>
                  <a:lnTo>
                    <a:pt x="8201" y="24403"/>
                  </a:lnTo>
                  <a:lnTo>
                    <a:pt x="18090" y="9248"/>
                  </a:lnTo>
                  <a:lnTo>
                    <a:pt x="19012" y="0"/>
                  </a:lnTo>
                  <a:lnTo>
                    <a:pt x="19049" y="43817"/>
                  </a:lnTo>
                  <a:lnTo>
                    <a:pt x="16228" y="71940"/>
                  </a:lnTo>
                  <a:lnTo>
                    <a:pt x="11511" y="102145"/>
                  </a:lnTo>
                  <a:lnTo>
                    <a:pt x="10113" y="144608"/>
                  </a:lnTo>
                  <a:lnTo>
                    <a:pt x="9699" y="190704"/>
                  </a:lnTo>
                  <a:lnTo>
                    <a:pt x="9577" y="229409"/>
                  </a:lnTo>
                  <a:lnTo>
                    <a:pt x="14592" y="271563"/>
                  </a:lnTo>
                  <a:lnTo>
                    <a:pt x="18169" y="313051"/>
                  </a:lnTo>
                  <a:lnTo>
                    <a:pt x="21699" y="351820"/>
                  </a:lnTo>
                  <a:lnTo>
                    <a:pt x="24460" y="369903"/>
                  </a:lnTo>
                  <a:lnTo>
                    <a:pt x="19460" y="415586"/>
                  </a:lnTo>
                  <a:lnTo>
                    <a:pt x="19323" y="419786"/>
                  </a:lnTo>
                  <a:lnTo>
                    <a:pt x="21994" y="427274"/>
                  </a:lnTo>
                  <a:lnTo>
                    <a:pt x="25650" y="434130"/>
                  </a:lnTo>
                  <a:lnTo>
                    <a:pt x="27996" y="447155"/>
                  </a:lnTo>
                  <a:lnTo>
                    <a:pt x="28565" y="473927"/>
                  </a:lnTo>
                  <a:lnTo>
                    <a:pt x="36775" y="483846"/>
                  </a:lnTo>
                  <a:lnTo>
                    <a:pt x="37984" y="493405"/>
                  </a:lnTo>
                  <a:lnTo>
                    <a:pt x="38097" y="485689"/>
                  </a:lnTo>
                  <a:lnTo>
                    <a:pt x="47625" y="4758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27">
              <a:extLst>
                <a:ext uri="{FF2B5EF4-FFF2-40B4-BE49-F238E27FC236}">
                  <a16:creationId xmlns:a16="http://schemas.microsoft.com/office/drawing/2014/main" id="{8644ABB7-9213-E43A-3B68-0C6315A25606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3448050" y="2924607"/>
              <a:ext cx="2028825" cy="1142176"/>
            </a:xfrm>
            <a:custGeom>
              <a:avLst/>
              <a:gdLst/>
              <a:ahLst/>
              <a:cxnLst/>
              <a:rect l="0" t="0" r="0" b="0"/>
              <a:pathLst>
                <a:path w="2028825" h="1142176">
                  <a:moveTo>
                    <a:pt x="0" y="1133043"/>
                  </a:moveTo>
                  <a:lnTo>
                    <a:pt x="0" y="1133043"/>
                  </a:lnTo>
                  <a:lnTo>
                    <a:pt x="8201" y="1141244"/>
                  </a:lnTo>
                  <a:lnTo>
                    <a:pt x="14189" y="1142175"/>
                  </a:lnTo>
                  <a:lnTo>
                    <a:pt x="52276" y="1133213"/>
                  </a:lnTo>
                  <a:lnTo>
                    <a:pt x="57076" y="1133157"/>
                  </a:lnTo>
                  <a:lnTo>
                    <a:pt x="65231" y="1130271"/>
                  </a:lnTo>
                  <a:lnTo>
                    <a:pt x="72383" y="1126519"/>
                  </a:lnTo>
                  <a:lnTo>
                    <a:pt x="111657" y="1110378"/>
                  </a:lnTo>
                  <a:lnTo>
                    <a:pt x="158388" y="1069797"/>
                  </a:lnTo>
                  <a:lnTo>
                    <a:pt x="203199" y="1025094"/>
                  </a:lnTo>
                  <a:lnTo>
                    <a:pt x="245964" y="982329"/>
                  </a:lnTo>
                  <a:lnTo>
                    <a:pt x="283960" y="941511"/>
                  </a:lnTo>
                  <a:lnTo>
                    <a:pt x="317264" y="894782"/>
                  </a:lnTo>
                  <a:lnTo>
                    <a:pt x="349219" y="847275"/>
                  </a:lnTo>
                  <a:lnTo>
                    <a:pt x="378175" y="802488"/>
                  </a:lnTo>
                  <a:lnTo>
                    <a:pt x="403049" y="760685"/>
                  </a:lnTo>
                  <a:lnTo>
                    <a:pt x="426890" y="713826"/>
                  </a:lnTo>
                  <a:lnTo>
                    <a:pt x="450419" y="666896"/>
                  </a:lnTo>
                  <a:lnTo>
                    <a:pt x="469490" y="627039"/>
                  </a:lnTo>
                  <a:lnTo>
                    <a:pt x="491235" y="582555"/>
                  </a:lnTo>
                  <a:lnTo>
                    <a:pt x="514298" y="539321"/>
                  </a:lnTo>
                  <a:lnTo>
                    <a:pt x="531276" y="495509"/>
                  </a:lnTo>
                  <a:lnTo>
                    <a:pt x="556556" y="449243"/>
                  </a:lnTo>
                  <a:lnTo>
                    <a:pt x="566906" y="408152"/>
                  </a:lnTo>
                  <a:lnTo>
                    <a:pt x="590147" y="362267"/>
                  </a:lnTo>
                  <a:lnTo>
                    <a:pt x="612387" y="320662"/>
                  </a:lnTo>
                  <a:lnTo>
                    <a:pt x="640405" y="273565"/>
                  </a:lnTo>
                  <a:lnTo>
                    <a:pt x="663672" y="229991"/>
                  </a:lnTo>
                  <a:lnTo>
                    <a:pt x="697504" y="186888"/>
                  </a:lnTo>
                  <a:lnTo>
                    <a:pt x="708994" y="171721"/>
                  </a:lnTo>
                  <a:lnTo>
                    <a:pt x="730794" y="150539"/>
                  </a:lnTo>
                  <a:lnTo>
                    <a:pt x="769471" y="106539"/>
                  </a:lnTo>
                  <a:lnTo>
                    <a:pt x="800756" y="77947"/>
                  </a:lnTo>
                  <a:lnTo>
                    <a:pt x="844380" y="50453"/>
                  </a:lnTo>
                  <a:lnTo>
                    <a:pt x="886285" y="31325"/>
                  </a:lnTo>
                  <a:lnTo>
                    <a:pt x="913864" y="21442"/>
                  </a:lnTo>
                  <a:lnTo>
                    <a:pt x="933291" y="16632"/>
                  </a:lnTo>
                  <a:lnTo>
                    <a:pt x="952453" y="11327"/>
                  </a:lnTo>
                  <a:lnTo>
                    <a:pt x="964121" y="9028"/>
                  </a:lnTo>
                  <a:lnTo>
                    <a:pt x="978756" y="2841"/>
                  </a:lnTo>
                  <a:lnTo>
                    <a:pt x="1015067" y="0"/>
                  </a:lnTo>
                  <a:lnTo>
                    <a:pt x="1025463" y="2582"/>
                  </a:lnTo>
                  <a:lnTo>
                    <a:pt x="1029717" y="4752"/>
                  </a:lnTo>
                  <a:lnTo>
                    <a:pt x="1062544" y="11343"/>
                  </a:lnTo>
                  <a:lnTo>
                    <a:pt x="1072316" y="15385"/>
                  </a:lnTo>
                  <a:lnTo>
                    <a:pt x="1119279" y="25968"/>
                  </a:lnTo>
                  <a:lnTo>
                    <a:pt x="1124010" y="26693"/>
                  </a:lnTo>
                  <a:lnTo>
                    <a:pt x="1164216" y="49474"/>
                  </a:lnTo>
                  <a:lnTo>
                    <a:pt x="1206132" y="69340"/>
                  </a:lnTo>
                  <a:lnTo>
                    <a:pt x="1250383" y="98922"/>
                  </a:lnTo>
                  <a:lnTo>
                    <a:pt x="1287712" y="143926"/>
                  </a:lnTo>
                  <a:lnTo>
                    <a:pt x="1326157" y="185533"/>
                  </a:lnTo>
                  <a:lnTo>
                    <a:pt x="1336587" y="198636"/>
                  </a:lnTo>
                  <a:lnTo>
                    <a:pt x="1344750" y="204459"/>
                  </a:lnTo>
                  <a:lnTo>
                    <a:pt x="1351906" y="215514"/>
                  </a:lnTo>
                  <a:lnTo>
                    <a:pt x="1364706" y="236766"/>
                  </a:lnTo>
                  <a:lnTo>
                    <a:pt x="1398478" y="282089"/>
                  </a:lnTo>
                  <a:lnTo>
                    <a:pt x="1404712" y="291997"/>
                  </a:lnTo>
                  <a:lnTo>
                    <a:pt x="1423803" y="337588"/>
                  </a:lnTo>
                  <a:lnTo>
                    <a:pt x="1447855" y="383912"/>
                  </a:lnTo>
                  <a:lnTo>
                    <a:pt x="1469677" y="430473"/>
                  </a:lnTo>
                  <a:lnTo>
                    <a:pt x="1481093" y="451799"/>
                  </a:lnTo>
                  <a:lnTo>
                    <a:pt x="1490121" y="470465"/>
                  </a:lnTo>
                  <a:lnTo>
                    <a:pt x="1511660" y="514467"/>
                  </a:lnTo>
                  <a:lnTo>
                    <a:pt x="1535284" y="561615"/>
                  </a:lnTo>
                  <a:lnTo>
                    <a:pt x="1555211" y="609178"/>
                  </a:lnTo>
                  <a:lnTo>
                    <a:pt x="1578127" y="650248"/>
                  </a:lnTo>
                  <a:lnTo>
                    <a:pt x="1600100" y="691588"/>
                  </a:lnTo>
                  <a:lnTo>
                    <a:pt x="1624895" y="734401"/>
                  </a:lnTo>
                  <a:lnTo>
                    <a:pt x="1644961" y="761279"/>
                  </a:lnTo>
                  <a:lnTo>
                    <a:pt x="1652316" y="779267"/>
                  </a:lnTo>
                  <a:lnTo>
                    <a:pt x="1689548" y="823058"/>
                  </a:lnTo>
                  <a:lnTo>
                    <a:pt x="1726181" y="868645"/>
                  </a:lnTo>
                  <a:lnTo>
                    <a:pt x="1760669" y="912083"/>
                  </a:lnTo>
                  <a:lnTo>
                    <a:pt x="1788104" y="935174"/>
                  </a:lnTo>
                  <a:lnTo>
                    <a:pt x="1820974" y="977594"/>
                  </a:lnTo>
                  <a:lnTo>
                    <a:pt x="1864268" y="1024053"/>
                  </a:lnTo>
                  <a:lnTo>
                    <a:pt x="1873138" y="1032745"/>
                  </a:lnTo>
                  <a:lnTo>
                    <a:pt x="1917850" y="1065001"/>
                  </a:lnTo>
                  <a:lnTo>
                    <a:pt x="1965359" y="1101214"/>
                  </a:lnTo>
                  <a:lnTo>
                    <a:pt x="1988333" y="1119278"/>
                  </a:lnTo>
                  <a:lnTo>
                    <a:pt x="2007734" y="1125503"/>
                  </a:lnTo>
                  <a:lnTo>
                    <a:pt x="2015218" y="1129692"/>
                  </a:lnTo>
                  <a:lnTo>
                    <a:pt x="2028824" y="1133043"/>
                  </a:lnTo>
                  <a:lnTo>
                    <a:pt x="2019300" y="1133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35">
            <a:extLst>
              <a:ext uri="{FF2B5EF4-FFF2-40B4-BE49-F238E27FC236}">
                <a16:creationId xmlns:a16="http://schemas.microsoft.com/office/drawing/2014/main" id="{435A4665-66B7-205D-28E8-C65FA9789C0D}"/>
              </a:ext>
            </a:extLst>
          </p:cNvPr>
          <p:cNvGrpSpPr/>
          <p:nvPr/>
        </p:nvGrpSpPr>
        <p:grpSpPr>
          <a:xfrm>
            <a:off x="5200661" y="3600450"/>
            <a:ext cx="856652" cy="428474"/>
            <a:chOff x="5200661" y="3600450"/>
            <a:chExt cx="856652" cy="428474"/>
          </a:xfrm>
        </p:grpSpPr>
        <p:sp>
          <p:nvSpPr>
            <p:cNvPr id="50" name="SMARTInkShape-128">
              <a:extLst>
                <a:ext uri="{FF2B5EF4-FFF2-40B4-BE49-F238E27FC236}">
                  <a16:creationId xmlns:a16="http://schemas.microsoft.com/office/drawing/2014/main" id="{D0973D4F-E08A-954B-24E5-6DDF5825294A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048375" y="3600450"/>
              <a:ext cx="8938" cy="257176"/>
            </a:xfrm>
            <a:custGeom>
              <a:avLst/>
              <a:gdLst/>
              <a:ahLst/>
              <a:cxnLst/>
              <a:rect l="0" t="0" r="0" b="0"/>
              <a:pathLst>
                <a:path w="8938" h="257176">
                  <a:moveTo>
                    <a:pt x="0" y="0"/>
                  </a:moveTo>
                  <a:lnTo>
                    <a:pt x="0" y="0"/>
                  </a:lnTo>
                  <a:lnTo>
                    <a:pt x="5056" y="10113"/>
                  </a:lnTo>
                  <a:lnTo>
                    <a:pt x="8937" y="53674"/>
                  </a:lnTo>
                  <a:lnTo>
                    <a:pt x="8389" y="88442"/>
                  </a:lnTo>
                  <a:lnTo>
                    <a:pt x="876" y="129076"/>
                  </a:lnTo>
                  <a:lnTo>
                    <a:pt x="173" y="170292"/>
                  </a:lnTo>
                  <a:lnTo>
                    <a:pt x="16" y="21531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29">
              <a:extLst>
                <a:ext uri="{FF2B5EF4-FFF2-40B4-BE49-F238E27FC236}">
                  <a16:creationId xmlns:a16="http://schemas.microsoft.com/office/drawing/2014/main" id="{A533D59A-D0ED-7A0C-A7A1-94605D956DF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905500" y="3743325"/>
              <a:ext cx="19017" cy="9526"/>
            </a:xfrm>
            <a:custGeom>
              <a:avLst/>
              <a:gdLst/>
              <a:ahLst/>
              <a:cxnLst/>
              <a:rect l="0" t="0" r="0" b="0"/>
              <a:pathLst>
                <a:path w="19017" h="9526">
                  <a:moveTo>
                    <a:pt x="9525" y="0"/>
                  </a:moveTo>
                  <a:lnTo>
                    <a:pt x="9525" y="0"/>
                  </a:lnTo>
                  <a:lnTo>
                    <a:pt x="18657" y="0"/>
                  </a:lnTo>
                  <a:lnTo>
                    <a:pt x="19016" y="8201"/>
                  </a:lnTo>
                  <a:lnTo>
                    <a:pt x="17969" y="864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30">
              <a:extLst>
                <a:ext uri="{FF2B5EF4-FFF2-40B4-BE49-F238E27FC236}">
                  <a16:creationId xmlns:a16="http://schemas.microsoft.com/office/drawing/2014/main" id="{E503B895-5436-F26C-8F47-8C7752560D9D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743598" y="3629186"/>
              <a:ext cx="84079" cy="145535"/>
            </a:xfrm>
            <a:custGeom>
              <a:avLst/>
              <a:gdLst/>
              <a:ahLst/>
              <a:cxnLst/>
              <a:rect l="0" t="0" r="0" b="0"/>
              <a:pathLst>
                <a:path w="84079" h="145535">
                  <a:moveTo>
                    <a:pt x="57127" y="28414"/>
                  </a:moveTo>
                  <a:lnTo>
                    <a:pt x="57127" y="28414"/>
                  </a:lnTo>
                  <a:lnTo>
                    <a:pt x="62183" y="23357"/>
                  </a:lnTo>
                  <a:lnTo>
                    <a:pt x="64666" y="18053"/>
                  </a:lnTo>
                  <a:lnTo>
                    <a:pt x="65328" y="15157"/>
                  </a:lnTo>
                  <a:lnTo>
                    <a:pt x="64711" y="12167"/>
                  </a:lnTo>
                  <a:lnTo>
                    <a:pt x="61203" y="6024"/>
                  </a:lnTo>
                  <a:lnTo>
                    <a:pt x="58786" y="3962"/>
                  </a:lnTo>
                  <a:lnTo>
                    <a:pt x="53278" y="1671"/>
                  </a:lnTo>
                  <a:lnTo>
                    <a:pt x="29787" y="0"/>
                  </a:lnTo>
                  <a:lnTo>
                    <a:pt x="20988" y="2733"/>
                  </a:lnTo>
                  <a:lnTo>
                    <a:pt x="17159" y="4943"/>
                  </a:lnTo>
                  <a:lnTo>
                    <a:pt x="10083" y="15866"/>
                  </a:lnTo>
                  <a:lnTo>
                    <a:pt x="1973" y="38635"/>
                  </a:lnTo>
                  <a:lnTo>
                    <a:pt x="0" y="84947"/>
                  </a:lnTo>
                  <a:lnTo>
                    <a:pt x="1038" y="115508"/>
                  </a:lnTo>
                  <a:lnTo>
                    <a:pt x="5034" y="129211"/>
                  </a:lnTo>
                  <a:lnTo>
                    <a:pt x="15983" y="139535"/>
                  </a:lnTo>
                  <a:lnTo>
                    <a:pt x="23348" y="143769"/>
                  </a:lnTo>
                  <a:lnTo>
                    <a:pt x="30374" y="145534"/>
                  </a:lnTo>
                  <a:lnTo>
                    <a:pt x="58243" y="143294"/>
                  </a:lnTo>
                  <a:lnTo>
                    <a:pt x="61046" y="142042"/>
                  </a:lnTo>
                  <a:lnTo>
                    <a:pt x="62915" y="140149"/>
                  </a:lnTo>
                  <a:lnTo>
                    <a:pt x="67108" y="134166"/>
                  </a:lnTo>
                  <a:lnTo>
                    <a:pt x="79252" y="118897"/>
                  </a:lnTo>
                  <a:lnTo>
                    <a:pt x="82836" y="107081"/>
                  </a:lnTo>
                  <a:lnTo>
                    <a:pt x="84078" y="69157"/>
                  </a:lnTo>
                  <a:lnTo>
                    <a:pt x="76872" y="44954"/>
                  </a:lnTo>
                  <a:lnTo>
                    <a:pt x="61801" y="20262"/>
                  </a:lnTo>
                  <a:lnTo>
                    <a:pt x="50032" y="9622"/>
                  </a:lnTo>
                  <a:lnTo>
                    <a:pt x="44989" y="7419"/>
                  </a:lnTo>
                  <a:lnTo>
                    <a:pt x="40568" y="7009"/>
                  </a:lnTo>
                  <a:lnTo>
                    <a:pt x="32834" y="9376"/>
                  </a:lnTo>
                  <a:lnTo>
                    <a:pt x="19027" y="18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31">
              <a:extLst>
                <a:ext uri="{FF2B5EF4-FFF2-40B4-BE49-F238E27FC236}">
                  <a16:creationId xmlns:a16="http://schemas.microsoft.com/office/drawing/2014/main" id="{E85A0F3D-7E9F-5797-3A0F-E8C2AD442337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200661" y="3705342"/>
              <a:ext cx="417970" cy="323582"/>
            </a:xfrm>
            <a:custGeom>
              <a:avLst/>
              <a:gdLst/>
              <a:ahLst/>
              <a:cxnLst/>
              <a:rect l="0" t="0" r="0" b="0"/>
              <a:pathLst>
                <a:path w="417970" h="323582">
                  <a:moveTo>
                    <a:pt x="9514" y="295158"/>
                  </a:moveTo>
                  <a:lnTo>
                    <a:pt x="9514" y="295158"/>
                  </a:lnTo>
                  <a:lnTo>
                    <a:pt x="14570" y="295158"/>
                  </a:lnTo>
                  <a:lnTo>
                    <a:pt x="16059" y="296216"/>
                  </a:lnTo>
                  <a:lnTo>
                    <a:pt x="17053" y="297980"/>
                  </a:lnTo>
                  <a:lnTo>
                    <a:pt x="18923" y="304290"/>
                  </a:lnTo>
                  <a:lnTo>
                    <a:pt x="12470" y="312210"/>
                  </a:lnTo>
                  <a:lnTo>
                    <a:pt x="10827" y="317906"/>
                  </a:lnTo>
                  <a:lnTo>
                    <a:pt x="9331" y="319848"/>
                  </a:lnTo>
                  <a:lnTo>
                    <a:pt x="415" y="323581"/>
                  </a:lnTo>
                  <a:lnTo>
                    <a:pt x="0" y="309540"/>
                  </a:lnTo>
                  <a:lnTo>
                    <a:pt x="2816" y="304019"/>
                  </a:lnTo>
                  <a:lnTo>
                    <a:pt x="6537" y="298038"/>
                  </a:lnTo>
                  <a:lnTo>
                    <a:pt x="16857" y="272711"/>
                  </a:lnTo>
                  <a:lnTo>
                    <a:pt x="56048" y="229806"/>
                  </a:lnTo>
                  <a:lnTo>
                    <a:pt x="92436" y="198288"/>
                  </a:lnTo>
                  <a:lnTo>
                    <a:pt x="139331" y="169092"/>
                  </a:lnTo>
                  <a:lnTo>
                    <a:pt x="184967" y="141588"/>
                  </a:lnTo>
                  <a:lnTo>
                    <a:pt x="226401" y="114187"/>
                  </a:lnTo>
                  <a:lnTo>
                    <a:pt x="266256" y="96388"/>
                  </a:lnTo>
                  <a:lnTo>
                    <a:pt x="309760" y="77624"/>
                  </a:lnTo>
                  <a:lnTo>
                    <a:pt x="351515" y="54594"/>
                  </a:lnTo>
                  <a:lnTo>
                    <a:pt x="398315" y="36226"/>
                  </a:lnTo>
                  <a:lnTo>
                    <a:pt x="409506" y="28498"/>
                  </a:lnTo>
                  <a:lnTo>
                    <a:pt x="409563" y="19326"/>
                  </a:lnTo>
                  <a:lnTo>
                    <a:pt x="400901" y="17952"/>
                  </a:lnTo>
                  <a:lnTo>
                    <a:pt x="378972" y="10742"/>
                  </a:lnTo>
                  <a:lnTo>
                    <a:pt x="332867" y="9442"/>
                  </a:lnTo>
                  <a:lnTo>
                    <a:pt x="315872" y="9408"/>
                  </a:lnTo>
                  <a:lnTo>
                    <a:pt x="315353" y="8350"/>
                  </a:lnTo>
                  <a:lnTo>
                    <a:pt x="314450" y="1207"/>
                  </a:lnTo>
                  <a:lnTo>
                    <a:pt x="311553" y="472"/>
                  </a:lnTo>
                  <a:lnTo>
                    <a:pt x="306125" y="0"/>
                  </a:lnTo>
                  <a:lnTo>
                    <a:pt x="310242" y="4974"/>
                  </a:lnTo>
                  <a:lnTo>
                    <a:pt x="315326" y="7437"/>
                  </a:lnTo>
                  <a:lnTo>
                    <a:pt x="360815" y="16896"/>
                  </a:lnTo>
                  <a:lnTo>
                    <a:pt x="399940" y="21577"/>
                  </a:lnTo>
                  <a:lnTo>
                    <a:pt x="415306" y="27098"/>
                  </a:lnTo>
                  <a:lnTo>
                    <a:pt x="416567" y="28610"/>
                  </a:lnTo>
                  <a:lnTo>
                    <a:pt x="417969" y="33112"/>
                  </a:lnTo>
                  <a:lnTo>
                    <a:pt x="417284" y="34736"/>
                  </a:lnTo>
                  <a:lnTo>
                    <a:pt x="415769" y="35818"/>
                  </a:lnTo>
                  <a:lnTo>
                    <a:pt x="413701" y="36539"/>
                  </a:lnTo>
                  <a:lnTo>
                    <a:pt x="382225" y="83657"/>
                  </a:lnTo>
                  <a:lnTo>
                    <a:pt x="367044" y="107016"/>
                  </a:lnTo>
                  <a:lnTo>
                    <a:pt x="364207" y="115584"/>
                  </a:lnTo>
                  <a:lnTo>
                    <a:pt x="362393" y="118292"/>
                  </a:lnTo>
                  <a:lnTo>
                    <a:pt x="360125" y="120097"/>
                  </a:lnTo>
                  <a:lnTo>
                    <a:pt x="357554" y="121301"/>
                  </a:lnTo>
                  <a:lnTo>
                    <a:pt x="356899" y="122103"/>
                  </a:lnTo>
                  <a:lnTo>
                    <a:pt x="357521" y="122638"/>
                  </a:lnTo>
                  <a:lnTo>
                    <a:pt x="371464" y="1237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" name="SMARTInkShape-Group36">
            <a:extLst>
              <a:ext uri="{FF2B5EF4-FFF2-40B4-BE49-F238E27FC236}">
                <a16:creationId xmlns:a16="http://schemas.microsoft.com/office/drawing/2014/main" id="{C116EED3-181F-7100-8678-57576CBD6A6B}"/>
              </a:ext>
            </a:extLst>
          </p:cNvPr>
          <p:cNvGrpSpPr/>
          <p:nvPr/>
        </p:nvGrpSpPr>
        <p:grpSpPr>
          <a:xfrm>
            <a:off x="3133725" y="3375887"/>
            <a:ext cx="509235" cy="878820"/>
            <a:chOff x="3133725" y="3375887"/>
            <a:chExt cx="509235" cy="878820"/>
          </a:xfrm>
        </p:grpSpPr>
        <p:sp>
          <p:nvSpPr>
            <p:cNvPr id="55" name="SMARTInkShape-132">
              <a:extLst>
                <a:ext uri="{FF2B5EF4-FFF2-40B4-BE49-F238E27FC236}">
                  <a16:creationId xmlns:a16="http://schemas.microsoft.com/office/drawing/2014/main" id="{7F3928B3-C6D4-B0B9-94D8-067AC369204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133725" y="3375887"/>
              <a:ext cx="38101" cy="215039"/>
            </a:xfrm>
            <a:custGeom>
              <a:avLst/>
              <a:gdLst/>
              <a:ahLst/>
              <a:cxnLst/>
              <a:rect l="0" t="0" r="0" b="0"/>
              <a:pathLst>
                <a:path w="38101" h="215039">
                  <a:moveTo>
                    <a:pt x="0" y="5488"/>
                  </a:moveTo>
                  <a:lnTo>
                    <a:pt x="0" y="5488"/>
                  </a:lnTo>
                  <a:lnTo>
                    <a:pt x="5056" y="5488"/>
                  </a:lnTo>
                  <a:lnTo>
                    <a:pt x="6546" y="4430"/>
                  </a:lnTo>
                  <a:lnTo>
                    <a:pt x="7538" y="2666"/>
                  </a:lnTo>
                  <a:lnTo>
                    <a:pt x="8200" y="431"/>
                  </a:lnTo>
                  <a:lnTo>
                    <a:pt x="8642" y="0"/>
                  </a:lnTo>
                  <a:lnTo>
                    <a:pt x="8936" y="771"/>
                  </a:lnTo>
                  <a:lnTo>
                    <a:pt x="10560" y="46460"/>
                  </a:lnTo>
                  <a:lnTo>
                    <a:pt x="17059" y="89585"/>
                  </a:lnTo>
                  <a:lnTo>
                    <a:pt x="21282" y="124950"/>
                  </a:lnTo>
                  <a:lnTo>
                    <a:pt x="27135" y="169138"/>
                  </a:lnTo>
                  <a:lnTo>
                    <a:pt x="28572" y="213524"/>
                  </a:lnTo>
                  <a:lnTo>
                    <a:pt x="29632" y="214028"/>
                  </a:lnTo>
                  <a:lnTo>
                    <a:pt x="38100" y="2150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33">
              <a:extLst>
                <a:ext uri="{FF2B5EF4-FFF2-40B4-BE49-F238E27FC236}">
                  <a16:creationId xmlns:a16="http://schemas.microsoft.com/office/drawing/2014/main" id="{B3746246-0435-CD5C-3A83-4153BC84620D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3362325" y="3753190"/>
              <a:ext cx="180976" cy="161341"/>
            </a:xfrm>
            <a:custGeom>
              <a:avLst/>
              <a:gdLst/>
              <a:ahLst/>
              <a:cxnLst/>
              <a:rect l="0" t="0" r="0" b="0"/>
              <a:pathLst>
                <a:path w="180976" h="161341">
                  <a:moveTo>
                    <a:pt x="19050" y="56810"/>
                  </a:moveTo>
                  <a:lnTo>
                    <a:pt x="19050" y="56810"/>
                  </a:lnTo>
                  <a:lnTo>
                    <a:pt x="19050" y="34062"/>
                  </a:lnTo>
                  <a:lnTo>
                    <a:pt x="20108" y="32120"/>
                  </a:lnTo>
                  <a:lnTo>
                    <a:pt x="21872" y="30825"/>
                  </a:lnTo>
                  <a:lnTo>
                    <a:pt x="28541" y="28248"/>
                  </a:lnTo>
                  <a:lnTo>
                    <a:pt x="28572" y="49695"/>
                  </a:lnTo>
                  <a:lnTo>
                    <a:pt x="19442" y="96349"/>
                  </a:lnTo>
                  <a:lnTo>
                    <a:pt x="10431" y="141942"/>
                  </a:lnTo>
                  <a:lnTo>
                    <a:pt x="9928" y="152150"/>
                  </a:lnTo>
                  <a:lnTo>
                    <a:pt x="8735" y="155295"/>
                  </a:lnTo>
                  <a:lnTo>
                    <a:pt x="6881" y="157391"/>
                  </a:lnTo>
                  <a:lnTo>
                    <a:pt x="403" y="161340"/>
                  </a:lnTo>
                  <a:lnTo>
                    <a:pt x="24" y="120415"/>
                  </a:lnTo>
                  <a:lnTo>
                    <a:pt x="3" y="77507"/>
                  </a:lnTo>
                  <a:lnTo>
                    <a:pt x="0" y="32600"/>
                  </a:lnTo>
                  <a:lnTo>
                    <a:pt x="8201" y="3528"/>
                  </a:lnTo>
                  <a:lnTo>
                    <a:pt x="9701" y="2239"/>
                  </a:lnTo>
                  <a:lnTo>
                    <a:pt x="14189" y="806"/>
                  </a:lnTo>
                  <a:lnTo>
                    <a:pt x="22666" y="0"/>
                  </a:lnTo>
                  <a:lnTo>
                    <a:pt x="62839" y="15926"/>
                  </a:lnTo>
                  <a:lnTo>
                    <a:pt x="108529" y="26405"/>
                  </a:lnTo>
                  <a:lnTo>
                    <a:pt x="150072" y="35533"/>
                  </a:lnTo>
                  <a:lnTo>
                    <a:pt x="170199" y="37630"/>
                  </a:lnTo>
                  <a:lnTo>
                    <a:pt x="180975" y="282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34">
              <a:extLst>
                <a:ext uri="{FF2B5EF4-FFF2-40B4-BE49-F238E27FC236}">
                  <a16:creationId xmlns:a16="http://schemas.microsoft.com/office/drawing/2014/main" id="{15630BE7-B5F7-7005-4F60-DCDDA039E14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3429000" y="3819642"/>
              <a:ext cx="213960" cy="435065"/>
            </a:xfrm>
            <a:custGeom>
              <a:avLst/>
              <a:gdLst/>
              <a:ahLst/>
              <a:cxnLst/>
              <a:rect l="0" t="0" r="0" b="0"/>
              <a:pathLst>
                <a:path w="213960" h="435065">
                  <a:moveTo>
                    <a:pt x="0" y="9408"/>
                  </a:moveTo>
                  <a:lnTo>
                    <a:pt x="0" y="9408"/>
                  </a:lnTo>
                  <a:lnTo>
                    <a:pt x="0" y="276"/>
                  </a:lnTo>
                  <a:lnTo>
                    <a:pt x="5056" y="0"/>
                  </a:lnTo>
                  <a:lnTo>
                    <a:pt x="18314" y="15087"/>
                  </a:lnTo>
                  <a:lnTo>
                    <a:pt x="40932" y="53799"/>
                  </a:lnTo>
                  <a:lnTo>
                    <a:pt x="66999" y="99943"/>
                  </a:lnTo>
                  <a:lnTo>
                    <a:pt x="87357" y="141827"/>
                  </a:lnTo>
                  <a:lnTo>
                    <a:pt x="111447" y="185731"/>
                  </a:lnTo>
                  <a:lnTo>
                    <a:pt x="135530" y="227564"/>
                  </a:lnTo>
                  <a:lnTo>
                    <a:pt x="154398" y="266402"/>
                  </a:lnTo>
                  <a:lnTo>
                    <a:pt x="177867" y="308696"/>
                  </a:lnTo>
                  <a:lnTo>
                    <a:pt x="195021" y="348083"/>
                  </a:lnTo>
                  <a:lnTo>
                    <a:pt x="206971" y="391106"/>
                  </a:lnTo>
                  <a:lnTo>
                    <a:pt x="213959" y="417073"/>
                  </a:lnTo>
                  <a:lnTo>
                    <a:pt x="210339" y="435064"/>
                  </a:lnTo>
                  <a:lnTo>
                    <a:pt x="209550" y="4189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37">
            <a:extLst>
              <a:ext uri="{FF2B5EF4-FFF2-40B4-BE49-F238E27FC236}">
                <a16:creationId xmlns:a16="http://schemas.microsoft.com/office/drawing/2014/main" id="{E1D96F59-1084-2305-3489-F055F093D0A6}"/>
              </a:ext>
            </a:extLst>
          </p:cNvPr>
          <p:cNvGrpSpPr/>
          <p:nvPr/>
        </p:nvGrpSpPr>
        <p:grpSpPr>
          <a:xfrm>
            <a:off x="2835387" y="3404747"/>
            <a:ext cx="222023" cy="202211"/>
            <a:chOff x="2835387" y="3404747"/>
            <a:chExt cx="222023" cy="202211"/>
          </a:xfrm>
        </p:grpSpPr>
        <p:sp>
          <p:nvSpPr>
            <p:cNvPr id="59" name="SMARTInkShape-135">
              <a:extLst>
                <a:ext uri="{FF2B5EF4-FFF2-40B4-BE49-F238E27FC236}">
                  <a16:creationId xmlns:a16="http://schemas.microsoft.com/office/drawing/2014/main" id="{C1D729FA-0CA8-FFFF-2C0D-17DC0102E5BD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038485" y="3552825"/>
              <a:ext cx="18925" cy="28537"/>
            </a:xfrm>
            <a:custGeom>
              <a:avLst/>
              <a:gdLst/>
              <a:ahLst/>
              <a:cxnLst/>
              <a:rect l="0" t="0" r="0" b="0"/>
              <a:pathLst>
                <a:path w="18925" h="28537">
                  <a:moveTo>
                    <a:pt x="9515" y="0"/>
                  </a:moveTo>
                  <a:lnTo>
                    <a:pt x="9515" y="0"/>
                  </a:lnTo>
                  <a:lnTo>
                    <a:pt x="17715" y="0"/>
                  </a:lnTo>
                  <a:lnTo>
                    <a:pt x="18157" y="1058"/>
                  </a:lnTo>
                  <a:lnTo>
                    <a:pt x="18924" y="13257"/>
                  </a:lnTo>
                  <a:lnTo>
                    <a:pt x="17904" y="15188"/>
                  </a:lnTo>
                  <a:lnTo>
                    <a:pt x="16166" y="16475"/>
                  </a:lnTo>
                  <a:lnTo>
                    <a:pt x="13949" y="17333"/>
                  </a:lnTo>
                  <a:lnTo>
                    <a:pt x="12471" y="18964"/>
                  </a:lnTo>
                  <a:lnTo>
                    <a:pt x="9630" y="28138"/>
                  </a:lnTo>
                  <a:lnTo>
                    <a:pt x="1324" y="28536"/>
                  </a:lnTo>
                  <a:lnTo>
                    <a:pt x="879" y="27491"/>
                  </a:lnTo>
                  <a:lnTo>
                    <a:pt x="0" y="1832"/>
                  </a:lnTo>
                  <a:lnTo>
                    <a:pt x="1055" y="1221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36">
              <a:extLst>
                <a:ext uri="{FF2B5EF4-FFF2-40B4-BE49-F238E27FC236}">
                  <a16:creationId xmlns:a16="http://schemas.microsoft.com/office/drawing/2014/main" id="{52785699-EB3D-5E1F-7BE3-4C6D1B5AC1F0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2835387" y="3404747"/>
              <a:ext cx="129793" cy="202211"/>
            </a:xfrm>
            <a:custGeom>
              <a:avLst/>
              <a:gdLst/>
              <a:ahLst/>
              <a:cxnLst/>
              <a:rect l="0" t="0" r="0" b="0"/>
              <a:pathLst>
                <a:path w="129793" h="202211">
                  <a:moveTo>
                    <a:pt x="60213" y="24253"/>
                  </a:moveTo>
                  <a:lnTo>
                    <a:pt x="60213" y="24253"/>
                  </a:lnTo>
                  <a:lnTo>
                    <a:pt x="60213" y="6643"/>
                  </a:lnTo>
                  <a:lnTo>
                    <a:pt x="55157" y="573"/>
                  </a:lnTo>
                  <a:lnTo>
                    <a:pt x="52609" y="0"/>
                  </a:lnTo>
                  <a:lnTo>
                    <a:pt x="49852" y="676"/>
                  </a:lnTo>
                  <a:lnTo>
                    <a:pt x="46956" y="2185"/>
                  </a:lnTo>
                  <a:lnTo>
                    <a:pt x="32766" y="4308"/>
                  </a:lnTo>
                  <a:lnTo>
                    <a:pt x="28157" y="7782"/>
                  </a:lnTo>
                  <a:lnTo>
                    <a:pt x="9790" y="39841"/>
                  </a:lnTo>
                  <a:lnTo>
                    <a:pt x="0" y="69206"/>
                  </a:lnTo>
                  <a:lnTo>
                    <a:pt x="509" y="104718"/>
                  </a:lnTo>
                  <a:lnTo>
                    <a:pt x="16096" y="150264"/>
                  </a:lnTo>
                  <a:lnTo>
                    <a:pt x="30443" y="177301"/>
                  </a:lnTo>
                  <a:lnTo>
                    <a:pt x="48100" y="195307"/>
                  </a:lnTo>
                  <a:lnTo>
                    <a:pt x="63296" y="200819"/>
                  </a:lnTo>
                  <a:lnTo>
                    <a:pt x="79575" y="202210"/>
                  </a:lnTo>
                  <a:lnTo>
                    <a:pt x="93865" y="199300"/>
                  </a:lnTo>
                  <a:lnTo>
                    <a:pt x="113811" y="186656"/>
                  </a:lnTo>
                  <a:lnTo>
                    <a:pt x="123898" y="166988"/>
                  </a:lnTo>
                  <a:lnTo>
                    <a:pt x="129792" y="141666"/>
                  </a:lnTo>
                  <a:lnTo>
                    <a:pt x="127161" y="104668"/>
                  </a:lnTo>
                  <a:lnTo>
                    <a:pt x="118620" y="74185"/>
                  </a:lnTo>
                  <a:lnTo>
                    <a:pt x="108749" y="58439"/>
                  </a:lnTo>
                  <a:lnTo>
                    <a:pt x="97307" y="50030"/>
                  </a:lnTo>
                  <a:lnTo>
                    <a:pt x="53804" y="35496"/>
                  </a:lnTo>
                  <a:lnTo>
                    <a:pt x="48532" y="37040"/>
                  </a:lnTo>
                  <a:lnTo>
                    <a:pt x="31638" y="528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8">
            <a:extLst>
              <a:ext uri="{FF2B5EF4-FFF2-40B4-BE49-F238E27FC236}">
                <a16:creationId xmlns:a16="http://schemas.microsoft.com/office/drawing/2014/main" id="{A75E9815-7EFF-F33F-AF7F-BC50A75C4AF6}"/>
              </a:ext>
            </a:extLst>
          </p:cNvPr>
          <p:cNvGrpSpPr/>
          <p:nvPr/>
        </p:nvGrpSpPr>
        <p:grpSpPr>
          <a:xfrm>
            <a:off x="3476625" y="4333914"/>
            <a:ext cx="628151" cy="161043"/>
            <a:chOff x="3476625" y="4333914"/>
            <a:chExt cx="628151" cy="161043"/>
          </a:xfrm>
        </p:grpSpPr>
        <p:sp>
          <p:nvSpPr>
            <p:cNvPr id="62" name="SMARTInkShape-137">
              <a:extLst>
                <a:ext uri="{FF2B5EF4-FFF2-40B4-BE49-F238E27FC236}">
                  <a16:creationId xmlns:a16="http://schemas.microsoft.com/office/drawing/2014/main" id="{BA2CC755-5B2D-7BEB-970F-2E70831B5F0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982121" y="4333914"/>
              <a:ext cx="122655" cy="161043"/>
            </a:xfrm>
            <a:custGeom>
              <a:avLst/>
              <a:gdLst/>
              <a:ahLst/>
              <a:cxnLst/>
              <a:rect l="0" t="0" r="0" b="0"/>
              <a:pathLst>
                <a:path w="122655" h="161043">
                  <a:moveTo>
                    <a:pt x="46954" y="38061"/>
                  </a:moveTo>
                  <a:lnTo>
                    <a:pt x="46954" y="38061"/>
                  </a:lnTo>
                  <a:lnTo>
                    <a:pt x="52010" y="33004"/>
                  </a:lnTo>
                  <a:lnTo>
                    <a:pt x="54493" y="27700"/>
                  </a:lnTo>
                  <a:lnTo>
                    <a:pt x="55155" y="24804"/>
                  </a:lnTo>
                  <a:lnTo>
                    <a:pt x="65044" y="9650"/>
                  </a:lnTo>
                  <a:lnTo>
                    <a:pt x="65878" y="1446"/>
                  </a:lnTo>
                  <a:lnTo>
                    <a:pt x="45304" y="19"/>
                  </a:lnTo>
                  <a:lnTo>
                    <a:pt x="42679" y="0"/>
                  </a:lnTo>
                  <a:lnTo>
                    <a:pt x="39871" y="2104"/>
                  </a:lnTo>
                  <a:lnTo>
                    <a:pt x="24937" y="17866"/>
                  </a:lnTo>
                  <a:lnTo>
                    <a:pt x="6975" y="31485"/>
                  </a:lnTo>
                  <a:lnTo>
                    <a:pt x="2726" y="40783"/>
                  </a:lnTo>
                  <a:lnTo>
                    <a:pt x="0" y="58942"/>
                  </a:lnTo>
                  <a:lnTo>
                    <a:pt x="2450" y="66039"/>
                  </a:lnTo>
                  <a:lnTo>
                    <a:pt x="12646" y="79218"/>
                  </a:lnTo>
                  <a:lnTo>
                    <a:pt x="18653" y="82811"/>
                  </a:lnTo>
                  <a:lnTo>
                    <a:pt x="52432" y="95275"/>
                  </a:lnTo>
                  <a:lnTo>
                    <a:pt x="73336" y="112429"/>
                  </a:lnTo>
                  <a:lnTo>
                    <a:pt x="87345" y="127241"/>
                  </a:lnTo>
                  <a:lnTo>
                    <a:pt x="93626" y="140574"/>
                  </a:lnTo>
                  <a:lnTo>
                    <a:pt x="89240" y="152279"/>
                  </a:lnTo>
                  <a:lnTo>
                    <a:pt x="86786" y="155481"/>
                  </a:lnTo>
                  <a:lnTo>
                    <a:pt x="81238" y="159039"/>
                  </a:lnTo>
                  <a:lnTo>
                    <a:pt x="72164" y="161042"/>
                  </a:lnTo>
                  <a:lnTo>
                    <a:pt x="46524" y="160661"/>
                  </a:lnTo>
                  <a:lnTo>
                    <a:pt x="25509" y="153663"/>
                  </a:lnTo>
                  <a:lnTo>
                    <a:pt x="23132" y="152171"/>
                  </a:lnTo>
                  <a:lnTo>
                    <a:pt x="21548" y="150118"/>
                  </a:lnTo>
                  <a:lnTo>
                    <a:pt x="20492" y="147690"/>
                  </a:lnTo>
                  <a:lnTo>
                    <a:pt x="22140" y="139349"/>
                  </a:lnTo>
                  <a:lnTo>
                    <a:pt x="24061" y="134162"/>
                  </a:lnTo>
                  <a:lnTo>
                    <a:pt x="31841" y="125575"/>
                  </a:lnTo>
                  <a:lnTo>
                    <a:pt x="77641" y="96609"/>
                  </a:lnTo>
                  <a:lnTo>
                    <a:pt x="104325" y="73693"/>
                  </a:lnTo>
                  <a:lnTo>
                    <a:pt x="121467" y="41419"/>
                  </a:lnTo>
                  <a:lnTo>
                    <a:pt x="122654" y="33999"/>
                  </a:lnTo>
                  <a:lnTo>
                    <a:pt x="121762" y="32178"/>
                  </a:lnTo>
                  <a:lnTo>
                    <a:pt x="120110" y="30964"/>
                  </a:lnTo>
                  <a:lnTo>
                    <a:pt x="115451" y="28557"/>
                  </a:lnTo>
                  <a:lnTo>
                    <a:pt x="105807" y="20477"/>
                  </a:lnTo>
                  <a:lnTo>
                    <a:pt x="82796" y="19140"/>
                  </a:lnTo>
                  <a:lnTo>
                    <a:pt x="75936" y="21890"/>
                  </a:lnTo>
                  <a:lnTo>
                    <a:pt x="66004" y="285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38">
              <a:extLst>
                <a:ext uri="{FF2B5EF4-FFF2-40B4-BE49-F238E27FC236}">
                  <a16:creationId xmlns:a16="http://schemas.microsoft.com/office/drawing/2014/main" id="{757D47B4-84AF-4DBB-C578-429AE2FFA11F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810202" y="4362488"/>
              <a:ext cx="133149" cy="123739"/>
            </a:xfrm>
            <a:custGeom>
              <a:avLst/>
              <a:gdLst/>
              <a:ahLst/>
              <a:cxnLst/>
              <a:rect l="0" t="0" r="0" b="0"/>
              <a:pathLst>
                <a:path w="133149" h="123739">
                  <a:moveTo>
                    <a:pt x="18848" y="28537"/>
                  </a:moveTo>
                  <a:lnTo>
                    <a:pt x="18848" y="28537"/>
                  </a:lnTo>
                  <a:lnTo>
                    <a:pt x="23904" y="28537"/>
                  </a:lnTo>
                  <a:lnTo>
                    <a:pt x="25394" y="27479"/>
                  </a:lnTo>
                  <a:lnTo>
                    <a:pt x="26387" y="25715"/>
                  </a:lnTo>
                  <a:lnTo>
                    <a:pt x="28111" y="18836"/>
                  </a:lnTo>
                  <a:lnTo>
                    <a:pt x="28257" y="14348"/>
                  </a:lnTo>
                  <a:lnTo>
                    <a:pt x="29354" y="12727"/>
                  </a:lnTo>
                  <a:lnTo>
                    <a:pt x="31144" y="11648"/>
                  </a:lnTo>
                  <a:lnTo>
                    <a:pt x="33396" y="10927"/>
                  </a:lnTo>
                  <a:lnTo>
                    <a:pt x="47667" y="2137"/>
                  </a:lnTo>
                  <a:lnTo>
                    <a:pt x="70976" y="0"/>
                  </a:lnTo>
                  <a:lnTo>
                    <a:pt x="72651" y="1046"/>
                  </a:lnTo>
                  <a:lnTo>
                    <a:pt x="73766" y="2801"/>
                  </a:lnTo>
                  <a:lnTo>
                    <a:pt x="75336" y="10328"/>
                  </a:lnTo>
                  <a:lnTo>
                    <a:pt x="75867" y="22353"/>
                  </a:lnTo>
                  <a:lnTo>
                    <a:pt x="70903" y="36818"/>
                  </a:lnTo>
                  <a:lnTo>
                    <a:pt x="59518" y="56530"/>
                  </a:lnTo>
                  <a:lnTo>
                    <a:pt x="58661" y="59899"/>
                  </a:lnTo>
                  <a:lnTo>
                    <a:pt x="35640" y="87504"/>
                  </a:lnTo>
                  <a:lnTo>
                    <a:pt x="4967" y="111008"/>
                  </a:lnTo>
                  <a:lnTo>
                    <a:pt x="0" y="123227"/>
                  </a:lnTo>
                  <a:lnTo>
                    <a:pt x="18129" y="123738"/>
                  </a:lnTo>
                  <a:lnTo>
                    <a:pt x="59045" y="115582"/>
                  </a:lnTo>
                  <a:lnTo>
                    <a:pt x="106081" y="114378"/>
                  </a:lnTo>
                  <a:lnTo>
                    <a:pt x="123482" y="114296"/>
                  </a:lnTo>
                  <a:lnTo>
                    <a:pt x="126704" y="113226"/>
                  </a:lnTo>
                  <a:lnTo>
                    <a:pt x="133148" y="1047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39">
              <a:extLst>
                <a:ext uri="{FF2B5EF4-FFF2-40B4-BE49-F238E27FC236}">
                  <a16:creationId xmlns:a16="http://schemas.microsoft.com/office/drawing/2014/main" id="{614664EF-A18A-9FAE-13F6-777B17ED1205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781425" y="44481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40">
              <a:extLst>
                <a:ext uri="{FF2B5EF4-FFF2-40B4-BE49-F238E27FC236}">
                  <a16:creationId xmlns:a16="http://schemas.microsoft.com/office/drawing/2014/main" id="{48646E7B-9CEA-10EF-A57E-919A9D5A5562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3686175" y="4335199"/>
              <a:ext cx="9519" cy="151077"/>
            </a:xfrm>
            <a:custGeom>
              <a:avLst/>
              <a:gdLst/>
              <a:ahLst/>
              <a:cxnLst/>
              <a:rect l="0" t="0" r="0" b="0"/>
              <a:pathLst>
                <a:path w="9519" h="151077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6" y="7143"/>
                  </a:lnTo>
                  <a:lnTo>
                    <a:pt x="7539" y="5379"/>
                  </a:lnTo>
                  <a:lnTo>
                    <a:pt x="9132" y="0"/>
                  </a:lnTo>
                  <a:lnTo>
                    <a:pt x="9518" y="41514"/>
                  </a:lnTo>
                  <a:lnTo>
                    <a:pt x="6702" y="75812"/>
                  </a:lnTo>
                  <a:lnTo>
                    <a:pt x="588" y="121747"/>
                  </a:lnTo>
                  <a:lnTo>
                    <a:pt x="0" y="1510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41">
              <a:extLst>
                <a:ext uri="{FF2B5EF4-FFF2-40B4-BE49-F238E27FC236}">
                  <a16:creationId xmlns:a16="http://schemas.microsoft.com/office/drawing/2014/main" id="{BBD054A2-DBB4-5F4F-23CC-2404EDA6BD49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3476625" y="4429125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9525" y="0"/>
                  </a:moveTo>
                  <a:lnTo>
                    <a:pt x="9525" y="0"/>
                  </a:lnTo>
                  <a:lnTo>
                    <a:pt x="1324" y="0"/>
                  </a:lnTo>
                  <a:lnTo>
                    <a:pt x="883" y="1058"/>
                  </a:lnTo>
                  <a:lnTo>
                    <a:pt x="0" y="9515"/>
                  </a:lnTo>
                  <a:lnTo>
                    <a:pt x="44781" y="9525"/>
                  </a:lnTo>
                  <a:lnTo>
                    <a:pt x="90780" y="132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39">
            <a:extLst>
              <a:ext uri="{FF2B5EF4-FFF2-40B4-BE49-F238E27FC236}">
                <a16:creationId xmlns:a16="http://schemas.microsoft.com/office/drawing/2014/main" id="{0157BC31-C84F-B71F-6C6A-A38146D20D91}"/>
              </a:ext>
            </a:extLst>
          </p:cNvPr>
          <p:cNvGrpSpPr/>
          <p:nvPr/>
        </p:nvGrpSpPr>
        <p:grpSpPr>
          <a:xfrm>
            <a:off x="5067461" y="4324353"/>
            <a:ext cx="475526" cy="180406"/>
            <a:chOff x="5067461" y="4324353"/>
            <a:chExt cx="475526" cy="180406"/>
          </a:xfrm>
        </p:grpSpPr>
        <p:sp>
          <p:nvSpPr>
            <p:cNvPr id="68" name="SMARTInkShape-142">
              <a:extLst>
                <a:ext uri="{FF2B5EF4-FFF2-40B4-BE49-F238E27FC236}">
                  <a16:creationId xmlns:a16="http://schemas.microsoft.com/office/drawing/2014/main" id="{9A8545BA-16F5-FF48-014A-9E8B9255FFE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429587" y="4324353"/>
              <a:ext cx="113400" cy="180406"/>
            </a:xfrm>
            <a:custGeom>
              <a:avLst/>
              <a:gdLst/>
              <a:ahLst/>
              <a:cxnLst/>
              <a:rect l="0" t="0" r="0" b="0"/>
              <a:pathLst>
                <a:path w="113400" h="180406">
                  <a:moveTo>
                    <a:pt x="66338" y="9522"/>
                  </a:moveTo>
                  <a:lnTo>
                    <a:pt x="66338" y="9522"/>
                  </a:lnTo>
                  <a:lnTo>
                    <a:pt x="71826" y="9522"/>
                  </a:lnTo>
                  <a:lnTo>
                    <a:pt x="69482" y="9522"/>
                  </a:lnTo>
                  <a:lnTo>
                    <a:pt x="74816" y="9522"/>
                  </a:lnTo>
                  <a:lnTo>
                    <a:pt x="70496" y="9522"/>
                  </a:lnTo>
                  <a:lnTo>
                    <a:pt x="69110" y="8464"/>
                  </a:lnTo>
                  <a:lnTo>
                    <a:pt x="66446" y="390"/>
                  </a:lnTo>
                  <a:lnTo>
                    <a:pt x="47798" y="0"/>
                  </a:lnTo>
                  <a:lnTo>
                    <a:pt x="12616" y="13255"/>
                  </a:lnTo>
                  <a:lnTo>
                    <a:pt x="8299" y="17303"/>
                  </a:lnTo>
                  <a:lnTo>
                    <a:pt x="3500" y="27444"/>
                  </a:lnTo>
                  <a:lnTo>
                    <a:pt x="168" y="49878"/>
                  </a:lnTo>
                  <a:lnTo>
                    <a:pt x="0" y="55476"/>
                  </a:lnTo>
                  <a:lnTo>
                    <a:pt x="2635" y="64518"/>
                  </a:lnTo>
                  <a:lnTo>
                    <a:pt x="12950" y="78947"/>
                  </a:lnTo>
                  <a:lnTo>
                    <a:pt x="58287" y="107936"/>
                  </a:lnTo>
                  <a:lnTo>
                    <a:pt x="87601" y="131230"/>
                  </a:lnTo>
                  <a:lnTo>
                    <a:pt x="91664" y="141579"/>
                  </a:lnTo>
                  <a:lnTo>
                    <a:pt x="93950" y="154248"/>
                  </a:lnTo>
                  <a:lnTo>
                    <a:pt x="91662" y="161333"/>
                  </a:lnTo>
                  <a:lnTo>
                    <a:pt x="81571" y="174506"/>
                  </a:lnTo>
                  <a:lnTo>
                    <a:pt x="72755" y="178098"/>
                  </a:lnTo>
                  <a:lnTo>
                    <a:pt x="44792" y="180405"/>
                  </a:lnTo>
                  <a:lnTo>
                    <a:pt x="32773" y="177897"/>
                  </a:lnTo>
                  <a:lnTo>
                    <a:pt x="20057" y="170536"/>
                  </a:lnTo>
                  <a:lnTo>
                    <a:pt x="14019" y="164692"/>
                  </a:lnTo>
                  <a:lnTo>
                    <a:pt x="11335" y="158567"/>
                  </a:lnTo>
                  <a:lnTo>
                    <a:pt x="9825" y="144112"/>
                  </a:lnTo>
                  <a:lnTo>
                    <a:pt x="12293" y="135309"/>
                  </a:lnTo>
                  <a:lnTo>
                    <a:pt x="22501" y="121035"/>
                  </a:lnTo>
                  <a:lnTo>
                    <a:pt x="36651" y="111237"/>
                  </a:lnTo>
                  <a:lnTo>
                    <a:pt x="80196" y="88904"/>
                  </a:lnTo>
                  <a:lnTo>
                    <a:pt x="107534" y="63497"/>
                  </a:lnTo>
                  <a:lnTo>
                    <a:pt x="111106" y="57147"/>
                  </a:lnTo>
                  <a:lnTo>
                    <a:pt x="113399" y="44447"/>
                  </a:lnTo>
                  <a:lnTo>
                    <a:pt x="110890" y="38097"/>
                  </a:lnTo>
                  <a:lnTo>
                    <a:pt x="100656" y="25397"/>
                  </a:lnTo>
                  <a:lnTo>
                    <a:pt x="94644" y="21869"/>
                  </a:lnTo>
                  <a:lnTo>
                    <a:pt x="85549" y="19419"/>
                  </a:lnTo>
                  <a:lnTo>
                    <a:pt x="77347" y="19095"/>
                  </a:lnTo>
                  <a:lnTo>
                    <a:pt x="47288" y="28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3">
              <a:extLst>
                <a:ext uri="{FF2B5EF4-FFF2-40B4-BE49-F238E27FC236}">
                  <a16:creationId xmlns:a16="http://schemas.microsoft.com/office/drawing/2014/main" id="{91298788-4F4A-2A29-D4E2-F23F8E3B098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238750" y="4353056"/>
              <a:ext cx="142876" cy="133075"/>
            </a:xfrm>
            <a:custGeom>
              <a:avLst/>
              <a:gdLst/>
              <a:ahLst/>
              <a:cxnLst/>
              <a:rect l="0" t="0" r="0" b="0"/>
              <a:pathLst>
                <a:path w="142876" h="133075">
                  <a:moveTo>
                    <a:pt x="0" y="57019"/>
                  </a:moveTo>
                  <a:lnTo>
                    <a:pt x="0" y="57019"/>
                  </a:lnTo>
                  <a:lnTo>
                    <a:pt x="0" y="51962"/>
                  </a:lnTo>
                  <a:lnTo>
                    <a:pt x="1058" y="50473"/>
                  </a:lnTo>
                  <a:lnTo>
                    <a:pt x="2822" y="49480"/>
                  </a:lnTo>
                  <a:lnTo>
                    <a:pt x="8201" y="47886"/>
                  </a:lnTo>
                  <a:lnTo>
                    <a:pt x="31881" y="15981"/>
                  </a:lnTo>
                  <a:lnTo>
                    <a:pt x="38158" y="12321"/>
                  </a:lnTo>
                  <a:lnTo>
                    <a:pt x="44476" y="9636"/>
                  </a:lnTo>
                  <a:lnTo>
                    <a:pt x="50811" y="4916"/>
                  </a:lnTo>
                  <a:lnTo>
                    <a:pt x="59977" y="2112"/>
                  </a:lnTo>
                  <a:lnTo>
                    <a:pt x="80307" y="0"/>
                  </a:lnTo>
                  <a:lnTo>
                    <a:pt x="82113" y="1015"/>
                  </a:lnTo>
                  <a:lnTo>
                    <a:pt x="83317" y="2749"/>
                  </a:lnTo>
                  <a:lnTo>
                    <a:pt x="84655" y="8557"/>
                  </a:lnTo>
                  <a:lnTo>
                    <a:pt x="85584" y="30464"/>
                  </a:lnTo>
                  <a:lnTo>
                    <a:pt x="80627" y="50915"/>
                  </a:lnTo>
                  <a:lnTo>
                    <a:pt x="50512" y="98122"/>
                  </a:lnTo>
                  <a:lnTo>
                    <a:pt x="34957" y="115176"/>
                  </a:lnTo>
                  <a:lnTo>
                    <a:pt x="12981" y="129492"/>
                  </a:lnTo>
                  <a:lnTo>
                    <a:pt x="1918" y="132728"/>
                  </a:lnTo>
                  <a:lnTo>
                    <a:pt x="2337" y="132892"/>
                  </a:lnTo>
                  <a:lnTo>
                    <a:pt x="5626" y="133074"/>
                  </a:lnTo>
                  <a:lnTo>
                    <a:pt x="10614" y="130332"/>
                  </a:lnTo>
                  <a:lnTo>
                    <a:pt x="16359" y="126644"/>
                  </a:lnTo>
                  <a:lnTo>
                    <a:pt x="28670" y="124277"/>
                  </a:lnTo>
                  <a:lnTo>
                    <a:pt x="45521" y="122712"/>
                  </a:lnTo>
                  <a:lnTo>
                    <a:pt x="70336" y="116170"/>
                  </a:lnTo>
                  <a:lnTo>
                    <a:pt x="93513" y="111940"/>
                  </a:lnTo>
                  <a:lnTo>
                    <a:pt x="113785" y="106805"/>
                  </a:lnTo>
                  <a:lnTo>
                    <a:pt x="125713" y="104547"/>
                  </a:lnTo>
                  <a:lnTo>
                    <a:pt x="142875" y="95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44">
              <a:extLst>
                <a:ext uri="{FF2B5EF4-FFF2-40B4-BE49-F238E27FC236}">
                  <a16:creationId xmlns:a16="http://schemas.microsoft.com/office/drawing/2014/main" id="{75B912FD-977C-9B54-953B-D1D92A9A754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5153141" y="4476750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4353" y="9525"/>
                  </a:lnTo>
                  <a:lnTo>
                    <a:pt x="2864" y="8467"/>
                  </a:lnTo>
                  <a:lnTo>
                    <a:pt x="1870" y="6703"/>
                  </a:lnTo>
                  <a:lnTo>
                    <a:pt x="0" y="392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45">
              <a:extLst>
                <a:ext uri="{FF2B5EF4-FFF2-40B4-BE49-F238E27FC236}">
                  <a16:creationId xmlns:a16="http://schemas.microsoft.com/office/drawing/2014/main" id="{C787CE56-2DCE-0C45-4997-BD11E0E4EB7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5067461" y="4343400"/>
              <a:ext cx="28405" cy="152401"/>
            </a:xfrm>
            <a:custGeom>
              <a:avLst/>
              <a:gdLst/>
              <a:ahLst/>
              <a:cxnLst/>
              <a:rect l="0" t="0" r="0" b="0"/>
              <a:pathLst>
                <a:path w="28405" h="152401">
                  <a:moveTo>
                    <a:pt x="18889" y="0"/>
                  </a:moveTo>
                  <a:lnTo>
                    <a:pt x="18889" y="0"/>
                  </a:lnTo>
                  <a:lnTo>
                    <a:pt x="28404" y="0"/>
                  </a:lnTo>
                  <a:lnTo>
                    <a:pt x="23357" y="36628"/>
                  </a:lnTo>
                  <a:lnTo>
                    <a:pt x="12167" y="75910"/>
                  </a:lnTo>
                  <a:lnTo>
                    <a:pt x="1061" y="119174"/>
                  </a:lnTo>
                  <a:lnTo>
                    <a:pt x="0" y="144392"/>
                  </a:lnTo>
                  <a:lnTo>
                    <a:pt x="1005" y="147061"/>
                  </a:lnTo>
                  <a:lnTo>
                    <a:pt x="9364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40">
            <a:extLst>
              <a:ext uri="{FF2B5EF4-FFF2-40B4-BE49-F238E27FC236}">
                <a16:creationId xmlns:a16="http://schemas.microsoft.com/office/drawing/2014/main" id="{D6540AB5-481B-9364-EB21-73E9B9C46267}"/>
              </a:ext>
            </a:extLst>
          </p:cNvPr>
          <p:cNvGrpSpPr/>
          <p:nvPr/>
        </p:nvGrpSpPr>
        <p:grpSpPr>
          <a:xfrm>
            <a:off x="172457" y="3733917"/>
            <a:ext cx="522869" cy="218959"/>
            <a:chOff x="172457" y="3733917"/>
            <a:chExt cx="522869" cy="218959"/>
          </a:xfrm>
        </p:grpSpPr>
        <p:sp>
          <p:nvSpPr>
            <p:cNvPr id="73" name="SMARTInkShape-146">
              <a:extLst>
                <a:ext uri="{FF2B5EF4-FFF2-40B4-BE49-F238E27FC236}">
                  <a16:creationId xmlns:a16="http://schemas.microsoft.com/office/drawing/2014/main" id="{57CCD973-3509-125D-9340-F057839361A1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76275" y="3886200"/>
              <a:ext cx="19051" cy="9133"/>
            </a:xfrm>
            <a:custGeom>
              <a:avLst/>
              <a:gdLst/>
              <a:ahLst/>
              <a:cxnLst/>
              <a:rect l="0" t="0" r="0" b="0"/>
              <a:pathLst>
                <a:path w="19051" h="9133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89" y="9132"/>
                  </a:lnTo>
                  <a:lnTo>
                    <a:pt x="15809" y="820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47">
              <a:extLst>
                <a:ext uri="{FF2B5EF4-FFF2-40B4-BE49-F238E27FC236}">
                  <a16:creationId xmlns:a16="http://schemas.microsoft.com/office/drawing/2014/main" id="{3E5B87E4-93B9-B7FC-5230-28DA562EB04F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71500" y="379095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48">
              <a:extLst>
                <a:ext uri="{FF2B5EF4-FFF2-40B4-BE49-F238E27FC236}">
                  <a16:creationId xmlns:a16="http://schemas.microsoft.com/office/drawing/2014/main" id="{0EA43DBA-25BE-B16A-891F-47E166D0CCD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609600" y="3752850"/>
              <a:ext cx="85692" cy="200026"/>
            </a:xfrm>
            <a:custGeom>
              <a:avLst/>
              <a:gdLst/>
              <a:ahLst/>
              <a:cxnLst/>
              <a:rect l="0" t="0" r="0" b="0"/>
              <a:pathLst>
                <a:path w="85692" h="200026">
                  <a:moveTo>
                    <a:pt x="76200" y="0"/>
                  </a:moveTo>
                  <a:lnTo>
                    <a:pt x="76200" y="0"/>
                  </a:lnTo>
                  <a:lnTo>
                    <a:pt x="85609" y="0"/>
                  </a:lnTo>
                  <a:lnTo>
                    <a:pt x="85691" y="5057"/>
                  </a:lnTo>
                  <a:lnTo>
                    <a:pt x="80065" y="10361"/>
                  </a:lnTo>
                  <a:lnTo>
                    <a:pt x="75602" y="13257"/>
                  </a:lnTo>
                  <a:lnTo>
                    <a:pt x="67820" y="24942"/>
                  </a:lnTo>
                  <a:lnTo>
                    <a:pt x="43347" y="68509"/>
                  </a:lnTo>
                  <a:lnTo>
                    <a:pt x="17611" y="112490"/>
                  </a:lnTo>
                  <a:lnTo>
                    <a:pt x="13119" y="127254"/>
                  </a:lnTo>
                  <a:lnTo>
                    <a:pt x="3452" y="170843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49">
              <a:extLst>
                <a:ext uri="{FF2B5EF4-FFF2-40B4-BE49-F238E27FC236}">
                  <a16:creationId xmlns:a16="http://schemas.microsoft.com/office/drawing/2014/main" id="{A1027311-5107-FFFE-2C82-62B325208FD6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360795" y="3754327"/>
              <a:ext cx="133982" cy="146480"/>
            </a:xfrm>
            <a:custGeom>
              <a:avLst/>
              <a:gdLst/>
              <a:ahLst/>
              <a:cxnLst/>
              <a:rect l="0" t="0" r="0" b="0"/>
              <a:pathLst>
                <a:path w="133982" h="146480">
                  <a:moveTo>
                    <a:pt x="67830" y="36623"/>
                  </a:moveTo>
                  <a:lnTo>
                    <a:pt x="67830" y="36623"/>
                  </a:lnTo>
                  <a:lnTo>
                    <a:pt x="84232" y="28422"/>
                  </a:lnTo>
                  <a:lnTo>
                    <a:pt x="85115" y="26922"/>
                  </a:lnTo>
                  <a:lnTo>
                    <a:pt x="86531" y="16911"/>
                  </a:lnTo>
                  <a:lnTo>
                    <a:pt x="86811" y="9799"/>
                  </a:lnTo>
                  <a:lnTo>
                    <a:pt x="81803" y="3510"/>
                  </a:lnTo>
                  <a:lnTo>
                    <a:pt x="76510" y="740"/>
                  </a:lnTo>
                  <a:lnTo>
                    <a:pt x="73617" y="0"/>
                  </a:lnTo>
                  <a:lnTo>
                    <a:pt x="59432" y="4017"/>
                  </a:lnTo>
                  <a:lnTo>
                    <a:pt x="41823" y="11910"/>
                  </a:lnTo>
                  <a:lnTo>
                    <a:pt x="32282" y="20700"/>
                  </a:lnTo>
                  <a:lnTo>
                    <a:pt x="2598" y="67263"/>
                  </a:lnTo>
                  <a:lnTo>
                    <a:pt x="0" y="75041"/>
                  </a:lnTo>
                  <a:lnTo>
                    <a:pt x="794" y="109272"/>
                  </a:lnTo>
                  <a:lnTo>
                    <a:pt x="3817" y="119359"/>
                  </a:lnTo>
                  <a:lnTo>
                    <a:pt x="6105" y="123530"/>
                  </a:lnTo>
                  <a:lnTo>
                    <a:pt x="19437" y="134457"/>
                  </a:lnTo>
                  <a:lnTo>
                    <a:pt x="30800" y="138313"/>
                  </a:lnTo>
                  <a:lnTo>
                    <a:pt x="60562" y="146479"/>
                  </a:lnTo>
                  <a:lnTo>
                    <a:pt x="85048" y="142277"/>
                  </a:lnTo>
                  <a:lnTo>
                    <a:pt x="89892" y="139867"/>
                  </a:lnTo>
                  <a:lnTo>
                    <a:pt x="105270" y="126436"/>
                  </a:lnTo>
                  <a:lnTo>
                    <a:pt x="108665" y="125073"/>
                  </a:lnTo>
                  <a:lnTo>
                    <a:pt x="110929" y="123106"/>
                  </a:lnTo>
                  <a:lnTo>
                    <a:pt x="130526" y="87185"/>
                  </a:lnTo>
                  <a:lnTo>
                    <a:pt x="133981" y="63455"/>
                  </a:lnTo>
                  <a:lnTo>
                    <a:pt x="131450" y="56309"/>
                  </a:lnTo>
                  <a:lnTo>
                    <a:pt x="112101" y="25285"/>
                  </a:lnTo>
                  <a:lnTo>
                    <a:pt x="92589" y="14801"/>
                  </a:lnTo>
                  <a:lnTo>
                    <a:pt x="86453" y="13609"/>
                  </a:lnTo>
                  <a:lnTo>
                    <a:pt x="60379" y="16842"/>
                  </a:lnTo>
                  <a:lnTo>
                    <a:pt x="48290" y="22892"/>
                  </a:lnTo>
                  <a:lnTo>
                    <a:pt x="20205" y="366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50">
              <a:extLst>
                <a:ext uri="{FF2B5EF4-FFF2-40B4-BE49-F238E27FC236}">
                  <a16:creationId xmlns:a16="http://schemas.microsoft.com/office/drawing/2014/main" id="{C7C70E74-D9C1-AEA7-29D7-B07F8C89C93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172457" y="3733917"/>
              <a:ext cx="159795" cy="188433"/>
            </a:xfrm>
            <a:custGeom>
              <a:avLst/>
              <a:gdLst/>
              <a:ahLst/>
              <a:cxnLst/>
              <a:rect l="0" t="0" r="0" b="0"/>
              <a:pathLst>
                <a:path w="159795" h="188433">
                  <a:moveTo>
                    <a:pt x="103768" y="9408"/>
                  </a:moveTo>
                  <a:lnTo>
                    <a:pt x="103768" y="9408"/>
                  </a:lnTo>
                  <a:lnTo>
                    <a:pt x="113292" y="9408"/>
                  </a:lnTo>
                  <a:lnTo>
                    <a:pt x="108236" y="4351"/>
                  </a:lnTo>
                  <a:lnTo>
                    <a:pt x="102932" y="1869"/>
                  </a:lnTo>
                  <a:lnTo>
                    <a:pt x="63180" y="0"/>
                  </a:lnTo>
                  <a:lnTo>
                    <a:pt x="41412" y="4974"/>
                  </a:lnTo>
                  <a:lnTo>
                    <a:pt x="26614" y="13151"/>
                  </a:lnTo>
                  <a:lnTo>
                    <a:pt x="6644" y="31941"/>
                  </a:lnTo>
                  <a:lnTo>
                    <a:pt x="2393" y="39884"/>
                  </a:lnTo>
                  <a:lnTo>
                    <a:pt x="0" y="55362"/>
                  </a:lnTo>
                  <a:lnTo>
                    <a:pt x="1781" y="60152"/>
                  </a:lnTo>
                  <a:lnTo>
                    <a:pt x="9404" y="68297"/>
                  </a:lnTo>
                  <a:lnTo>
                    <a:pt x="43800" y="88657"/>
                  </a:lnTo>
                  <a:lnTo>
                    <a:pt x="91305" y="108904"/>
                  </a:lnTo>
                  <a:lnTo>
                    <a:pt x="120301" y="126606"/>
                  </a:lnTo>
                  <a:lnTo>
                    <a:pt x="129814" y="138754"/>
                  </a:lnTo>
                  <a:lnTo>
                    <a:pt x="133832" y="146439"/>
                  </a:lnTo>
                  <a:lnTo>
                    <a:pt x="135452" y="152620"/>
                  </a:lnTo>
                  <a:lnTo>
                    <a:pt x="135474" y="157799"/>
                  </a:lnTo>
                  <a:lnTo>
                    <a:pt x="132961" y="173716"/>
                  </a:lnTo>
                  <a:lnTo>
                    <a:pt x="130639" y="177156"/>
                  </a:lnTo>
                  <a:lnTo>
                    <a:pt x="122413" y="183799"/>
                  </a:lnTo>
                  <a:lnTo>
                    <a:pt x="100826" y="188432"/>
                  </a:lnTo>
                  <a:lnTo>
                    <a:pt x="74321" y="184748"/>
                  </a:lnTo>
                  <a:lnTo>
                    <a:pt x="51416" y="171898"/>
                  </a:lnTo>
                  <a:lnTo>
                    <a:pt x="36280" y="154685"/>
                  </a:lnTo>
                  <a:lnTo>
                    <a:pt x="34435" y="149651"/>
                  </a:lnTo>
                  <a:lnTo>
                    <a:pt x="34263" y="145237"/>
                  </a:lnTo>
                  <a:lnTo>
                    <a:pt x="35206" y="141235"/>
                  </a:lnTo>
                  <a:lnTo>
                    <a:pt x="51929" y="119605"/>
                  </a:lnTo>
                  <a:lnTo>
                    <a:pt x="70534" y="102266"/>
                  </a:lnTo>
                  <a:lnTo>
                    <a:pt x="115641" y="79606"/>
                  </a:lnTo>
                  <a:lnTo>
                    <a:pt x="148109" y="63428"/>
                  </a:lnTo>
                  <a:lnTo>
                    <a:pt x="152379" y="59180"/>
                  </a:lnTo>
                  <a:lnTo>
                    <a:pt x="157123" y="48815"/>
                  </a:lnTo>
                  <a:lnTo>
                    <a:pt x="159794" y="31080"/>
                  </a:lnTo>
                  <a:lnTo>
                    <a:pt x="158052" y="25972"/>
                  </a:lnTo>
                  <a:lnTo>
                    <a:pt x="150472" y="17476"/>
                  </a:lnTo>
                  <a:lnTo>
                    <a:pt x="137225" y="12993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1">
            <a:extLst>
              <a:ext uri="{FF2B5EF4-FFF2-40B4-BE49-F238E27FC236}">
                <a16:creationId xmlns:a16="http://schemas.microsoft.com/office/drawing/2014/main" id="{FB1E52F0-D57F-BD70-4F44-7E4ABE301921}"/>
              </a:ext>
            </a:extLst>
          </p:cNvPr>
          <p:cNvGrpSpPr/>
          <p:nvPr/>
        </p:nvGrpSpPr>
        <p:grpSpPr>
          <a:xfrm>
            <a:off x="983279" y="3752850"/>
            <a:ext cx="550247" cy="171451"/>
            <a:chOff x="983279" y="3752850"/>
            <a:chExt cx="550247" cy="171451"/>
          </a:xfrm>
        </p:grpSpPr>
        <p:sp>
          <p:nvSpPr>
            <p:cNvPr id="79" name="SMARTInkShape-151">
              <a:extLst>
                <a:ext uri="{FF2B5EF4-FFF2-40B4-BE49-F238E27FC236}">
                  <a16:creationId xmlns:a16="http://schemas.microsoft.com/office/drawing/2014/main" id="{5570B43A-A091-1DF1-7121-93EED4F046AA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1514475" y="39052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2822" y="10361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52">
              <a:extLst>
                <a:ext uri="{FF2B5EF4-FFF2-40B4-BE49-F238E27FC236}">
                  <a16:creationId xmlns:a16="http://schemas.microsoft.com/office/drawing/2014/main" id="{2BDD75DA-B037-9D96-0E75-1B5BC6651557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524000" y="37719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53">
              <a:extLst>
                <a:ext uri="{FF2B5EF4-FFF2-40B4-BE49-F238E27FC236}">
                  <a16:creationId xmlns:a16="http://schemas.microsoft.com/office/drawing/2014/main" id="{EA401F45-C586-F50E-F4DE-30A2C13C3B20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1219200" y="3905250"/>
              <a:ext cx="133351" cy="15014"/>
            </a:xfrm>
            <a:custGeom>
              <a:avLst/>
              <a:gdLst/>
              <a:ahLst/>
              <a:cxnLst/>
              <a:rect l="0" t="0" r="0" b="0"/>
              <a:pathLst>
                <a:path w="133351" h="15014">
                  <a:moveTo>
                    <a:pt x="0" y="9525"/>
                  </a:moveTo>
                  <a:lnTo>
                    <a:pt x="0" y="9525"/>
                  </a:lnTo>
                  <a:lnTo>
                    <a:pt x="0" y="15013"/>
                  </a:lnTo>
                  <a:lnTo>
                    <a:pt x="0" y="12669"/>
                  </a:lnTo>
                  <a:lnTo>
                    <a:pt x="2117" y="11621"/>
                  </a:lnTo>
                  <a:lnTo>
                    <a:pt x="46135" y="6825"/>
                  </a:lnTo>
                  <a:lnTo>
                    <a:pt x="72731" y="1348"/>
                  </a:lnTo>
                  <a:lnTo>
                    <a:pt x="118496" y="7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54">
              <a:extLst>
                <a:ext uri="{FF2B5EF4-FFF2-40B4-BE49-F238E27FC236}">
                  <a16:creationId xmlns:a16="http://schemas.microsoft.com/office/drawing/2014/main" id="{35F5A405-89F4-3D85-62AC-ADB178F30A87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1266825" y="3763699"/>
              <a:ext cx="9133" cy="141552"/>
            </a:xfrm>
            <a:custGeom>
              <a:avLst/>
              <a:gdLst/>
              <a:ahLst/>
              <a:cxnLst/>
              <a:rect l="0" t="0" r="0" b="0"/>
              <a:pathLst>
                <a:path w="9133" h="14155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2" y="662"/>
                  </a:lnTo>
                  <a:lnTo>
                    <a:pt x="5057" y="0"/>
                  </a:lnTo>
                  <a:lnTo>
                    <a:pt x="6546" y="617"/>
                  </a:lnTo>
                  <a:lnTo>
                    <a:pt x="7539" y="2087"/>
                  </a:lnTo>
                  <a:lnTo>
                    <a:pt x="8936" y="9211"/>
                  </a:lnTo>
                  <a:lnTo>
                    <a:pt x="9132" y="12050"/>
                  </a:lnTo>
                  <a:lnTo>
                    <a:pt x="1934" y="50884"/>
                  </a:lnTo>
                  <a:lnTo>
                    <a:pt x="382" y="92950"/>
                  </a:lnTo>
                  <a:lnTo>
                    <a:pt x="0" y="1415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55">
              <a:extLst>
                <a:ext uri="{FF2B5EF4-FFF2-40B4-BE49-F238E27FC236}">
                  <a16:creationId xmlns:a16="http://schemas.microsoft.com/office/drawing/2014/main" id="{2AB71EEC-045F-9CAC-1F17-B0ECF9F656F1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190625" y="3752850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13258" y="15318"/>
                  </a:lnTo>
                  <a:lnTo>
                    <a:pt x="22120" y="12100"/>
                  </a:lnTo>
                  <a:lnTo>
                    <a:pt x="32056" y="9611"/>
                  </a:lnTo>
                  <a:lnTo>
                    <a:pt x="47177" y="983"/>
                  </a:lnTo>
                  <a:lnTo>
                    <a:pt x="90401" y="26"/>
                  </a:lnTo>
                  <a:lnTo>
                    <a:pt x="134623" y="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56">
              <a:extLst>
                <a:ext uri="{FF2B5EF4-FFF2-40B4-BE49-F238E27FC236}">
                  <a16:creationId xmlns:a16="http://schemas.microsoft.com/office/drawing/2014/main" id="{DAFAE0B6-7F1D-03F4-A72F-346300E55CCD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983279" y="3752967"/>
              <a:ext cx="140672" cy="170240"/>
            </a:xfrm>
            <a:custGeom>
              <a:avLst/>
              <a:gdLst/>
              <a:ahLst/>
              <a:cxnLst/>
              <a:rect l="0" t="0" r="0" b="0"/>
              <a:pathLst>
                <a:path w="140672" h="170240">
                  <a:moveTo>
                    <a:pt x="131146" y="9408"/>
                  </a:moveTo>
                  <a:lnTo>
                    <a:pt x="131146" y="9408"/>
                  </a:lnTo>
                  <a:lnTo>
                    <a:pt x="139347" y="1207"/>
                  </a:lnTo>
                  <a:lnTo>
                    <a:pt x="138730" y="766"/>
                  </a:lnTo>
                  <a:lnTo>
                    <a:pt x="132354" y="0"/>
                  </a:lnTo>
                  <a:lnTo>
                    <a:pt x="89542" y="14076"/>
                  </a:lnTo>
                  <a:lnTo>
                    <a:pt x="44959" y="46555"/>
                  </a:lnTo>
                  <a:lnTo>
                    <a:pt x="28283" y="60843"/>
                  </a:lnTo>
                  <a:lnTo>
                    <a:pt x="8953" y="95886"/>
                  </a:lnTo>
                  <a:lnTo>
                    <a:pt x="0" y="123268"/>
                  </a:lnTo>
                  <a:lnTo>
                    <a:pt x="1598" y="134449"/>
                  </a:lnTo>
                  <a:lnTo>
                    <a:pt x="11247" y="158873"/>
                  </a:lnTo>
                  <a:lnTo>
                    <a:pt x="16288" y="163026"/>
                  </a:lnTo>
                  <a:lnTo>
                    <a:pt x="30357" y="167641"/>
                  </a:lnTo>
                  <a:lnTo>
                    <a:pt x="51070" y="170239"/>
                  </a:lnTo>
                  <a:lnTo>
                    <a:pt x="75670" y="165952"/>
                  </a:lnTo>
                  <a:lnTo>
                    <a:pt x="123092" y="140714"/>
                  </a:lnTo>
                  <a:lnTo>
                    <a:pt x="140671" y="133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2">
            <a:extLst>
              <a:ext uri="{FF2B5EF4-FFF2-40B4-BE49-F238E27FC236}">
                <a16:creationId xmlns:a16="http://schemas.microsoft.com/office/drawing/2014/main" id="{057E2ED3-F10A-012A-DA3A-1E5DA51315E7}"/>
              </a:ext>
            </a:extLst>
          </p:cNvPr>
          <p:cNvGrpSpPr/>
          <p:nvPr/>
        </p:nvGrpSpPr>
        <p:grpSpPr>
          <a:xfrm>
            <a:off x="6929264" y="523875"/>
            <a:ext cx="662162" cy="196123"/>
            <a:chOff x="6929264" y="523875"/>
            <a:chExt cx="662162" cy="196123"/>
          </a:xfrm>
        </p:grpSpPr>
        <p:sp>
          <p:nvSpPr>
            <p:cNvPr id="86" name="SMARTInkShape-157">
              <a:extLst>
                <a:ext uri="{FF2B5EF4-FFF2-40B4-BE49-F238E27FC236}">
                  <a16:creationId xmlns:a16="http://schemas.microsoft.com/office/drawing/2014/main" id="{761E09EF-04CD-458F-DE95-C49C1091DF3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410450" y="609600"/>
              <a:ext cx="180976" cy="28576"/>
            </a:xfrm>
            <a:custGeom>
              <a:avLst/>
              <a:gdLst/>
              <a:ahLst/>
              <a:cxnLst/>
              <a:rect l="0" t="0" r="0" b="0"/>
              <a:pathLst>
                <a:path w="180976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10361" y="21036"/>
                  </a:lnTo>
                  <a:lnTo>
                    <a:pt x="57182" y="12766"/>
                  </a:lnTo>
                  <a:lnTo>
                    <a:pt x="103348" y="2176"/>
                  </a:lnTo>
                  <a:lnTo>
                    <a:pt x="149429" y="28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58">
              <a:extLst>
                <a:ext uri="{FF2B5EF4-FFF2-40B4-BE49-F238E27FC236}">
                  <a16:creationId xmlns:a16="http://schemas.microsoft.com/office/drawing/2014/main" id="{59B6EDCE-DAB1-72E4-DB45-1D53D9153084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10450" y="548322"/>
              <a:ext cx="123826" cy="13654"/>
            </a:xfrm>
            <a:custGeom>
              <a:avLst/>
              <a:gdLst/>
              <a:ahLst/>
              <a:cxnLst/>
              <a:rect l="0" t="0" r="0" b="0"/>
              <a:pathLst>
                <a:path w="123826" h="13654">
                  <a:moveTo>
                    <a:pt x="0" y="13653"/>
                  </a:moveTo>
                  <a:lnTo>
                    <a:pt x="0" y="13653"/>
                  </a:lnTo>
                  <a:lnTo>
                    <a:pt x="5056" y="13653"/>
                  </a:lnTo>
                  <a:lnTo>
                    <a:pt x="50817" y="395"/>
                  </a:lnTo>
                  <a:lnTo>
                    <a:pt x="67741" y="0"/>
                  </a:lnTo>
                  <a:lnTo>
                    <a:pt x="111188" y="3886"/>
                  </a:lnTo>
                  <a:lnTo>
                    <a:pt x="123825" y="41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59">
              <a:extLst>
                <a:ext uri="{FF2B5EF4-FFF2-40B4-BE49-F238E27FC236}">
                  <a16:creationId xmlns:a16="http://schemas.microsoft.com/office/drawing/2014/main" id="{7254195F-0D57-E323-C204-FC248071A96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929264" y="523875"/>
              <a:ext cx="300212" cy="196123"/>
            </a:xfrm>
            <a:custGeom>
              <a:avLst/>
              <a:gdLst/>
              <a:ahLst/>
              <a:cxnLst/>
              <a:rect l="0" t="0" r="0" b="0"/>
              <a:pathLst>
                <a:path w="300212" h="196123">
                  <a:moveTo>
                    <a:pt x="4936" y="66675"/>
                  </a:moveTo>
                  <a:lnTo>
                    <a:pt x="4936" y="66675"/>
                  </a:lnTo>
                  <a:lnTo>
                    <a:pt x="13136" y="66675"/>
                  </a:lnTo>
                  <a:lnTo>
                    <a:pt x="32658" y="53417"/>
                  </a:lnTo>
                  <a:lnTo>
                    <a:pt x="55136" y="48769"/>
                  </a:lnTo>
                  <a:lnTo>
                    <a:pt x="74289" y="47776"/>
                  </a:lnTo>
                  <a:lnTo>
                    <a:pt x="94277" y="52726"/>
                  </a:lnTo>
                  <a:lnTo>
                    <a:pt x="99422" y="56317"/>
                  </a:lnTo>
                  <a:lnTo>
                    <a:pt x="102852" y="60828"/>
                  </a:lnTo>
                  <a:lnTo>
                    <a:pt x="117511" y="96759"/>
                  </a:lnTo>
                  <a:lnTo>
                    <a:pt x="118725" y="117569"/>
                  </a:lnTo>
                  <a:lnTo>
                    <a:pt x="113364" y="134803"/>
                  </a:lnTo>
                  <a:lnTo>
                    <a:pt x="88160" y="180266"/>
                  </a:lnTo>
                  <a:lnTo>
                    <a:pt x="77908" y="191243"/>
                  </a:lnTo>
                  <a:lnTo>
                    <a:pt x="69824" y="196122"/>
                  </a:lnTo>
                  <a:lnTo>
                    <a:pt x="59881" y="195468"/>
                  </a:lnTo>
                  <a:lnTo>
                    <a:pt x="39560" y="186328"/>
                  </a:lnTo>
                  <a:lnTo>
                    <a:pt x="24557" y="175946"/>
                  </a:lnTo>
                  <a:lnTo>
                    <a:pt x="14362" y="164276"/>
                  </a:lnTo>
                  <a:lnTo>
                    <a:pt x="9126" y="149212"/>
                  </a:lnTo>
                  <a:lnTo>
                    <a:pt x="0" y="110901"/>
                  </a:lnTo>
                  <a:lnTo>
                    <a:pt x="4062" y="86834"/>
                  </a:lnTo>
                  <a:lnTo>
                    <a:pt x="11967" y="72060"/>
                  </a:lnTo>
                  <a:lnTo>
                    <a:pt x="19954" y="60980"/>
                  </a:lnTo>
                  <a:lnTo>
                    <a:pt x="22195" y="54266"/>
                  </a:lnTo>
                  <a:lnTo>
                    <a:pt x="28835" y="47754"/>
                  </a:lnTo>
                  <a:lnTo>
                    <a:pt x="70900" y="21876"/>
                  </a:lnTo>
                  <a:lnTo>
                    <a:pt x="116384" y="9460"/>
                  </a:lnTo>
                  <a:lnTo>
                    <a:pt x="153158" y="1455"/>
                  </a:lnTo>
                  <a:lnTo>
                    <a:pt x="198035" y="192"/>
                  </a:lnTo>
                  <a:lnTo>
                    <a:pt x="245094" y="11"/>
                  </a:lnTo>
                  <a:lnTo>
                    <a:pt x="30021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43">
            <a:extLst>
              <a:ext uri="{FF2B5EF4-FFF2-40B4-BE49-F238E27FC236}">
                <a16:creationId xmlns:a16="http://schemas.microsoft.com/office/drawing/2014/main" id="{9D295678-7309-7F02-7BD4-F05B20F928E8}"/>
              </a:ext>
            </a:extLst>
          </p:cNvPr>
          <p:cNvGrpSpPr/>
          <p:nvPr/>
        </p:nvGrpSpPr>
        <p:grpSpPr>
          <a:xfrm>
            <a:off x="7839790" y="419114"/>
            <a:ext cx="551015" cy="219062"/>
            <a:chOff x="7839790" y="419114"/>
            <a:chExt cx="551015" cy="219062"/>
          </a:xfrm>
        </p:grpSpPr>
        <p:sp>
          <p:nvSpPr>
            <p:cNvPr id="90" name="SMARTInkShape-160">
              <a:extLst>
                <a:ext uri="{FF2B5EF4-FFF2-40B4-BE49-F238E27FC236}">
                  <a16:creationId xmlns:a16="http://schemas.microsoft.com/office/drawing/2014/main" id="{FEF6A4F3-4E8B-8686-5055-B899570B059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8277704" y="480626"/>
              <a:ext cx="113101" cy="151816"/>
            </a:xfrm>
            <a:custGeom>
              <a:avLst/>
              <a:gdLst/>
              <a:ahLst/>
              <a:cxnLst/>
              <a:rect l="0" t="0" r="0" b="0"/>
              <a:pathLst>
                <a:path w="113101" h="151816">
                  <a:moveTo>
                    <a:pt x="66196" y="24199"/>
                  </a:moveTo>
                  <a:lnTo>
                    <a:pt x="66196" y="24199"/>
                  </a:lnTo>
                  <a:lnTo>
                    <a:pt x="66196" y="19143"/>
                  </a:lnTo>
                  <a:lnTo>
                    <a:pt x="69019" y="13838"/>
                  </a:lnTo>
                  <a:lnTo>
                    <a:pt x="74398" y="6865"/>
                  </a:lnTo>
                  <a:lnTo>
                    <a:pt x="73781" y="5235"/>
                  </a:lnTo>
                  <a:lnTo>
                    <a:pt x="70272" y="601"/>
                  </a:lnTo>
                  <a:lnTo>
                    <a:pt x="67856" y="0"/>
                  </a:lnTo>
                  <a:lnTo>
                    <a:pt x="65186" y="658"/>
                  </a:lnTo>
                  <a:lnTo>
                    <a:pt x="48240" y="9318"/>
                  </a:lnTo>
                  <a:lnTo>
                    <a:pt x="39519" y="20760"/>
                  </a:lnTo>
                  <a:lnTo>
                    <a:pt x="25836" y="42230"/>
                  </a:lnTo>
                  <a:lnTo>
                    <a:pt x="14020" y="59175"/>
                  </a:lnTo>
                  <a:lnTo>
                    <a:pt x="1944" y="94258"/>
                  </a:lnTo>
                  <a:lnTo>
                    <a:pt x="0" y="124586"/>
                  </a:lnTo>
                  <a:lnTo>
                    <a:pt x="1957" y="130282"/>
                  </a:lnTo>
                  <a:lnTo>
                    <a:pt x="21022" y="150535"/>
                  </a:lnTo>
                  <a:lnTo>
                    <a:pt x="25496" y="151815"/>
                  </a:lnTo>
                  <a:lnTo>
                    <a:pt x="60175" y="147438"/>
                  </a:lnTo>
                  <a:lnTo>
                    <a:pt x="72693" y="143177"/>
                  </a:lnTo>
                  <a:lnTo>
                    <a:pt x="91640" y="129772"/>
                  </a:lnTo>
                  <a:lnTo>
                    <a:pt x="105603" y="107338"/>
                  </a:lnTo>
                  <a:lnTo>
                    <a:pt x="111386" y="85639"/>
                  </a:lnTo>
                  <a:lnTo>
                    <a:pt x="113100" y="65804"/>
                  </a:lnTo>
                  <a:lnTo>
                    <a:pt x="104856" y="18934"/>
                  </a:lnTo>
                  <a:lnTo>
                    <a:pt x="104669" y="17514"/>
                  </a:lnTo>
                  <a:lnTo>
                    <a:pt x="99350" y="10459"/>
                  </a:lnTo>
                  <a:lnTo>
                    <a:pt x="75902" y="6722"/>
                  </a:lnTo>
                  <a:lnTo>
                    <a:pt x="62396" y="8670"/>
                  </a:lnTo>
                  <a:lnTo>
                    <a:pt x="40491" y="16000"/>
                  </a:lnTo>
                  <a:lnTo>
                    <a:pt x="18571" y="33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61">
              <a:extLst>
                <a:ext uri="{FF2B5EF4-FFF2-40B4-BE49-F238E27FC236}">
                  <a16:creationId xmlns:a16="http://schemas.microsoft.com/office/drawing/2014/main" id="{1E85218F-0BCE-219B-FC20-5CFB47F04BC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052509" y="466725"/>
              <a:ext cx="129467" cy="169742"/>
            </a:xfrm>
            <a:custGeom>
              <a:avLst/>
              <a:gdLst/>
              <a:ahLst/>
              <a:cxnLst/>
              <a:rect l="0" t="0" r="0" b="0"/>
              <a:pathLst>
                <a:path w="129467" h="169742">
                  <a:moveTo>
                    <a:pt x="129466" y="38100"/>
                  </a:moveTo>
                  <a:lnTo>
                    <a:pt x="129466" y="38100"/>
                  </a:lnTo>
                  <a:lnTo>
                    <a:pt x="124410" y="33044"/>
                  </a:lnTo>
                  <a:lnTo>
                    <a:pt x="123978" y="31554"/>
                  </a:lnTo>
                  <a:lnTo>
                    <a:pt x="124749" y="30561"/>
                  </a:lnTo>
                  <a:lnTo>
                    <a:pt x="126321" y="29899"/>
                  </a:lnTo>
                  <a:lnTo>
                    <a:pt x="127369" y="28399"/>
                  </a:lnTo>
                  <a:lnTo>
                    <a:pt x="128845" y="21232"/>
                  </a:lnTo>
                  <a:lnTo>
                    <a:pt x="129441" y="4987"/>
                  </a:lnTo>
                  <a:lnTo>
                    <a:pt x="128391" y="3325"/>
                  </a:lnTo>
                  <a:lnTo>
                    <a:pt x="126633" y="2217"/>
                  </a:lnTo>
                  <a:lnTo>
                    <a:pt x="119765" y="292"/>
                  </a:lnTo>
                  <a:lnTo>
                    <a:pt x="102642" y="11"/>
                  </a:lnTo>
                  <a:lnTo>
                    <a:pt x="55568" y="33299"/>
                  </a:lnTo>
                  <a:lnTo>
                    <a:pt x="14837" y="76291"/>
                  </a:lnTo>
                  <a:lnTo>
                    <a:pt x="8596" y="82610"/>
                  </a:lnTo>
                  <a:lnTo>
                    <a:pt x="5494" y="87882"/>
                  </a:lnTo>
                  <a:lnTo>
                    <a:pt x="4484" y="92455"/>
                  </a:lnTo>
                  <a:lnTo>
                    <a:pt x="4870" y="96561"/>
                  </a:lnTo>
                  <a:lnTo>
                    <a:pt x="0" y="124907"/>
                  </a:lnTo>
                  <a:lnTo>
                    <a:pt x="2428" y="138770"/>
                  </a:lnTo>
                  <a:lnTo>
                    <a:pt x="21762" y="167605"/>
                  </a:lnTo>
                  <a:lnTo>
                    <a:pt x="29033" y="169741"/>
                  </a:lnTo>
                  <a:lnTo>
                    <a:pt x="41437" y="169632"/>
                  </a:lnTo>
                  <a:lnTo>
                    <a:pt x="85797" y="158093"/>
                  </a:lnTo>
                  <a:lnTo>
                    <a:pt x="97005" y="146463"/>
                  </a:lnTo>
                  <a:lnTo>
                    <a:pt x="116254" y="103993"/>
                  </a:lnTo>
                  <a:lnTo>
                    <a:pt x="127517" y="67160"/>
                  </a:lnTo>
                  <a:lnTo>
                    <a:pt x="121094" y="28369"/>
                  </a:lnTo>
                  <a:lnTo>
                    <a:pt x="117631" y="20370"/>
                  </a:lnTo>
                  <a:lnTo>
                    <a:pt x="101408" y="580"/>
                  </a:lnTo>
                  <a:lnTo>
                    <a:pt x="9136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62">
              <a:extLst>
                <a:ext uri="{FF2B5EF4-FFF2-40B4-BE49-F238E27FC236}">
                  <a16:creationId xmlns:a16="http://schemas.microsoft.com/office/drawing/2014/main" id="{76DF83CB-5360-CA48-6FE2-E7B1A87B9F5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839790" y="419114"/>
              <a:ext cx="128575" cy="219062"/>
            </a:xfrm>
            <a:custGeom>
              <a:avLst/>
              <a:gdLst/>
              <a:ahLst/>
              <a:cxnLst/>
              <a:rect l="0" t="0" r="0" b="0"/>
              <a:pathLst>
                <a:path w="128575" h="219062">
                  <a:moveTo>
                    <a:pt x="113585" y="66661"/>
                  </a:moveTo>
                  <a:lnTo>
                    <a:pt x="113585" y="66661"/>
                  </a:lnTo>
                  <a:lnTo>
                    <a:pt x="128132" y="52114"/>
                  </a:lnTo>
                  <a:lnTo>
                    <a:pt x="128574" y="50613"/>
                  </a:lnTo>
                  <a:lnTo>
                    <a:pt x="127811" y="49612"/>
                  </a:lnTo>
                  <a:lnTo>
                    <a:pt x="124039" y="48006"/>
                  </a:lnTo>
                  <a:lnTo>
                    <a:pt x="128441" y="47728"/>
                  </a:lnTo>
                  <a:lnTo>
                    <a:pt x="121279" y="47646"/>
                  </a:lnTo>
                  <a:lnTo>
                    <a:pt x="119774" y="46576"/>
                  </a:lnTo>
                  <a:lnTo>
                    <a:pt x="119827" y="44804"/>
                  </a:lnTo>
                  <a:lnTo>
                    <a:pt x="120922" y="42565"/>
                  </a:lnTo>
                  <a:lnTo>
                    <a:pt x="120593" y="41072"/>
                  </a:lnTo>
                  <a:lnTo>
                    <a:pt x="119315" y="40077"/>
                  </a:lnTo>
                  <a:lnTo>
                    <a:pt x="117405" y="39413"/>
                  </a:lnTo>
                  <a:lnTo>
                    <a:pt x="117190" y="38971"/>
                  </a:lnTo>
                  <a:lnTo>
                    <a:pt x="119773" y="38479"/>
                  </a:lnTo>
                  <a:lnTo>
                    <a:pt x="112008" y="38203"/>
                  </a:lnTo>
                  <a:lnTo>
                    <a:pt x="109359" y="37105"/>
                  </a:lnTo>
                  <a:lnTo>
                    <a:pt x="107592" y="35316"/>
                  </a:lnTo>
                  <a:lnTo>
                    <a:pt x="102284" y="27740"/>
                  </a:lnTo>
                  <a:lnTo>
                    <a:pt x="95862" y="21846"/>
                  </a:lnTo>
                  <a:lnTo>
                    <a:pt x="82464" y="12578"/>
                  </a:lnTo>
                  <a:lnTo>
                    <a:pt x="76493" y="4187"/>
                  </a:lnTo>
                  <a:lnTo>
                    <a:pt x="66433" y="150"/>
                  </a:lnTo>
                  <a:lnTo>
                    <a:pt x="39486" y="0"/>
                  </a:lnTo>
                  <a:lnTo>
                    <a:pt x="27383" y="5637"/>
                  </a:lnTo>
                  <a:lnTo>
                    <a:pt x="16006" y="15197"/>
                  </a:lnTo>
                  <a:lnTo>
                    <a:pt x="7422" y="26502"/>
                  </a:lnTo>
                  <a:lnTo>
                    <a:pt x="2901" y="38582"/>
                  </a:lnTo>
                  <a:lnTo>
                    <a:pt x="0" y="63584"/>
                  </a:lnTo>
                  <a:lnTo>
                    <a:pt x="2425" y="73407"/>
                  </a:lnTo>
                  <a:lnTo>
                    <a:pt x="5972" y="82359"/>
                  </a:lnTo>
                  <a:lnTo>
                    <a:pt x="7549" y="93394"/>
                  </a:lnTo>
                  <a:lnTo>
                    <a:pt x="11144" y="97183"/>
                  </a:lnTo>
                  <a:lnTo>
                    <a:pt x="23605" y="101393"/>
                  </a:lnTo>
                  <a:lnTo>
                    <a:pt x="44376" y="104465"/>
                  </a:lnTo>
                  <a:lnTo>
                    <a:pt x="62676" y="96040"/>
                  </a:lnTo>
                  <a:lnTo>
                    <a:pt x="106363" y="63827"/>
                  </a:lnTo>
                  <a:lnTo>
                    <a:pt x="107712" y="60538"/>
                  </a:lnTo>
                  <a:lnTo>
                    <a:pt x="107554" y="57288"/>
                  </a:lnTo>
                  <a:lnTo>
                    <a:pt x="106389" y="54062"/>
                  </a:lnTo>
                  <a:lnTo>
                    <a:pt x="106671" y="50853"/>
                  </a:lnTo>
                  <a:lnTo>
                    <a:pt x="109806" y="44466"/>
                  </a:lnTo>
                  <a:lnTo>
                    <a:pt x="112124" y="42339"/>
                  </a:lnTo>
                  <a:lnTo>
                    <a:pt x="118327" y="39346"/>
                  </a:lnTo>
                  <a:lnTo>
                    <a:pt x="117804" y="38926"/>
                  </a:lnTo>
                  <a:lnTo>
                    <a:pt x="116398" y="38646"/>
                  </a:lnTo>
                  <a:lnTo>
                    <a:pt x="116519" y="39518"/>
                  </a:lnTo>
                  <a:lnTo>
                    <a:pt x="119475" y="43308"/>
                  </a:lnTo>
                  <a:lnTo>
                    <a:pt x="118570" y="46859"/>
                  </a:lnTo>
                  <a:lnTo>
                    <a:pt x="111919" y="56449"/>
                  </a:lnTo>
                  <a:lnTo>
                    <a:pt x="110358" y="63028"/>
                  </a:lnTo>
                  <a:lnTo>
                    <a:pt x="111446" y="78805"/>
                  </a:lnTo>
                  <a:lnTo>
                    <a:pt x="104168" y="99222"/>
                  </a:lnTo>
                  <a:lnTo>
                    <a:pt x="88794" y="131654"/>
                  </a:lnTo>
                  <a:lnTo>
                    <a:pt x="89514" y="143525"/>
                  </a:lnTo>
                  <a:lnTo>
                    <a:pt x="93544" y="163336"/>
                  </a:lnTo>
                  <a:lnTo>
                    <a:pt x="89185" y="179149"/>
                  </a:lnTo>
                  <a:lnTo>
                    <a:pt x="80347" y="201339"/>
                  </a:lnTo>
                  <a:lnTo>
                    <a:pt x="80843" y="204071"/>
                  </a:lnTo>
                  <a:lnTo>
                    <a:pt x="82232" y="205893"/>
                  </a:lnTo>
                  <a:lnTo>
                    <a:pt x="82099" y="208165"/>
                  </a:lnTo>
                  <a:lnTo>
                    <a:pt x="75485" y="2190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44">
            <a:extLst>
              <a:ext uri="{FF2B5EF4-FFF2-40B4-BE49-F238E27FC236}">
                <a16:creationId xmlns:a16="http://schemas.microsoft.com/office/drawing/2014/main" id="{B4806CD8-934C-80AD-288D-E8CA5E387200}"/>
              </a:ext>
            </a:extLst>
          </p:cNvPr>
          <p:cNvGrpSpPr/>
          <p:nvPr/>
        </p:nvGrpSpPr>
        <p:grpSpPr>
          <a:xfrm>
            <a:off x="314904" y="4705350"/>
            <a:ext cx="770947" cy="285751"/>
            <a:chOff x="314904" y="4705350"/>
            <a:chExt cx="770947" cy="285751"/>
          </a:xfrm>
        </p:grpSpPr>
        <p:sp>
          <p:nvSpPr>
            <p:cNvPr id="94" name="SMARTInkShape-163">
              <a:extLst>
                <a:ext uri="{FF2B5EF4-FFF2-40B4-BE49-F238E27FC236}">
                  <a16:creationId xmlns:a16="http://schemas.microsoft.com/office/drawing/2014/main" id="{DB8B9BDC-F925-CD7B-E408-4DD2A8F77487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904875" y="4705350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5057" y="38100"/>
                  </a:lnTo>
                  <a:lnTo>
                    <a:pt x="10361" y="35278"/>
                  </a:lnTo>
                  <a:lnTo>
                    <a:pt x="18363" y="30496"/>
                  </a:lnTo>
                  <a:lnTo>
                    <a:pt x="46549" y="21625"/>
                  </a:lnTo>
                  <a:lnTo>
                    <a:pt x="90347" y="11737"/>
                  </a:lnTo>
                  <a:lnTo>
                    <a:pt x="135647" y="3065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64">
              <a:extLst>
                <a:ext uri="{FF2B5EF4-FFF2-40B4-BE49-F238E27FC236}">
                  <a16:creationId xmlns:a16="http://schemas.microsoft.com/office/drawing/2014/main" id="{19F4A4D2-4E70-C416-8DB5-3EC88DB6F214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62716" y="4762510"/>
              <a:ext cx="155301" cy="218066"/>
            </a:xfrm>
            <a:custGeom>
              <a:avLst/>
              <a:gdLst/>
              <a:ahLst/>
              <a:cxnLst/>
              <a:rect l="0" t="0" r="0" b="0"/>
              <a:pathLst>
                <a:path w="155301" h="218066">
                  <a:moveTo>
                    <a:pt x="23109" y="9515"/>
                  </a:moveTo>
                  <a:lnTo>
                    <a:pt x="23109" y="9515"/>
                  </a:lnTo>
                  <a:lnTo>
                    <a:pt x="31310" y="1314"/>
                  </a:lnTo>
                  <a:lnTo>
                    <a:pt x="42033" y="0"/>
                  </a:lnTo>
                  <a:lnTo>
                    <a:pt x="33947" y="16392"/>
                  </a:lnTo>
                  <a:lnTo>
                    <a:pt x="1145" y="63752"/>
                  </a:lnTo>
                  <a:lnTo>
                    <a:pt x="0" y="68956"/>
                  </a:lnTo>
                  <a:lnTo>
                    <a:pt x="295" y="73484"/>
                  </a:lnTo>
                  <a:lnTo>
                    <a:pt x="3316" y="83298"/>
                  </a:lnTo>
                  <a:lnTo>
                    <a:pt x="8895" y="90056"/>
                  </a:lnTo>
                  <a:lnTo>
                    <a:pt x="11517" y="90726"/>
                  </a:lnTo>
                  <a:lnTo>
                    <a:pt x="14322" y="90114"/>
                  </a:lnTo>
                  <a:lnTo>
                    <a:pt x="17251" y="88647"/>
                  </a:lnTo>
                  <a:lnTo>
                    <a:pt x="26150" y="89840"/>
                  </a:lnTo>
                  <a:lnTo>
                    <a:pt x="43060" y="93640"/>
                  </a:lnTo>
                  <a:lnTo>
                    <a:pt x="81632" y="97146"/>
                  </a:lnTo>
                  <a:lnTo>
                    <a:pt x="123008" y="116671"/>
                  </a:lnTo>
                  <a:lnTo>
                    <a:pt x="143255" y="136867"/>
                  </a:lnTo>
                  <a:lnTo>
                    <a:pt x="150591" y="151136"/>
                  </a:lnTo>
                  <a:lnTo>
                    <a:pt x="155300" y="177542"/>
                  </a:lnTo>
                  <a:lnTo>
                    <a:pt x="153122" y="187558"/>
                  </a:lnTo>
                  <a:lnTo>
                    <a:pt x="147567" y="196595"/>
                  </a:lnTo>
                  <a:lnTo>
                    <a:pt x="133598" y="211467"/>
                  </a:lnTo>
                  <a:lnTo>
                    <a:pt x="125838" y="215688"/>
                  </a:lnTo>
                  <a:lnTo>
                    <a:pt x="110462" y="218065"/>
                  </a:lnTo>
                  <a:lnTo>
                    <a:pt x="101444" y="215798"/>
                  </a:lnTo>
                  <a:lnTo>
                    <a:pt x="61209" y="190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65">
              <a:extLst>
                <a:ext uri="{FF2B5EF4-FFF2-40B4-BE49-F238E27FC236}">
                  <a16:creationId xmlns:a16="http://schemas.microsoft.com/office/drawing/2014/main" id="{35DB0FBA-2BB3-5705-8783-862EE0E652FA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19718" y="4772432"/>
              <a:ext cx="161333" cy="190094"/>
            </a:xfrm>
            <a:custGeom>
              <a:avLst/>
              <a:gdLst/>
              <a:ahLst/>
              <a:cxnLst/>
              <a:rect l="0" t="0" r="0" b="0"/>
              <a:pathLst>
                <a:path w="161333" h="190094">
                  <a:moveTo>
                    <a:pt x="8932" y="56743"/>
                  </a:moveTo>
                  <a:lnTo>
                    <a:pt x="8932" y="56743"/>
                  </a:lnTo>
                  <a:lnTo>
                    <a:pt x="24120" y="40496"/>
                  </a:lnTo>
                  <a:lnTo>
                    <a:pt x="30041" y="28095"/>
                  </a:lnTo>
                  <a:lnTo>
                    <a:pt x="36306" y="21785"/>
                  </a:lnTo>
                  <a:lnTo>
                    <a:pt x="50674" y="13341"/>
                  </a:lnTo>
                  <a:lnTo>
                    <a:pt x="63844" y="9674"/>
                  </a:lnTo>
                  <a:lnTo>
                    <a:pt x="73244" y="2682"/>
                  </a:lnTo>
                  <a:lnTo>
                    <a:pt x="82198" y="508"/>
                  </a:lnTo>
                  <a:lnTo>
                    <a:pt x="88414" y="0"/>
                  </a:lnTo>
                  <a:lnTo>
                    <a:pt x="94705" y="2596"/>
                  </a:lnTo>
                  <a:lnTo>
                    <a:pt x="97864" y="4770"/>
                  </a:lnTo>
                  <a:lnTo>
                    <a:pt x="101374" y="10008"/>
                  </a:lnTo>
                  <a:lnTo>
                    <a:pt x="102934" y="16922"/>
                  </a:lnTo>
                  <a:lnTo>
                    <a:pt x="102754" y="33773"/>
                  </a:lnTo>
                  <a:lnTo>
                    <a:pt x="95224" y="80093"/>
                  </a:lnTo>
                  <a:lnTo>
                    <a:pt x="95035" y="88184"/>
                  </a:lnTo>
                  <a:lnTo>
                    <a:pt x="89181" y="102820"/>
                  </a:lnTo>
                  <a:lnTo>
                    <a:pt x="51248" y="148562"/>
                  </a:lnTo>
                  <a:lnTo>
                    <a:pt x="44320" y="159640"/>
                  </a:lnTo>
                  <a:lnTo>
                    <a:pt x="39932" y="163440"/>
                  </a:lnTo>
                  <a:lnTo>
                    <a:pt x="9539" y="178137"/>
                  </a:lnTo>
                  <a:lnTo>
                    <a:pt x="0" y="180425"/>
                  </a:lnTo>
                  <a:lnTo>
                    <a:pt x="41636" y="180560"/>
                  </a:lnTo>
                  <a:lnTo>
                    <a:pt x="85676" y="180567"/>
                  </a:lnTo>
                  <a:lnTo>
                    <a:pt x="121223" y="181626"/>
                  </a:lnTo>
                  <a:lnTo>
                    <a:pt x="151318" y="189505"/>
                  </a:lnTo>
                  <a:lnTo>
                    <a:pt x="161332" y="190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66">
              <a:extLst>
                <a:ext uri="{FF2B5EF4-FFF2-40B4-BE49-F238E27FC236}">
                  <a16:creationId xmlns:a16="http://schemas.microsoft.com/office/drawing/2014/main" id="{0F601D7E-E9DE-7F40-9B3A-68C99C8A0FD7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14904" y="4752975"/>
              <a:ext cx="180394" cy="238126"/>
            </a:xfrm>
            <a:custGeom>
              <a:avLst/>
              <a:gdLst/>
              <a:ahLst/>
              <a:cxnLst/>
              <a:rect l="0" t="0" r="0" b="0"/>
              <a:pathLst>
                <a:path w="180394" h="238126">
                  <a:moveTo>
                    <a:pt x="123246" y="19050"/>
                  </a:moveTo>
                  <a:lnTo>
                    <a:pt x="123246" y="19050"/>
                  </a:lnTo>
                  <a:lnTo>
                    <a:pt x="123246" y="0"/>
                  </a:lnTo>
                  <a:lnTo>
                    <a:pt x="123246" y="10113"/>
                  </a:lnTo>
                  <a:lnTo>
                    <a:pt x="120424" y="17900"/>
                  </a:lnTo>
                  <a:lnTo>
                    <a:pt x="97736" y="62748"/>
                  </a:lnTo>
                  <a:lnTo>
                    <a:pt x="68076" y="104917"/>
                  </a:lnTo>
                  <a:lnTo>
                    <a:pt x="58509" y="117539"/>
                  </a:lnTo>
                  <a:lnTo>
                    <a:pt x="37390" y="134427"/>
                  </a:lnTo>
                  <a:lnTo>
                    <a:pt x="9310" y="149920"/>
                  </a:lnTo>
                  <a:lnTo>
                    <a:pt x="1374" y="151910"/>
                  </a:lnTo>
                  <a:lnTo>
                    <a:pt x="723" y="153132"/>
                  </a:lnTo>
                  <a:lnTo>
                    <a:pt x="0" y="157311"/>
                  </a:lnTo>
                  <a:lnTo>
                    <a:pt x="1923" y="158849"/>
                  </a:lnTo>
                  <a:lnTo>
                    <a:pt x="14744" y="161013"/>
                  </a:lnTo>
                  <a:lnTo>
                    <a:pt x="54822" y="161889"/>
                  </a:lnTo>
                  <a:lnTo>
                    <a:pt x="63908" y="159087"/>
                  </a:lnTo>
                  <a:lnTo>
                    <a:pt x="72532" y="155372"/>
                  </a:lnTo>
                  <a:lnTo>
                    <a:pt x="118629" y="152575"/>
                  </a:lnTo>
                  <a:lnTo>
                    <a:pt x="145059" y="151364"/>
                  </a:lnTo>
                  <a:lnTo>
                    <a:pt x="161285" y="142909"/>
                  </a:lnTo>
                  <a:lnTo>
                    <a:pt x="180003" y="124218"/>
                  </a:lnTo>
                  <a:lnTo>
                    <a:pt x="180393" y="151550"/>
                  </a:lnTo>
                  <a:lnTo>
                    <a:pt x="172195" y="192586"/>
                  </a:lnTo>
                  <a:lnTo>
                    <a:pt x="168637" y="204832"/>
                  </a:lnTo>
                  <a:lnTo>
                    <a:pt x="162786" y="216262"/>
                  </a:lnTo>
                  <a:lnTo>
                    <a:pt x="161383" y="237267"/>
                  </a:lnTo>
                  <a:lnTo>
                    <a:pt x="170871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5">
            <a:extLst>
              <a:ext uri="{FF2B5EF4-FFF2-40B4-BE49-F238E27FC236}">
                <a16:creationId xmlns:a16="http://schemas.microsoft.com/office/drawing/2014/main" id="{8C33027C-920E-8B7F-3BD7-B9AA0C4202E4}"/>
              </a:ext>
            </a:extLst>
          </p:cNvPr>
          <p:cNvGrpSpPr/>
          <p:nvPr/>
        </p:nvGrpSpPr>
        <p:grpSpPr>
          <a:xfrm>
            <a:off x="1409700" y="4715267"/>
            <a:ext cx="295276" cy="332984"/>
            <a:chOff x="1409700" y="4715267"/>
            <a:chExt cx="295276" cy="332984"/>
          </a:xfrm>
        </p:grpSpPr>
        <p:sp>
          <p:nvSpPr>
            <p:cNvPr id="99" name="SMARTInkShape-167">
              <a:extLst>
                <a:ext uri="{FF2B5EF4-FFF2-40B4-BE49-F238E27FC236}">
                  <a16:creationId xmlns:a16="http://schemas.microsoft.com/office/drawing/2014/main" id="{F7275491-5FE2-68CB-E6CE-E9C7D571B0F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1410093" y="5038725"/>
              <a:ext cx="285358" cy="9526"/>
            </a:xfrm>
            <a:custGeom>
              <a:avLst/>
              <a:gdLst/>
              <a:ahLst/>
              <a:cxnLst/>
              <a:rect l="0" t="0" r="0" b="0"/>
              <a:pathLst>
                <a:path w="285358" h="9526">
                  <a:moveTo>
                    <a:pt x="9132" y="0"/>
                  </a:moveTo>
                  <a:lnTo>
                    <a:pt x="9132" y="0"/>
                  </a:lnTo>
                  <a:lnTo>
                    <a:pt x="9132" y="5488"/>
                  </a:lnTo>
                  <a:lnTo>
                    <a:pt x="9132" y="3144"/>
                  </a:lnTo>
                  <a:lnTo>
                    <a:pt x="8074" y="3155"/>
                  </a:lnTo>
                  <a:lnTo>
                    <a:pt x="0" y="9215"/>
                  </a:lnTo>
                  <a:lnTo>
                    <a:pt x="43070" y="9520"/>
                  </a:lnTo>
                  <a:lnTo>
                    <a:pt x="82453" y="9523"/>
                  </a:lnTo>
                  <a:lnTo>
                    <a:pt x="124460" y="9525"/>
                  </a:lnTo>
                  <a:lnTo>
                    <a:pt x="167693" y="9525"/>
                  </a:lnTo>
                  <a:lnTo>
                    <a:pt x="205338" y="9525"/>
                  </a:lnTo>
                  <a:lnTo>
                    <a:pt x="233778" y="6703"/>
                  </a:lnTo>
                  <a:lnTo>
                    <a:pt x="263637" y="392"/>
                  </a:lnTo>
                  <a:lnTo>
                    <a:pt x="267942" y="2997"/>
                  </a:lnTo>
                  <a:lnTo>
                    <a:pt x="273384" y="6624"/>
                  </a:lnTo>
                  <a:lnTo>
                    <a:pt x="28535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68">
              <a:extLst>
                <a:ext uri="{FF2B5EF4-FFF2-40B4-BE49-F238E27FC236}">
                  <a16:creationId xmlns:a16="http://schemas.microsoft.com/office/drawing/2014/main" id="{F7E059A8-4BED-DB2A-93CC-C6563D031CDC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1409700" y="4791361"/>
              <a:ext cx="295276" cy="18765"/>
            </a:xfrm>
            <a:custGeom>
              <a:avLst/>
              <a:gdLst/>
              <a:ahLst/>
              <a:cxnLst/>
              <a:rect l="0" t="0" r="0" b="0"/>
              <a:pathLst>
                <a:path w="295276" h="18765">
                  <a:moveTo>
                    <a:pt x="0" y="18764"/>
                  </a:moveTo>
                  <a:lnTo>
                    <a:pt x="0" y="18764"/>
                  </a:lnTo>
                  <a:lnTo>
                    <a:pt x="30397" y="17706"/>
                  </a:lnTo>
                  <a:lnTo>
                    <a:pt x="68378" y="10563"/>
                  </a:lnTo>
                  <a:lnTo>
                    <a:pt x="105868" y="9631"/>
                  </a:lnTo>
                  <a:lnTo>
                    <a:pt x="145433" y="9356"/>
                  </a:lnTo>
                  <a:lnTo>
                    <a:pt x="192720" y="9246"/>
                  </a:lnTo>
                  <a:lnTo>
                    <a:pt x="237465" y="9239"/>
                  </a:lnTo>
                  <a:lnTo>
                    <a:pt x="260311" y="9239"/>
                  </a:lnTo>
                  <a:lnTo>
                    <a:pt x="266683" y="6417"/>
                  </a:lnTo>
                  <a:lnTo>
                    <a:pt x="274340" y="1038"/>
                  </a:lnTo>
                  <a:lnTo>
                    <a:pt x="274968" y="1655"/>
                  </a:lnTo>
                  <a:lnTo>
                    <a:pt x="275666" y="5163"/>
                  </a:lnTo>
                  <a:lnTo>
                    <a:pt x="275852" y="5463"/>
                  </a:lnTo>
                  <a:lnTo>
                    <a:pt x="276176" y="680"/>
                  </a:lnTo>
                  <a:lnTo>
                    <a:pt x="279026" y="143"/>
                  </a:lnTo>
                  <a:lnTo>
                    <a:pt x="281267" y="0"/>
                  </a:lnTo>
                  <a:lnTo>
                    <a:pt x="282762" y="964"/>
                  </a:lnTo>
                  <a:lnTo>
                    <a:pt x="283758" y="2664"/>
                  </a:lnTo>
                  <a:lnTo>
                    <a:pt x="284422" y="4856"/>
                  </a:lnTo>
                  <a:lnTo>
                    <a:pt x="284864" y="5258"/>
                  </a:lnTo>
                  <a:lnTo>
                    <a:pt x="285160" y="4469"/>
                  </a:lnTo>
                  <a:lnTo>
                    <a:pt x="285357" y="2884"/>
                  </a:lnTo>
                  <a:lnTo>
                    <a:pt x="285488" y="2886"/>
                  </a:lnTo>
                  <a:lnTo>
                    <a:pt x="285634" y="5709"/>
                  </a:lnTo>
                  <a:lnTo>
                    <a:pt x="286731" y="6886"/>
                  </a:lnTo>
                  <a:lnTo>
                    <a:pt x="295275" y="9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69">
              <a:extLst>
                <a:ext uri="{FF2B5EF4-FFF2-40B4-BE49-F238E27FC236}">
                  <a16:creationId xmlns:a16="http://schemas.microsoft.com/office/drawing/2014/main" id="{A713012B-8DF6-F361-C16D-1E0B2E17C730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533525" y="4715267"/>
              <a:ext cx="19016" cy="209159"/>
            </a:xfrm>
            <a:custGeom>
              <a:avLst/>
              <a:gdLst/>
              <a:ahLst/>
              <a:cxnLst/>
              <a:rect l="0" t="0" r="0" b="0"/>
              <a:pathLst>
                <a:path w="19016" h="209159">
                  <a:moveTo>
                    <a:pt x="9525" y="9133"/>
                  </a:moveTo>
                  <a:lnTo>
                    <a:pt x="9525" y="9133"/>
                  </a:lnTo>
                  <a:lnTo>
                    <a:pt x="9525" y="4076"/>
                  </a:lnTo>
                  <a:lnTo>
                    <a:pt x="10583" y="2587"/>
                  </a:lnTo>
                  <a:lnTo>
                    <a:pt x="12347" y="1594"/>
                  </a:lnTo>
                  <a:lnTo>
                    <a:pt x="17726" y="0"/>
                  </a:lnTo>
                  <a:lnTo>
                    <a:pt x="18167" y="928"/>
                  </a:lnTo>
                  <a:lnTo>
                    <a:pt x="19015" y="45379"/>
                  </a:lnTo>
                  <a:lnTo>
                    <a:pt x="11439" y="91513"/>
                  </a:lnTo>
                  <a:lnTo>
                    <a:pt x="1715" y="136986"/>
                  </a:lnTo>
                  <a:lnTo>
                    <a:pt x="226" y="178291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6">
            <a:extLst>
              <a:ext uri="{FF2B5EF4-FFF2-40B4-BE49-F238E27FC236}">
                <a16:creationId xmlns:a16="http://schemas.microsoft.com/office/drawing/2014/main" id="{93771692-7900-AB6C-C35C-BACC4F5B97D6}"/>
              </a:ext>
            </a:extLst>
          </p:cNvPr>
          <p:cNvGrpSpPr/>
          <p:nvPr/>
        </p:nvGrpSpPr>
        <p:grpSpPr>
          <a:xfrm>
            <a:off x="2032947" y="4738247"/>
            <a:ext cx="604757" cy="242734"/>
            <a:chOff x="2032947" y="4738247"/>
            <a:chExt cx="604757" cy="242734"/>
          </a:xfrm>
        </p:grpSpPr>
        <p:sp>
          <p:nvSpPr>
            <p:cNvPr id="103" name="SMARTInkShape-170">
              <a:extLst>
                <a:ext uri="{FF2B5EF4-FFF2-40B4-BE49-F238E27FC236}">
                  <a16:creationId xmlns:a16="http://schemas.microsoft.com/office/drawing/2014/main" id="{3ACF8D20-FBAA-AB37-C1F4-F0AE57A9D5B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520014" y="4763024"/>
              <a:ext cx="117690" cy="217957"/>
            </a:xfrm>
            <a:custGeom>
              <a:avLst/>
              <a:gdLst/>
              <a:ahLst/>
              <a:cxnLst/>
              <a:rect l="0" t="0" r="0" b="0"/>
              <a:pathLst>
                <a:path w="117690" h="217957">
                  <a:moveTo>
                    <a:pt x="61261" y="47101"/>
                  </a:moveTo>
                  <a:lnTo>
                    <a:pt x="61261" y="47101"/>
                  </a:lnTo>
                  <a:lnTo>
                    <a:pt x="74353" y="32950"/>
                  </a:lnTo>
                  <a:lnTo>
                    <a:pt x="79604" y="23270"/>
                  </a:lnTo>
                  <a:lnTo>
                    <a:pt x="86334" y="18873"/>
                  </a:lnTo>
                  <a:lnTo>
                    <a:pt x="88280" y="14094"/>
                  </a:lnTo>
                  <a:lnTo>
                    <a:pt x="89375" y="5454"/>
                  </a:lnTo>
                  <a:lnTo>
                    <a:pt x="88470" y="3461"/>
                  </a:lnTo>
                  <a:lnTo>
                    <a:pt x="86809" y="2133"/>
                  </a:lnTo>
                  <a:lnTo>
                    <a:pt x="82141" y="656"/>
                  </a:lnTo>
                  <a:lnTo>
                    <a:pt x="76538" y="0"/>
                  </a:lnTo>
                  <a:lnTo>
                    <a:pt x="43282" y="9906"/>
                  </a:lnTo>
                  <a:lnTo>
                    <a:pt x="36575" y="12779"/>
                  </a:lnTo>
                  <a:lnTo>
                    <a:pt x="26301" y="21616"/>
                  </a:lnTo>
                  <a:lnTo>
                    <a:pt x="1120" y="63157"/>
                  </a:lnTo>
                  <a:lnTo>
                    <a:pt x="0" y="68388"/>
                  </a:lnTo>
                  <a:lnTo>
                    <a:pt x="312" y="72934"/>
                  </a:lnTo>
                  <a:lnTo>
                    <a:pt x="3481" y="80807"/>
                  </a:lnTo>
                  <a:lnTo>
                    <a:pt x="22203" y="102797"/>
                  </a:lnTo>
                  <a:lnTo>
                    <a:pt x="64565" y="135927"/>
                  </a:lnTo>
                  <a:lnTo>
                    <a:pt x="110185" y="172650"/>
                  </a:lnTo>
                  <a:lnTo>
                    <a:pt x="114755" y="182628"/>
                  </a:lnTo>
                  <a:lnTo>
                    <a:pt x="117689" y="201225"/>
                  </a:lnTo>
                  <a:lnTo>
                    <a:pt x="115813" y="204884"/>
                  </a:lnTo>
                  <a:lnTo>
                    <a:pt x="108084" y="211771"/>
                  </a:lnTo>
                  <a:lnTo>
                    <a:pt x="97593" y="215538"/>
                  </a:lnTo>
                  <a:lnTo>
                    <a:pt x="63499" y="217956"/>
                  </a:lnTo>
                  <a:lnTo>
                    <a:pt x="38406" y="213318"/>
                  </a:lnTo>
                  <a:lnTo>
                    <a:pt x="22621" y="205241"/>
                  </a:lnTo>
                  <a:lnTo>
                    <a:pt x="11242" y="191089"/>
                  </a:lnTo>
                  <a:lnTo>
                    <a:pt x="7280" y="179535"/>
                  </a:lnTo>
                  <a:lnTo>
                    <a:pt x="6223" y="173490"/>
                  </a:lnTo>
                  <a:lnTo>
                    <a:pt x="7872" y="163952"/>
                  </a:lnTo>
                  <a:lnTo>
                    <a:pt x="9793" y="159927"/>
                  </a:lnTo>
                  <a:lnTo>
                    <a:pt x="34632" y="139316"/>
                  </a:lnTo>
                  <a:lnTo>
                    <a:pt x="80399" y="109638"/>
                  </a:lnTo>
                  <a:lnTo>
                    <a:pt x="100563" y="90207"/>
                  </a:lnTo>
                  <a:lnTo>
                    <a:pt x="112653" y="65870"/>
                  </a:lnTo>
                  <a:lnTo>
                    <a:pt x="115852" y="51562"/>
                  </a:lnTo>
                  <a:lnTo>
                    <a:pt x="114452" y="40970"/>
                  </a:lnTo>
                  <a:lnTo>
                    <a:pt x="112596" y="36664"/>
                  </a:lnTo>
                  <a:lnTo>
                    <a:pt x="104891" y="29057"/>
                  </a:lnTo>
                  <a:lnTo>
                    <a:pt x="99872" y="25547"/>
                  </a:lnTo>
                  <a:lnTo>
                    <a:pt x="95468" y="24265"/>
                  </a:lnTo>
                  <a:lnTo>
                    <a:pt x="91474" y="24468"/>
                  </a:lnTo>
                  <a:lnTo>
                    <a:pt x="51736" y="280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71">
              <a:extLst>
                <a:ext uri="{FF2B5EF4-FFF2-40B4-BE49-F238E27FC236}">
                  <a16:creationId xmlns:a16="http://schemas.microsoft.com/office/drawing/2014/main" id="{1EFC4B47-6302-92DC-E901-67328DDF61E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257425" y="4783039"/>
              <a:ext cx="180976" cy="169911"/>
            </a:xfrm>
            <a:custGeom>
              <a:avLst/>
              <a:gdLst/>
              <a:ahLst/>
              <a:cxnLst/>
              <a:rect l="0" t="0" r="0" b="0"/>
              <a:pathLst>
                <a:path w="180976" h="169911">
                  <a:moveTo>
                    <a:pt x="0" y="55661"/>
                  </a:moveTo>
                  <a:lnTo>
                    <a:pt x="0" y="55661"/>
                  </a:lnTo>
                  <a:lnTo>
                    <a:pt x="5056" y="50604"/>
                  </a:lnTo>
                  <a:lnTo>
                    <a:pt x="7539" y="45300"/>
                  </a:lnTo>
                  <a:lnTo>
                    <a:pt x="8201" y="42404"/>
                  </a:lnTo>
                  <a:lnTo>
                    <a:pt x="14189" y="33271"/>
                  </a:lnTo>
                  <a:lnTo>
                    <a:pt x="31881" y="14372"/>
                  </a:lnTo>
                  <a:lnTo>
                    <a:pt x="43803" y="10852"/>
                  </a:lnTo>
                  <a:lnTo>
                    <a:pt x="57568" y="8229"/>
                  </a:lnTo>
                  <a:lnTo>
                    <a:pt x="78594" y="0"/>
                  </a:lnTo>
                  <a:lnTo>
                    <a:pt x="82029" y="562"/>
                  </a:lnTo>
                  <a:lnTo>
                    <a:pt x="100496" y="8298"/>
                  </a:lnTo>
                  <a:lnTo>
                    <a:pt x="101922" y="10328"/>
                  </a:lnTo>
                  <a:lnTo>
                    <a:pt x="103507" y="16463"/>
                  </a:lnTo>
                  <a:lnTo>
                    <a:pt x="103341" y="32875"/>
                  </a:lnTo>
                  <a:lnTo>
                    <a:pt x="91468" y="75473"/>
                  </a:lnTo>
                  <a:lnTo>
                    <a:pt x="71651" y="111904"/>
                  </a:lnTo>
                  <a:lnTo>
                    <a:pt x="46150" y="142141"/>
                  </a:lnTo>
                  <a:lnTo>
                    <a:pt x="13682" y="165586"/>
                  </a:lnTo>
                  <a:lnTo>
                    <a:pt x="2011" y="169385"/>
                  </a:lnTo>
                  <a:lnTo>
                    <a:pt x="2399" y="169577"/>
                  </a:lnTo>
                  <a:lnTo>
                    <a:pt x="13434" y="169910"/>
                  </a:lnTo>
                  <a:lnTo>
                    <a:pt x="56933" y="162416"/>
                  </a:lnTo>
                  <a:lnTo>
                    <a:pt x="102630" y="159638"/>
                  </a:lnTo>
                  <a:lnTo>
                    <a:pt x="132853" y="151515"/>
                  </a:lnTo>
                  <a:lnTo>
                    <a:pt x="180975" y="1509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72">
              <a:extLst>
                <a:ext uri="{FF2B5EF4-FFF2-40B4-BE49-F238E27FC236}">
                  <a16:creationId xmlns:a16="http://schemas.microsoft.com/office/drawing/2014/main" id="{9032B67D-0293-83E2-A098-E84722F62CE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166212" y="492442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73">
              <a:extLst>
                <a:ext uri="{FF2B5EF4-FFF2-40B4-BE49-F238E27FC236}">
                  <a16:creationId xmlns:a16="http://schemas.microsoft.com/office/drawing/2014/main" id="{E9A67BFB-60FB-CE16-DABB-56C09A47E625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032947" y="4738247"/>
              <a:ext cx="24431" cy="233804"/>
            </a:xfrm>
            <a:custGeom>
              <a:avLst/>
              <a:gdLst/>
              <a:ahLst/>
              <a:cxnLst/>
              <a:rect l="0" t="0" r="0" b="0"/>
              <a:pathLst>
                <a:path w="24431" h="233804">
                  <a:moveTo>
                    <a:pt x="14928" y="24253"/>
                  </a:moveTo>
                  <a:lnTo>
                    <a:pt x="14928" y="24253"/>
                  </a:lnTo>
                  <a:lnTo>
                    <a:pt x="14928" y="16052"/>
                  </a:lnTo>
                  <a:lnTo>
                    <a:pt x="23129" y="6643"/>
                  </a:lnTo>
                  <a:lnTo>
                    <a:pt x="24191" y="0"/>
                  </a:lnTo>
                  <a:lnTo>
                    <a:pt x="24430" y="42629"/>
                  </a:lnTo>
                  <a:lnTo>
                    <a:pt x="23388" y="86260"/>
                  </a:lnTo>
                  <a:lnTo>
                    <a:pt x="17905" y="130584"/>
                  </a:lnTo>
                  <a:lnTo>
                    <a:pt x="12694" y="175079"/>
                  </a:lnTo>
                  <a:lnTo>
                    <a:pt x="5830" y="221777"/>
                  </a:lnTo>
                  <a:lnTo>
                    <a:pt x="4629" y="225786"/>
                  </a:lnTo>
                  <a:lnTo>
                    <a:pt x="2770" y="228458"/>
                  </a:lnTo>
                  <a:lnTo>
                    <a:pt x="473" y="230240"/>
                  </a:lnTo>
                  <a:lnTo>
                    <a:pt x="0" y="231427"/>
                  </a:lnTo>
                  <a:lnTo>
                    <a:pt x="5403" y="233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7">
            <a:extLst>
              <a:ext uri="{FF2B5EF4-FFF2-40B4-BE49-F238E27FC236}">
                <a16:creationId xmlns:a16="http://schemas.microsoft.com/office/drawing/2014/main" id="{EADF2471-8E02-257C-5F3E-CAE2288C3B95}"/>
              </a:ext>
            </a:extLst>
          </p:cNvPr>
          <p:cNvGrpSpPr/>
          <p:nvPr/>
        </p:nvGrpSpPr>
        <p:grpSpPr>
          <a:xfrm>
            <a:off x="2819400" y="4753405"/>
            <a:ext cx="866776" cy="807707"/>
            <a:chOff x="2819400" y="4753405"/>
            <a:chExt cx="866776" cy="807707"/>
          </a:xfrm>
        </p:grpSpPr>
        <p:sp>
          <p:nvSpPr>
            <p:cNvPr id="108" name="SMARTInkShape-174">
              <a:extLst>
                <a:ext uri="{FF2B5EF4-FFF2-40B4-BE49-F238E27FC236}">
                  <a16:creationId xmlns:a16="http://schemas.microsoft.com/office/drawing/2014/main" id="{973DC0CE-FB6F-1ACA-C9A6-20436530B68B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514893" y="4848270"/>
              <a:ext cx="117886" cy="139735"/>
            </a:xfrm>
            <a:custGeom>
              <a:avLst/>
              <a:gdLst/>
              <a:ahLst/>
              <a:cxnLst/>
              <a:rect l="0" t="0" r="0" b="0"/>
              <a:pathLst>
                <a:path w="117886" h="139735">
                  <a:moveTo>
                    <a:pt x="66507" y="19005"/>
                  </a:moveTo>
                  <a:lnTo>
                    <a:pt x="66507" y="19005"/>
                  </a:lnTo>
                  <a:lnTo>
                    <a:pt x="71563" y="13948"/>
                  </a:lnTo>
                  <a:lnTo>
                    <a:pt x="74046" y="8644"/>
                  </a:lnTo>
                  <a:lnTo>
                    <a:pt x="75916" y="463"/>
                  </a:lnTo>
                  <a:lnTo>
                    <a:pt x="62765" y="0"/>
                  </a:lnTo>
                  <a:lnTo>
                    <a:pt x="56730" y="2797"/>
                  </a:lnTo>
                  <a:lnTo>
                    <a:pt x="39176" y="18273"/>
                  </a:lnTo>
                  <a:lnTo>
                    <a:pt x="16095" y="54144"/>
                  </a:lnTo>
                  <a:lnTo>
                    <a:pt x="2705" y="90425"/>
                  </a:lnTo>
                  <a:lnTo>
                    <a:pt x="0" y="112094"/>
                  </a:lnTo>
                  <a:lnTo>
                    <a:pt x="13104" y="132379"/>
                  </a:lnTo>
                  <a:lnTo>
                    <a:pt x="18205" y="135863"/>
                  </a:lnTo>
                  <a:lnTo>
                    <a:pt x="32339" y="139734"/>
                  </a:lnTo>
                  <a:lnTo>
                    <a:pt x="46383" y="138632"/>
                  </a:lnTo>
                  <a:lnTo>
                    <a:pt x="84553" y="126402"/>
                  </a:lnTo>
                  <a:lnTo>
                    <a:pt x="94989" y="120359"/>
                  </a:lnTo>
                  <a:lnTo>
                    <a:pt x="103154" y="108501"/>
                  </a:lnTo>
                  <a:lnTo>
                    <a:pt x="117020" y="69962"/>
                  </a:lnTo>
                  <a:lnTo>
                    <a:pt x="117885" y="54705"/>
                  </a:lnTo>
                  <a:lnTo>
                    <a:pt x="114742" y="44397"/>
                  </a:lnTo>
                  <a:lnTo>
                    <a:pt x="106151" y="30828"/>
                  </a:lnTo>
                  <a:lnTo>
                    <a:pt x="90761" y="22439"/>
                  </a:lnTo>
                  <a:lnTo>
                    <a:pt x="83284" y="20531"/>
                  </a:lnTo>
                  <a:lnTo>
                    <a:pt x="55710" y="26910"/>
                  </a:lnTo>
                  <a:lnTo>
                    <a:pt x="31605" y="38362"/>
                  </a:lnTo>
                  <a:lnTo>
                    <a:pt x="24536" y="44542"/>
                  </a:lnTo>
                  <a:lnTo>
                    <a:pt x="19499" y="52912"/>
                  </a:lnTo>
                  <a:lnTo>
                    <a:pt x="9357" y="571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75">
              <a:extLst>
                <a:ext uri="{FF2B5EF4-FFF2-40B4-BE49-F238E27FC236}">
                  <a16:creationId xmlns:a16="http://schemas.microsoft.com/office/drawing/2014/main" id="{48061E3B-0FAB-AC5D-3861-26D7F4073BEA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372870" y="4829728"/>
              <a:ext cx="93624" cy="158448"/>
            </a:xfrm>
            <a:custGeom>
              <a:avLst/>
              <a:gdLst/>
              <a:ahLst/>
              <a:cxnLst/>
              <a:rect l="0" t="0" r="0" b="0"/>
              <a:pathLst>
                <a:path w="93624" h="158448">
                  <a:moveTo>
                    <a:pt x="46605" y="37547"/>
                  </a:moveTo>
                  <a:lnTo>
                    <a:pt x="46605" y="37547"/>
                  </a:lnTo>
                  <a:lnTo>
                    <a:pt x="51661" y="32490"/>
                  </a:lnTo>
                  <a:lnTo>
                    <a:pt x="54144" y="27186"/>
                  </a:lnTo>
                  <a:lnTo>
                    <a:pt x="56120" y="0"/>
                  </a:lnTo>
                  <a:lnTo>
                    <a:pt x="19550" y="41097"/>
                  </a:lnTo>
                  <a:lnTo>
                    <a:pt x="4141" y="74232"/>
                  </a:lnTo>
                  <a:lnTo>
                    <a:pt x="0" y="98807"/>
                  </a:lnTo>
                  <a:lnTo>
                    <a:pt x="2104" y="124490"/>
                  </a:lnTo>
                  <a:lnTo>
                    <a:pt x="4238" y="133609"/>
                  </a:lnTo>
                  <a:lnTo>
                    <a:pt x="8835" y="140747"/>
                  </a:lnTo>
                  <a:lnTo>
                    <a:pt x="22410" y="151499"/>
                  </a:lnTo>
                  <a:lnTo>
                    <a:pt x="42847" y="158447"/>
                  </a:lnTo>
                  <a:lnTo>
                    <a:pt x="49391" y="157305"/>
                  </a:lnTo>
                  <a:lnTo>
                    <a:pt x="62307" y="150392"/>
                  </a:lnTo>
                  <a:lnTo>
                    <a:pt x="72281" y="134620"/>
                  </a:lnTo>
                  <a:lnTo>
                    <a:pt x="87307" y="95057"/>
                  </a:lnTo>
                  <a:lnTo>
                    <a:pt x="92863" y="50122"/>
                  </a:lnTo>
                  <a:lnTo>
                    <a:pt x="93623" y="29378"/>
                  </a:lnTo>
                  <a:lnTo>
                    <a:pt x="91708" y="21518"/>
                  </a:lnTo>
                  <a:lnTo>
                    <a:pt x="83937" y="9961"/>
                  </a:lnTo>
                  <a:lnTo>
                    <a:pt x="73428" y="4120"/>
                  </a:lnTo>
                  <a:lnTo>
                    <a:pt x="67662" y="2563"/>
                  </a:lnTo>
                  <a:lnTo>
                    <a:pt x="62759" y="2583"/>
                  </a:lnTo>
                  <a:lnTo>
                    <a:pt x="37080" y="8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76">
              <a:extLst>
                <a:ext uri="{FF2B5EF4-FFF2-40B4-BE49-F238E27FC236}">
                  <a16:creationId xmlns:a16="http://schemas.microsoft.com/office/drawing/2014/main" id="{BAB2666E-8947-F22E-26EC-3A7D6BCFCF5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135190" y="4753405"/>
              <a:ext cx="108721" cy="237696"/>
            </a:xfrm>
            <a:custGeom>
              <a:avLst/>
              <a:gdLst/>
              <a:ahLst/>
              <a:cxnLst/>
              <a:rect l="0" t="0" r="0" b="0"/>
              <a:pathLst>
                <a:path w="108721" h="237696">
                  <a:moveTo>
                    <a:pt x="93785" y="66245"/>
                  </a:moveTo>
                  <a:lnTo>
                    <a:pt x="93785" y="66245"/>
                  </a:lnTo>
                  <a:lnTo>
                    <a:pt x="98841" y="66245"/>
                  </a:lnTo>
                  <a:lnTo>
                    <a:pt x="100331" y="65187"/>
                  </a:lnTo>
                  <a:lnTo>
                    <a:pt x="101323" y="63423"/>
                  </a:lnTo>
                  <a:lnTo>
                    <a:pt x="102918" y="52988"/>
                  </a:lnTo>
                  <a:lnTo>
                    <a:pt x="104106" y="51057"/>
                  </a:lnTo>
                  <a:lnTo>
                    <a:pt x="105958" y="49770"/>
                  </a:lnTo>
                  <a:lnTo>
                    <a:pt x="108250" y="48912"/>
                  </a:lnTo>
                  <a:lnTo>
                    <a:pt x="108720" y="47281"/>
                  </a:lnTo>
                  <a:lnTo>
                    <a:pt x="107975" y="45136"/>
                  </a:lnTo>
                  <a:lnTo>
                    <a:pt x="105384" y="39930"/>
                  </a:lnTo>
                  <a:lnTo>
                    <a:pt x="103583" y="29906"/>
                  </a:lnTo>
                  <a:lnTo>
                    <a:pt x="98334" y="23610"/>
                  </a:lnTo>
                  <a:lnTo>
                    <a:pt x="92984" y="20838"/>
                  </a:lnTo>
                  <a:lnTo>
                    <a:pt x="90076" y="20099"/>
                  </a:lnTo>
                  <a:lnTo>
                    <a:pt x="88138" y="18547"/>
                  </a:lnTo>
                  <a:lnTo>
                    <a:pt x="85983" y="14001"/>
                  </a:lnTo>
                  <a:lnTo>
                    <a:pt x="83293" y="12366"/>
                  </a:lnTo>
                  <a:lnTo>
                    <a:pt x="66587" y="6919"/>
                  </a:lnTo>
                  <a:lnTo>
                    <a:pt x="59472" y="2836"/>
                  </a:lnTo>
                  <a:lnTo>
                    <a:pt x="46280" y="215"/>
                  </a:lnTo>
                  <a:lnTo>
                    <a:pt x="43065" y="0"/>
                  </a:lnTo>
                  <a:lnTo>
                    <a:pt x="20798" y="7809"/>
                  </a:lnTo>
                  <a:lnTo>
                    <a:pt x="13480" y="13771"/>
                  </a:lnTo>
                  <a:lnTo>
                    <a:pt x="10469" y="19287"/>
                  </a:lnTo>
                  <a:lnTo>
                    <a:pt x="0" y="54142"/>
                  </a:lnTo>
                  <a:lnTo>
                    <a:pt x="4025" y="77828"/>
                  </a:lnTo>
                  <a:lnTo>
                    <a:pt x="11911" y="90090"/>
                  </a:lnTo>
                  <a:lnTo>
                    <a:pt x="29164" y="106586"/>
                  </a:lnTo>
                  <a:lnTo>
                    <a:pt x="33772" y="107956"/>
                  </a:lnTo>
                  <a:lnTo>
                    <a:pt x="57438" y="105030"/>
                  </a:lnTo>
                  <a:lnTo>
                    <a:pt x="64578" y="101827"/>
                  </a:lnTo>
                  <a:lnTo>
                    <a:pt x="71279" y="97935"/>
                  </a:lnTo>
                  <a:lnTo>
                    <a:pt x="81001" y="94685"/>
                  </a:lnTo>
                  <a:lnTo>
                    <a:pt x="87398" y="90173"/>
                  </a:lnTo>
                  <a:lnTo>
                    <a:pt x="90946" y="84641"/>
                  </a:lnTo>
                  <a:lnTo>
                    <a:pt x="93582" y="78654"/>
                  </a:lnTo>
                  <a:lnTo>
                    <a:pt x="103180" y="66407"/>
                  </a:lnTo>
                  <a:lnTo>
                    <a:pt x="103307" y="107885"/>
                  </a:lnTo>
                  <a:lnTo>
                    <a:pt x="95770" y="155258"/>
                  </a:lnTo>
                  <a:lnTo>
                    <a:pt x="94046" y="200695"/>
                  </a:lnTo>
                  <a:lnTo>
                    <a:pt x="93820" y="229190"/>
                  </a:lnTo>
                  <a:lnTo>
                    <a:pt x="94866" y="232026"/>
                  </a:lnTo>
                  <a:lnTo>
                    <a:pt x="103310" y="237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77">
              <a:extLst>
                <a:ext uri="{FF2B5EF4-FFF2-40B4-BE49-F238E27FC236}">
                  <a16:creationId xmlns:a16="http://schemas.microsoft.com/office/drawing/2014/main" id="{23339B0D-9F69-1DC0-DD95-6E5FC4FF922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2819400" y="4848225"/>
              <a:ext cx="104776" cy="133351"/>
            </a:xfrm>
            <a:custGeom>
              <a:avLst/>
              <a:gdLst/>
              <a:ahLst/>
              <a:cxnLst/>
              <a:rect l="0" t="0" r="0" b="0"/>
              <a:pathLst>
                <a:path w="104776" h="133351">
                  <a:moveTo>
                    <a:pt x="104775" y="0"/>
                  </a:moveTo>
                  <a:lnTo>
                    <a:pt x="104775" y="0"/>
                  </a:lnTo>
                  <a:lnTo>
                    <a:pt x="67190" y="46521"/>
                  </a:lnTo>
                  <a:lnTo>
                    <a:pt x="57303" y="59645"/>
                  </a:lnTo>
                  <a:lnTo>
                    <a:pt x="25210" y="106989"/>
                  </a:lnTo>
                  <a:lnTo>
                    <a:pt x="14643" y="119425"/>
                  </a:lnTo>
                  <a:lnTo>
                    <a:pt x="11800" y="126455"/>
                  </a:lnTo>
                  <a:lnTo>
                    <a:pt x="9983" y="12875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8">
              <a:extLst>
                <a:ext uri="{FF2B5EF4-FFF2-40B4-BE49-F238E27FC236}">
                  <a16:creationId xmlns:a16="http://schemas.microsoft.com/office/drawing/2014/main" id="{4370865F-039B-4B9E-0B7E-38DD00BC3927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2828925" y="4871312"/>
              <a:ext cx="104776" cy="95152"/>
            </a:xfrm>
            <a:custGeom>
              <a:avLst/>
              <a:gdLst/>
              <a:ahLst/>
              <a:cxnLst/>
              <a:rect l="0" t="0" r="0" b="0"/>
              <a:pathLst>
                <a:path w="104776" h="95152">
                  <a:moveTo>
                    <a:pt x="0" y="5488"/>
                  </a:moveTo>
                  <a:lnTo>
                    <a:pt x="0" y="5488"/>
                  </a:lnTo>
                  <a:lnTo>
                    <a:pt x="5056" y="431"/>
                  </a:lnTo>
                  <a:lnTo>
                    <a:pt x="6546" y="0"/>
                  </a:lnTo>
                  <a:lnTo>
                    <a:pt x="7538" y="772"/>
                  </a:lnTo>
                  <a:lnTo>
                    <a:pt x="8200" y="2344"/>
                  </a:lnTo>
                  <a:lnTo>
                    <a:pt x="9701" y="3392"/>
                  </a:lnTo>
                  <a:lnTo>
                    <a:pt x="14189" y="4556"/>
                  </a:lnTo>
                  <a:lnTo>
                    <a:pt x="57456" y="50162"/>
                  </a:lnTo>
                  <a:lnTo>
                    <a:pt x="68928" y="59210"/>
                  </a:lnTo>
                  <a:lnTo>
                    <a:pt x="87738" y="79443"/>
                  </a:lnTo>
                  <a:lnTo>
                    <a:pt x="97203" y="87041"/>
                  </a:lnTo>
                  <a:lnTo>
                    <a:pt x="102532" y="95151"/>
                  </a:lnTo>
                  <a:lnTo>
                    <a:pt x="104775" y="91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9">
              <a:extLst>
                <a:ext uri="{FF2B5EF4-FFF2-40B4-BE49-F238E27FC236}">
                  <a16:creationId xmlns:a16="http://schemas.microsoft.com/office/drawing/2014/main" id="{36B94D18-0188-1B24-50D4-78C0DF34ABA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000375" y="5057892"/>
              <a:ext cx="685801" cy="28459"/>
            </a:xfrm>
            <a:custGeom>
              <a:avLst/>
              <a:gdLst/>
              <a:ahLst/>
              <a:cxnLst/>
              <a:rect l="0" t="0" r="0" b="0"/>
              <a:pathLst>
                <a:path w="685801" h="28459">
                  <a:moveTo>
                    <a:pt x="0" y="28458"/>
                  </a:moveTo>
                  <a:lnTo>
                    <a:pt x="0" y="28458"/>
                  </a:lnTo>
                  <a:lnTo>
                    <a:pt x="10113" y="23402"/>
                  </a:lnTo>
                  <a:lnTo>
                    <a:pt x="54601" y="16699"/>
                  </a:lnTo>
                  <a:lnTo>
                    <a:pt x="94495" y="11568"/>
                  </a:lnTo>
                  <a:lnTo>
                    <a:pt x="133126" y="10048"/>
                  </a:lnTo>
                  <a:lnTo>
                    <a:pt x="171384" y="9598"/>
                  </a:lnTo>
                  <a:lnTo>
                    <a:pt x="212352" y="6642"/>
                  </a:lnTo>
                  <a:lnTo>
                    <a:pt x="243604" y="2887"/>
                  </a:lnTo>
                  <a:lnTo>
                    <a:pt x="278660" y="1218"/>
                  </a:lnTo>
                  <a:lnTo>
                    <a:pt x="312585" y="476"/>
                  </a:lnTo>
                  <a:lnTo>
                    <a:pt x="345302" y="147"/>
                  </a:lnTo>
                  <a:lnTo>
                    <a:pt x="377481" y="0"/>
                  </a:lnTo>
                  <a:lnTo>
                    <a:pt x="409422" y="2757"/>
                  </a:lnTo>
                  <a:lnTo>
                    <a:pt x="454333" y="7438"/>
                  </a:lnTo>
                  <a:lnTo>
                    <a:pt x="494451" y="8824"/>
                  </a:lnTo>
                  <a:lnTo>
                    <a:pt x="541615" y="9236"/>
                  </a:lnTo>
                  <a:lnTo>
                    <a:pt x="579384" y="9332"/>
                  </a:lnTo>
                  <a:lnTo>
                    <a:pt x="613809" y="9374"/>
                  </a:lnTo>
                  <a:lnTo>
                    <a:pt x="652828" y="9398"/>
                  </a:lnTo>
                  <a:lnTo>
                    <a:pt x="684798" y="9408"/>
                  </a:lnTo>
                  <a:lnTo>
                    <a:pt x="685355" y="12230"/>
                  </a:lnTo>
                  <a:lnTo>
                    <a:pt x="685800" y="18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0">
              <a:extLst>
                <a:ext uri="{FF2B5EF4-FFF2-40B4-BE49-F238E27FC236}">
                  <a16:creationId xmlns:a16="http://schemas.microsoft.com/office/drawing/2014/main" id="{4E4272E0-3372-C35C-5300-052A03498E5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867025" y="5201045"/>
              <a:ext cx="774005" cy="360067"/>
            </a:xfrm>
            <a:custGeom>
              <a:avLst/>
              <a:gdLst/>
              <a:ahLst/>
              <a:cxnLst/>
              <a:rect l="0" t="0" r="0" b="0"/>
              <a:pathLst>
                <a:path w="774005" h="360067">
                  <a:moveTo>
                    <a:pt x="0" y="285355"/>
                  </a:moveTo>
                  <a:lnTo>
                    <a:pt x="0" y="285355"/>
                  </a:lnTo>
                  <a:lnTo>
                    <a:pt x="16246" y="270167"/>
                  </a:lnTo>
                  <a:lnTo>
                    <a:pt x="28648" y="264246"/>
                  </a:lnTo>
                  <a:lnTo>
                    <a:pt x="72263" y="235758"/>
                  </a:lnTo>
                  <a:lnTo>
                    <a:pt x="99087" y="222101"/>
                  </a:lnTo>
                  <a:lnTo>
                    <a:pt x="106833" y="220201"/>
                  </a:lnTo>
                  <a:lnTo>
                    <a:pt x="110381" y="220752"/>
                  </a:lnTo>
                  <a:lnTo>
                    <a:pt x="117144" y="224187"/>
                  </a:lnTo>
                  <a:lnTo>
                    <a:pt x="119371" y="227643"/>
                  </a:lnTo>
                  <a:lnTo>
                    <a:pt x="125768" y="245576"/>
                  </a:lnTo>
                  <a:lnTo>
                    <a:pt x="128295" y="249311"/>
                  </a:lnTo>
                  <a:lnTo>
                    <a:pt x="132352" y="277059"/>
                  </a:lnTo>
                  <a:lnTo>
                    <a:pt x="133218" y="305442"/>
                  </a:lnTo>
                  <a:lnTo>
                    <a:pt x="136114" y="312980"/>
                  </a:lnTo>
                  <a:lnTo>
                    <a:pt x="139870" y="319857"/>
                  </a:lnTo>
                  <a:lnTo>
                    <a:pt x="142282" y="332897"/>
                  </a:lnTo>
                  <a:lnTo>
                    <a:pt x="142865" y="356527"/>
                  </a:lnTo>
                  <a:lnTo>
                    <a:pt x="143926" y="358203"/>
                  </a:lnTo>
                  <a:lnTo>
                    <a:pt x="145692" y="359321"/>
                  </a:lnTo>
                  <a:lnTo>
                    <a:pt x="147928" y="360066"/>
                  </a:lnTo>
                  <a:lnTo>
                    <a:pt x="149419" y="359504"/>
                  </a:lnTo>
                  <a:lnTo>
                    <a:pt x="150413" y="358070"/>
                  </a:lnTo>
                  <a:lnTo>
                    <a:pt x="159764" y="329016"/>
                  </a:lnTo>
                  <a:lnTo>
                    <a:pt x="166555" y="283983"/>
                  </a:lnTo>
                  <a:lnTo>
                    <a:pt x="177029" y="242711"/>
                  </a:lnTo>
                  <a:lnTo>
                    <a:pt x="180864" y="197579"/>
                  </a:lnTo>
                  <a:lnTo>
                    <a:pt x="188233" y="156453"/>
                  </a:lnTo>
                  <a:lnTo>
                    <a:pt x="197382" y="110276"/>
                  </a:lnTo>
                  <a:lnTo>
                    <a:pt x="202064" y="87077"/>
                  </a:lnTo>
                  <a:lnTo>
                    <a:pt x="218921" y="47570"/>
                  </a:lnTo>
                  <a:lnTo>
                    <a:pt x="224086" y="47331"/>
                  </a:lnTo>
                  <a:lnTo>
                    <a:pt x="229416" y="44452"/>
                  </a:lnTo>
                  <a:lnTo>
                    <a:pt x="235313" y="40704"/>
                  </a:lnTo>
                  <a:lnTo>
                    <a:pt x="245641" y="38593"/>
                  </a:lnTo>
                  <a:lnTo>
                    <a:pt x="288826" y="37757"/>
                  </a:lnTo>
                  <a:lnTo>
                    <a:pt x="315237" y="34898"/>
                  </a:lnTo>
                  <a:lnTo>
                    <a:pt x="352605" y="29507"/>
                  </a:lnTo>
                  <a:lnTo>
                    <a:pt x="391166" y="23517"/>
                  </a:lnTo>
                  <a:lnTo>
                    <a:pt x="431049" y="20096"/>
                  </a:lnTo>
                  <a:lnTo>
                    <a:pt x="469678" y="19082"/>
                  </a:lnTo>
                  <a:lnTo>
                    <a:pt x="507934" y="18781"/>
                  </a:lnTo>
                  <a:lnTo>
                    <a:pt x="551137" y="18693"/>
                  </a:lnTo>
                  <a:lnTo>
                    <a:pt x="587339" y="13609"/>
                  </a:lnTo>
                  <a:lnTo>
                    <a:pt x="623230" y="10457"/>
                  </a:lnTo>
                  <a:lnTo>
                    <a:pt x="660676" y="9523"/>
                  </a:lnTo>
                  <a:lnTo>
                    <a:pt x="699220" y="8149"/>
                  </a:lnTo>
                  <a:lnTo>
                    <a:pt x="746032" y="1606"/>
                  </a:lnTo>
                  <a:lnTo>
                    <a:pt x="771546" y="0"/>
                  </a:lnTo>
                  <a:lnTo>
                    <a:pt x="773655" y="927"/>
                  </a:lnTo>
                  <a:lnTo>
                    <a:pt x="774004" y="2602"/>
                  </a:lnTo>
                  <a:lnTo>
                    <a:pt x="773177" y="4778"/>
                  </a:lnTo>
                  <a:lnTo>
                    <a:pt x="752475" y="186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81">
              <a:extLst>
                <a:ext uri="{FF2B5EF4-FFF2-40B4-BE49-F238E27FC236}">
                  <a16:creationId xmlns:a16="http://schemas.microsoft.com/office/drawing/2014/main" id="{BE0554A0-FB74-3556-4E13-F59B6975646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00400" y="5334427"/>
              <a:ext cx="38085" cy="161499"/>
            </a:xfrm>
            <a:custGeom>
              <a:avLst/>
              <a:gdLst/>
              <a:ahLst/>
              <a:cxnLst/>
              <a:rect l="0" t="0" r="0" b="0"/>
              <a:pathLst>
                <a:path w="38085" h="161499">
                  <a:moveTo>
                    <a:pt x="19050" y="18623"/>
                  </a:moveTo>
                  <a:lnTo>
                    <a:pt x="19050" y="18623"/>
                  </a:lnTo>
                  <a:lnTo>
                    <a:pt x="24106" y="18623"/>
                  </a:lnTo>
                  <a:lnTo>
                    <a:pt x="25596" y="17565"/>
                  </a:lnTo>
                  <a:lnTo>
                    <a:pt x="26588" y="15801"/>
                  </a:lnTo>
                  <a:lnTo>
                    <a:pt x="27250" y="13567"/>
                  </a:lnTo>
                  <a:lnTo>
                    <a:pt x="28751" y="12078"/>
                  </a:lnTo>
                  <a:lnTo>
                    <a:pt x="33239" y="10422"/>
                  </a:lnTo>
                  <a:lnTo>
                    <a:pt x="34859" y="8922"/>
                  </a:lnTo>
                  <a:lnTo>
                    <a:pt x="37974" y="0"/>
                  </a:lnTo>
                  <a:lnTo>
                    <a:pt x="38084" y="41074"/>
                  </a:lnTo>
                  <a:lnTo>
                    <a:pt x="35976" y="63526"/>
                  </a:lnTo>
                  <a:lnTo>
                    <a:pt x="20198" y="103810"/>
                  </a:lnTo>
                  <a:lnTo>
                    <a:pt x="7640" y="148268"/>
                  </a:lnTo>
                  <a:lnTo>
                    <a:pt x="0" y="1614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82">
              <a:extLst>
                <a:ext uri="{FF2B5EF4-FFF2-40B4-BE49-F238E27FC236}">
                  <a16:creationId xmlns:a16="http://schemas.microsoft.com/office/drawing/2014/main" id="{301A2B31-F3F8-AD92-79AA-BA4242DEBB2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334355" y="5334522"/>
              <a:ext cx="94432" cy="145120"/>
            </a:xfrm>
            <a:custGeom>
              <a:avLst/>
              <a:gdLst/>
              <a:ahLst/>
              <a:cxnLst/>
              <a:rect l="0" t="0" r="0" b="0"/>
              <a:pathLst>
                <a:path w="94432" h="145120">
                  <a:moveTo>
                    <a:pt x="66070" y="37578"/>
                  </a:moveTo>
                  <a:lnTo>
                    <a:pt x="66070" y="37578"/>
                  </a:lnTo>
                  <a:lnTo>
                    <a:pt x="83404" y="20245"/>
                  </a:lnTo>
                  <a:lnTo>
                    <a:pt x="84357" y="16469"/>
                  </a:lnTo>
                  <a:lnTo>
                    <a:pt x="85076" y="1239"/>
                  </a:lnTo>
                  <a:lnTo>
                    <a:pt x="84032" y="652"/>
                  </a:lnTo>
                  <a:lnTo>
                    <a:pt x="80051" y="0"/>
                  </a:lnTo>
                  <a:lnTo>
                    <a:pt x="66802" y="4689"/>
                  </a:lnTo>
                  <a:lnTo>
                    <a:pt x="49471" y="17838"/>
                  </a:lnTo>
                  <a:lnTo>
                    <a:pt x="25710" y="48848"/>
                  </a:lnTo>
                  <a:lnTo>
                    <a:pt x="3987" y="91314"/>
                  </a:lnTo>
                  <a:lnTo>
                    <a:pt x="0" y="128577"/>
                  </a:lnTo>
                  <a:lnTo>
                    <a:pt x="2973" y="134228"/>
                  </a:lnTo>
                  <a:lnTo>
                    <a:pt x="14743" y="143328"/>
                  </a:lnTo>
                  <a:lnTo>
                    <a:pt x="21269" y="145119"/>
                  </a:lnTo>
                  <a:lnTo>
                    <a:pt x="34164" y="144288"/>
                  </a:lnTo>
                  <a:lnTo>
                    <a:pt x="46951" y="137568"/>
                  </a:lnTo>
                  <a:lnTo>
                    <a:pt x="72406" y="116007"/>
                  </a:lnTo>
                  <a:lnTo>
                    <a:pt x="86409" y="82454"/>
                  </a:lnTo>
                  <a:lnTo>
                    <a:pt x="93560" y="39307"/>
                  </a:lnTo>
                  <a:lnTo>
                    <a:pt x="94431" y="12519"/>
                  </a:lnTo>
                  <a:lnTo>
                    <a:pt x="92385" y="8172"/>
                  </a:lnTo>
                  <a:lnTo>
                    <a:pt x="88905" y="5275"/>
                  </a:lnTo>
                  <a:lnTo>
                    <a:pt x="84468" y="3342"/>
                  </a:lnTo>
                  <a:lnTo>
                    <a:pt x="80452" y="3112"/>
                  </a:lnTo>
                  <a:lnTo>
                    <a:pt x="66070" y="90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83">
              <a:extLst>
                <a:ext uri="{FF2B5EF4-FFF2-40B4-BE49-F238E27FC236}">
                  <a16:creationId xmlns:a16="http://schemas.microsoft.com/office/drawing/2014/main" id="{C276D669-A4DA-8F0A-8859-9BC43DF66EF0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520420" y="5334010"/>
              <a:ext cx="122518" cy="142672"/>
            </a:xfrm>
            <a:custGeom>
              <a:avLst/>
              <a:gdLst/>
              <a:ahLst/>
              <a:cxnLst/>
              <a:rect l="0" t="0" r="0" b="0"/>
              <a:pathLst>
                <a:path w="122518" h="142672">
                  <a:moveTo>
                    <a:pt x="70505" y="9515"/>
                  </a:moveTo>
                  <a:lnTo>
                    <a:pt x="70505" y="9515"/>
                  </a:lnTo>
                  <a:lnTo>
                    <a:pt x="75561" y="4459"/>
                  </a:lnTo>
                  <a:lnTo>
                    <a:pt x="80866" y="1976"/>
                  </a:lnTo>
                  <a:lnTo>
                    <a:pt x="83762" y="1314"/>
                  </a:lnTo>
                  <a:lnTo>
                    <a:pt x="84635" y="873"/>
                  </a:lnTo>
                  <a:lnTo>
                    <a:pt x="84158" y="578"/>
                  </a:lnTo>
                  <a:lnTo>
                    <a:pt x="57712" y="0"/>
                  </a:lnTo>
                  <a:lnTo>
                    <a:pt x="51413" y="2817"/>
                  </a:lnTo>
                  <a:lnTo>
                    <a:pt x="21027" y="30582"/>
                  </a:lnTo>
                  <a:lnTo>
                    <a:pt x="771" y="77204"/>
                  </a:lnTo>
                  <a:lnTo>
                    <a:pt x="0" y="95691"/>
                  </a:lnTo>
                  <a:lnTo>
                    <a:pt x="3186" y="112374"/>
                  </a:lnTo>
                  <a:lnTo>
                    <a:pt x="13381" y="137906"/>
                  </a:lnTo>
                  <a:lnTo>
                    <a:pt x="15489" y="139559"/>
                  </a:lnTo>
                  <a:lnTo>
                    <a:pt x="17953" y="140661"/>
                  </a:lnTo>
                  <a:lnTo>
                    <a:pt x="43906" y="142671"/>
                  </a:lnTo>
                  <a:lnTo>
                    <a:pt x="53744" y="137135"/>
                  </a:lnTo>
                  <a:lnTo>
                    <a:pt x="100228" y="101542"/>
                  </a:lnTo>
                  <a:lnTo>
                    <a:pt x="107181" y="87700"/>
                  </a:lnTo>
                  <a:lnTo>
                    <a:pt x="122517" y="45033"/>
                  </a:lnTo>
                  <a:lnTo>
                    <a:pt x="118363" y="6920"/>
                  </a:lnTo>
                  <a:lnTo>
                    <a:pt x="117227" y="4610"/>
                  </a:lnTo>
                  <a:lnTo>
                    <a:pt x="115412" y="3070"/>
                  </a:lnTo>
                  <a:lnTo>
                    <a:pt x="110572" y="1359"/>
                  </a:lnTo>
                  <a:lnTo>
                    <a:pt x="63533" y="14"/>
                  </a:lnTo>
                  <a:lnTo>
                    <a:pt x="54706" y="1059"/>
                  </a:lnTo>
                  <a:lnTo>
                    <a:pt x="3240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48">
            <a:extLst>
              <a:ext uri="{FF2B5EF4-FFF2-40B4-BE49-F238E27FC236}">
                <a16:creationId xmlns:a16="http://schemas.microsoft.com/office/drawing/2014/main" id="{17FE67C5-F0CE-412C-43E6-DA33AEE98C70}"/>
              </a:ext>
            </a:extLst>
          </p:cNvPr>
          <p:cNvGrpSpPr/>
          <p:nvPr/>
        </p:nvGrpSpPr>
        <p:grpSpPr>
          <a:xfrm>
            <a:off x="4354365" y="5114925"/>
            <a:ext cx="436711" cy="238126"/>
            <a:chOff x="4354365" y="5114925"/>
            <a:chExt cx="436711" cy="238126"/>
          </a:xfrm>
        </p:grpSpPr>
        <p:sp>
          <p:nvSpPr>
            <p:cNvPr id="119" name="SMARTInkShape-184">
              <a:extLst>
                <a:ext uri="{FF2B5EF4-FFF2-40B4-BE49-F238E27FC236}">
                  <a16:creationId xmlns:a16="http://schemas.microsoft.com/office/drawing/2014/main" id="{89885C79-8D85-C2A5-0CAD-C3B42978E7C5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354365" y="5203651"/>
              <a:ext cx="436711" cy="15658"/>
            </a:xfrm>
            <a:custGeom>
              <a:avLst/>
              <a:gdLst/>
              <a:ahLst/>
              <a:cxnLst/>
              <a:rect l="0" t="0" r="0" b="0"/>
              <a:pathLst>
                <a:path w="436711" h="15658">
                  <a:moveTo>
                    <a:pt x="17610" y="6524"/>
                  </a:moveTo>
                  <a:lnTo>
                    <a:pt x="17610" y="6524"/>
                  </a:lnTo>
                  <a:lnTo>
                    <a:pt x="0" y="6524"/>
                  </a:lnTo>
                  <a:lnTo>
                    <a:pt x="2022" y="9346"/>
                  </a:lnTo>
                  <a:lnTo>
                    <a:pt x="4043" y="11580"/>
                  </a:lnTo>
                  <a:lnTo>
                    <a:pt x="9110" y="14063"/>
                  </a:lnTo>
                  <a:lnTo>
                    <a:pt x="31101" y="15657"/>
                  </a:lnTo>
                  <a:lnTo>
                    <a:pt x="72564" y="9425"/>
                  </a:lnTo>
                  <a:lnTo>
                    <a:pt x="115249" y="7097"/>
                  </a:lnTo>
                  <a:lnTo>
                    <a:pt x="159075" y="6637"/>
                  </a:lnTo>
                  <a:lnTo>
                    <a:pt x="205911" y="0"/>
                  </a:lnTo>
                  <a:lnTo>
                    <a:pt x="253106" y="414"/>
                  </a:lnTo>
                  <a:lnTo>
                    <a:pt x="291998" y="4714"/>
                  </a:lnTo>
                  <a:lnTo>
                    <a:pt x="324768" y="5719"/>
                  </a:lnTo>
                  <a:lnTo>
                    <a:pt x="370852" y="6286"/>
                  </a:lnTo>
                  <a:lnTo>
                    <a:pt x="413117" y="6477"/>
                  </a:lnTo>
                  <a:lnTo>
                    <a:pt x="436710" y="6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85">
              <a:extLst>
                <a:ext uri="{FF2B5EF4-FFF2-40B4-BE49-F238E27FC236}">
                  <a16:creationId xmlns:a16="http://schemas.microsoft.com/office/drawing/2014/main" id="{6C4A1D9D-95EF-8970-0D21-6827E07FDDB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686300" y="51435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86">
              <a:extLst>
                <a:ext uri="{FF2B5EF4-FFF2-40B4-BE49-F238E27FC236}">
                  <a16:creationId xmlns:a16="http://schemas.microsoft.com/office/drawing/2014/main" id="{B82FD436-3E73-C982-F85E-D5809E190A0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649741" y="5114925"/>
              <a:ext cx="122238" cy="238126"/>
            </a:xfrm>
            <a:custGeom>
              <a:avLst/>
              <a:gdLst/>
              <a:ahLst/>
              <a:cxnLst/>
              <a:rect l="0" t="0" r="0" b="0"/>
              <a:pathLst>
                <a:path w="122238" h="238126">
                  <a:moveTo>
                    <a:pt x="36559" y="19050"/>
                  </a:moveTo>
                  <a:lnTo>
                    <a:pt x="36559" y="19050"/>
                  </a:lnTo>
                  <a:lnTo>
                    <a:pt x="36559" y="13994"/>
                  </a:lnTo>
                  <a:lnTo>
                    <a:pt x="35501" y="12505"/>
                  </a:lnTo>
                  <a:lnTo>
                    <a:pt x="33737" y="11511"/>
                  </a:lnTo>
                  <a:lnTo>
                    <a:pt x="31503" y="10849"/>
                  </a:lnTo>
                  <a:lnTo>
                    <a:pt x="30014" y="9349"/>
                  </a:lnTo>
                  <a:lnTo>
                    <a:pt x="27036" y="8"/>
                  </a:lnTo>
                  <a:lnTo>
                    <a:pt x="27034" y="0"/>
                  </a:lnTo>
                  <a:lnTo>
                    <a:pt x="47757" y="17900"/>
                  </a:lnTo>
                  <a:lnTo>
                    <a:pt x="62807" y="25412"/>
                  </a:lnTo>
                  <a:lnTo>
                    <a:pt x="70450" y="28228"/>
                  </a:lnTo>
                  <a:lnTo>
                    <a:pt x="81761" y="34704"/>
                  </a:lnTo>
                  <a:lnTo>
                    <a:pt x="95931" y="38152"/>
                  </a:lnTo>
                  <a:lnTo>
                    <a:pt x="98365" y="40252"/>
                  </a:lnTo>
                  <a:lnTo>
                    <a:pt x="99988" y="42709"/>
                  </a:lnTo>
                  <a:lnTo>
                    <a:pt x="102128" y="44348"/>
                  </a:lnTo>
                  <a:lnTo>
                    <a:pt x="113168" y="49800"/>
                  </a:lnTo>
                  <a:lnTo>
                    <a:pt x="116207" y="52250"/>
                  </a:lnTo>
                  <a:lnTo>
                    <a:pt x="119583" y="57794"/>
                  </a:lnTo>
                  <a:lnTo>
                    <a:pt x="121929" y="66564"/>
                  </a:lnTo>
                  <a:lnTo>
                    <a:pt x="122237" y="74722"/>
                  </a:lnTo>
                  <a:lnTo>
                    <a:pt x="114671" y="96604"/>
                  </a:lnTo>
                  <a:lnTo>
                    <a:pt x="100162" y="116136"/>
                  </a:lnTo>
                  <a:lnTo>
                    <a:pt x="57325" y="160100"/>
                  </a:lnTo>
                  <a:lnTo>
                    <a:pt x="10453" y="207079"/>
                  </a:lnTo>
                  <a:lnTo>
                    <a:pt x="3660" y="213874"/>
                  </a:lnTo>
                  <a:lnTo>
                    <a:pt x="770" y="219585"/>
                  </a:lnTo>
                  <a:lnTo>
                    <a:pt x="0" y="222591"/>
                  </a:lnTo>
                  <a:lnTo>
                    <a:pt x="544" y="225652"/>
                  </a:lnTo>
                  <a:lnTo>
                    <a:pt x="7984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49">
            <a:extLst>
              <a:ext uri="{FF2B5EF4-FFF2-40B4-BE49-F238E27FC236}">
                <a16:creationId xmlns:a16="http://schemas.microsoft.com/office/drawing/2014/main" id="{B5C1C8E3-9568-64D7-641C-D55547FE6569}"/>
              </a:ext>
            </a:extLst>
          </p:cNvPr>
          <p:cNvGrpSpPr/>
          <p:nvPr/>
        </p:nvGrpSpPr>
        <p:grpSpPr>
          <a:xfrm>
            <a:off x="5257800" y="5052650"/>
            <a:ext cx="1006133" cy="262301"/>
            <a:chOff x="5257800" y="5052650"/>
            <a:chExt cx="1006133" cy="262301"/>
          </a:xfrm>
        </p:grpSpPr>
        <p:sp>
          <p:nvSpPr>
            <p:cNvPr id="123" name="SMARTInkShape-187">
              <a:extLst>
                <a:ext uri="{FF2B5EF4-FFF2-40B4-BE49-F238E27FC236}">
                  <a16:creationId xmlns:a16="http://schemas.microsoft.com/office/drawing/2014/main" id="{0B01E42A-26A3-F52A-A306-9F14B394E8D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57800" y="5067819"/>
              <a:ext cx="204663" cy="199312"/>
            </a:xfrm>
            <a:custGeom>
              <a:avLst/>
              <a:gdLst/>
              <a:ahLst/>
              <a:cxnLst/>
              <a:rect l="0" t="0" r="0" b="0"/>
              <a:pathLst>
                <a:path w="204663" h="199312">
                  <a:moveTo>
                    <a:pt x="38100" y="28056"/>
                  </a:moveTo>
                  <a:lnTo>
                    <a:pt x="38100" y="28056"/>
                  </a:lnTo>
                  <a:lnTo>
                    <a:pt x="38100" y="19855"/>
                  </a:lnTo>
                  <a:lnTo>
                    <a:pt x="54367" y="11188"/>
                  </a:lnTo>
                  <a:lnTo>
                    <a:pt x="78198" y="3420"/>
                  </a:lnTo>
                  <a:lnTo>
                    <a:pt x="119031" y="0"/>
                  </a:lnTo>
                  <a:lnTo>
                    <a:pt x="132632" y="5356"/>
                  </a:lnTo>
                  <a:lnTo>
                    <a:pt x="143614" y="13733"/>
                  </a:lnTo>
                  <a:lnTo>
                    <a:pt x="148494" y="20985"/>
                  </a:lnTo>
                  <a:lnTo>
                    <a:pt x="145020" y="33380"/>
                  </a:lnTo>
                  <a:lnTo>
                    <a:pt x="135362" y="48414"/>
                  </a:lnTo>
                  <a:lnTo>
                    <a:pt x="98157" y="80612"/>
                  </a:lnTo>
                  <a:lnTo>
                    <a:pt x="57961" y="103682"/>
                  </a:lnTo>
                  <a:lnTo>
                    <a:pt x="72518" y="97597"/>
                  </a:lnTo>
                  <a:lnTo>
                    <a:pt x="107008" y="95108"/>
                  </a:lnTo>
                  <a:lnTo>
                    <a:pt x="124817" y="100543"/>
                  </a:lnTo>
                  <a:lnTo>
                    <a:pt x="170522" y="120700"/>
                  </a:lnTo>
                  <a:lnTo>
                    <a:pt x="190343" y="136058"/>
                  </a:lnTo>
                  <a:lnTo>
                    <a:pt x="203806" y="159701"/>
                  </a:lnTo>
                  <a:lnTo>
                    <a:pt x="204662" y="164503"/>
                  </a:lnTo>
                  <a:lnTo>
                    <a:pt x="204175" y="168762"/>
                  </a:lnTo>
                  <a:lnTo>
                    <a:pt x="202792" y="172660"/>
                  </a:lnTo>
                  <a:lnTo>
                    <a:pt x="190731" y="188259"/>
                  </a:lnTo>
                  <a:lnTo>
                    <a:pt x="182489" y="194507"/>
                  </a:lnTo>
                  <a:lnTo>
                    <a:pt x="178809" y="196174"/>
                  </a:lnTo>
                  <a:lnTo>
                    <a:pt x="142486" y="198848"/>
                  </a:lnTo>
                  <a:lnTo>
                    <a:pt x="106895" y="199311"/>
                  </a:lnTo>
                  <a:lnTo>
                    <a:pt x="69537" y="198390"/>
                  </a:lnTo>
                  <a:lnTo>
                    <a:pt x="27455" y="191955"/>
                  </a:lnTo>
                  <a:lnTo>
                    <a:pt x="16436" y="189800"/>
                  </a:lnTo>
                  <a:lnTo>
                    <a:pt x="0" y="180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8">
              <a:extLst>
                <a:ext uri="{FF2B5EF4-FFF2-40B4-BE49-F238E27FC236}">
                  <a16:creationId xmlns:a16="http://schemas.microsoft.com/office/drawing/2014/main" id="{EEAB8037-A714-EB41-2941-6FAFDBD9367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515697" y="5072588"/>
              <a:ext cx="150822" cy="193957"/>
            </a:xfrm>
            <a:custGeom>
              <a:avLst/>
              <a:gdLst/>
              <a:ahLst/>
              <a:cxnLst/>
              <a:rect l="0" t="0" r="0" b="0"/>
              <a:pathLst>
                <a:path w="150822" h="193957">
                  <a:moveTo>
                    <a:pt x="85003" y="51862"/>
                  </a:moveTo>
                  <a:lnTo>
                    <a:pt x="85003" y="51862"/>
                  </a:lnTo>
                  <a:lnTo>
                    <a:pt x="100191" y="35615"/>
                  </a:lnTo>
                  <a:lnTo>
                    <a:pt x="102908" y="26352"/>
                  </a:lnTo>
                  <a:lnTo>
                    <a:pt x="103903" y="10573"/>
                  </a:lnTo>
                  <a:lnTo>
                    <a:pt x="101836" y="7403"/>
                  </a:lnTo>
                  <a:lnTo>
                    <a:pt x="93895" y="1058"/>
                  </a:lnTo>
                  <a:lnTo>
                    <a:pt x="88815" y="0"/>
                  </a:lnTo>
                  <a:lnTo>
                    <a:pt x="77524" y="1649"/>
                  </a:lnTo>
                  <a:lnTo>
                    <a:pt x="59268" y="13583"/>
                  </a:lnTo>
                  <a:lnTo>
                    <a:pt x="21474" y="57150"/>
                  </a:lnTo>
                  <a:lnTo>
                    <a:pt x="7501" y="82004"/>
                  </a:lnTo>
                  <a:lnTo>
                    <a:pt x="902" y="125392"/>
                  </a:lnTo>
                  <a:lnTo>
                    <a:pt x="0" y="145926"/>
                  </a:lnTo>
                  <a:lnTo>
                    <a:pt x="5244" y="162812"/>
                  </a:lnTo>
                  <a:lnTo>
                    <a:pt x="14629" y="176315"/>
                  </a:lnTo>
                  <a:lnTo>
                    <a:pt x="25856" y="185844"/>
                  </a:lnTo>
                  <a:lnTo>
                    <a:pt x="43546" y="190785"/>
                  </a:lnTo>
                  <a:lnTo>
                    <a:pt x="84341" y="193956"/>
                  </a:lnTo>
                  <a:lnTo>
                    <a:pt x="103758" y="188746"/>
                  </a:lnTo>
                  <a:lnTo>
                    <a:pt x="121914" y="178316"/>
                  </a:lnTo>
                  <a:lnTo>
                    <a:pt x="137038" y="163097"/>
                  </a:lnTo>
                  <a:lnTo>
                    <a:pt x="145171" y="148572"/>
                  </a:lnTo>
                  <a:lnTo>
                    <a:pt x="148786" y="131885"/>
                  </a:lnTo>
                  <a:lnTo>
                    <a:pt x="150821" y="94858"/>
                  </a:lnTo>
                  <a:lnTo>
                    <a:pt x="148687" y="52829"/>
                  </a:lnTo>
                  <a:lnTo>
                    <a:pt x="141267" y="29218"/>
                  </a:lnTo>
                  <a:lnTo>
                    <a:pt x="126162" y="8193"/>
                  </a:lnTo>
                  <a:lnTo>
                    <a:pt x="119876" y="1409"/>
                  </a:lnTo>
                  <a:lnTo>
                    <a:pt x="116718" y="235"/>
                  </a:lnTo>
                  <a:lnTo>
                    <a:pt x="104053" y="42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9">
              <a:extLst>
                <a:ext uri="{FF2B5EF4-FFF2-40B4-BE49-F238E27FC236}">
                  <a16:creationId xmlns:a16="http://schemas.microsoft.com/office/drawing/2014/main" id="{ED1C0012-5898-C701-7B25-4D7E87050CC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5729668" y="5059226"/>
              <a:ext cx="118683" cy="255725"/>
            </a:xfrm>
            <a:custGeom>
              <a:avLst/>
              <a:gdLst/>
              <a:ahLst/>
              <a:cxnLst/>
              <a:rect l="0" t="0" r="0" b="0"/>
              <a:pathLst>
                <a:path w="118683" h="255725">
                  <a:moveTo>
                    <a:pt x="99632" y="55699"/>
                  </a:moveTo>
                  <a:lnTo>
                    <a:pt x="99632" y="55699"/>
                  </a:lnTo>
                  <a:lnTo>
                    <a:pt x="104688" y="50643"/>
                  </a:lnTo>
                  <a:lnTo>
                    <a:pt x="107171" y="45338"/>
                  </a:lnTo>
                  <a:lnTo>
                    <a:pt x="109147" y="22505"/>
                  </a:lnTo>
                  <a:lnTo>
                    <a:pt x="108092" y="20870"/>
                  </a:lnTo>
                  <a:lnTo>
                    <a:pt x="106330" y="19779"/>
                  </a:lnTo>
                  <a:lnTo>
                    <a:pt x="104097" y="19052"/>
                  </a:lnTo>
                  <a:lnTo>
                    <a:pt x="102609" y="17510"/>
                  </a:lnTo>
                  <a:lnTo>
                    <a:pt x="100955" y="12973"/>
                  </a:lnTo>
                  <a:lnTo>
                    <a:pt x="99456" y="11340"/>
                  </a:lnTo>
                  <a:lnTo>
                    <a:pt x="82405" y="1815"/>
                  </a:lnTo>
                  <a:lnTo>
                    <a:pt x="72220" y="0"/>
                  </a:lnTo>
                  <a:lnTo>
                    <a:pt x="63459" y="2017"/>
                  </a:lnTo>
                  <a:lnTo>
                    <a:pt x="56039" y="5381"/>
                  </a:lnTo>
                  <a:lnTo>
                    <a:pt x="39420" y="7719"/>
                  </a:lnTo>
                  <a:lnTo>
                    <a:pt x="24759" y="18082"/>
                  </a:lnTo>
                  <a:lnTo>
                    <a:pt x="12066" y="29501"/>
                  </a:lnTo>
                  <a:lnTo>
                    <a:pt x="7797" y="39116"/>
                  </a:lnTo>
                  <a:lnTo>
                    <a:pt x="0" y="62536"/>
                  </a:lnTo>
                  <a:lnTo>
                    <a:pt x="402" y="69782"/>
                  </a:lnTo>
                  <a:lnTo>
                    <a:pt x="16767" y="108393"/>
                  </a:lnTo>
                  <a:lnTo>
                    <a:pt x="21105" y="113053"/>
                  </a:lnTo>
                  <a:lnTo>
                    <a:pt x="31570" y="118231"/>
                  </a:lnTo>
                  <a:lnTo>
                    <a:pt x="54418" y="121147"/>
                  </a:lnTo>
                  <a:lnTo>
                    <a:pt x="66484" y="119006"/>
                  </a:lnTo>
                  <a:lnTo>
                    <a:pt x="71184" y="116954"/>
                  </a:lnTo>
                  <a:lnTo>
                    <a:pt x="79227" y="109029"/>
                  </a:lnTo>
                  <a:lnTo>
                    <a:pt x="85271" y="99510"/>
                  </a:lnTo>
                  <a:lnTo>
                    <a:pt x="87957" y="91751"/>
                  </a:lnTo>
                  <a:lnTo>
                    <a:pt x="89732" y="89259"/>
                  </a:lnTo>
                  <a:lnTo>
                    <a:pt x="91974" y="87597"/>
                  </a:lnTo>
                  <a:lnTo>
                    <a:pt x="94526" y="86489"/>
                  </a:lnTo>
                  <a:lnTo>
                    <a:pt x="96228" y="84693"/>
                  </a:lnTo>
                  <a:lnTo>
                    <a:pt x="106971" y="65063"/>
                  </a:lnTo>
                  <a:lnTo>
                    <a:pt x="109154" y="36814"/>
                  </a:lnTo>
                  <a:lnTo>
                    <a:pt x="109157" y="80525"/>
                  </a:lnTo>
                  <a:lnTo>
                    <a:pt x="109157" y="124142"/>
                  </a:lnTo>
                  <a:lnTo>
                    <a:pt x="109157" y="166469"/>
                  </a:lnTo>
                  <a:lnTo>
                    <a:pt x="109157" y="211894"/>
                  </a:lnTo>
                  <a:lnTo>
                    <a:pt x="110215" y="243773"/>
                  </a:lnTo>
                  <a:lnTo>
                    <a:pt x="111979" y="247757"/>
                  </a:lnTo>
                  <a:lnTo>
                    <a:pt x="118682" y="255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90">
              <a:extLst>
                <a:ext uri="{FF2B5EF4-FFF2-40B4-BE49-F238E27FC236}">
                  <a16:creationId xmlns:a16="http://schemas.microsoft.com/office/drawing/2014/main" id="{006A0862-A13E-4F57-813A-0E85D1FACE7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5962650" y="5276850"/>
              <a:ext cx="38101" cy="18543"/>
            </a:xfrm>
            <a:custGeom>
              <a:avLst/>
              <a:gdLst/>
              <a:ahLst/>
              <a:cxnLst/>
              <a:rect l="0" t="0" r="0" b="0"/>
              <a:pathLst>
                <a:path w="38101" h="18543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24452" y="1058"/>
                  </a:lnTo>
                  <a:lnTo>
                    <a:pt x="25826" y="2822"/>
                  </a:lnTo>
                  <a:lnTo>
                    <a:pt x="27353" y="7604"/>
                  </a:lnTo>
                  <a:lnTo>
                    <a:pt x="28032" y="13257"/>
                  </a:lnTo>
                  <a:lnTo>
                    <a:pt x="27155" y="15188"/>
                  </a:lnTo>
                  <a:lnTo>
                    <a:pt x="25512" y="16475"/>
                  </a:lnTo>
                  <a:lnTo>
                    <a:pt x="20326" y="18542"/>
                  </a:lnTo>
                  <a:lnTo>
                    <a:pt x="10961" y="10804"/>
                  </a:lnTo>
                  <a:lnTo>
                    <a:pt x="10163" y="7272"/>
                  </a:lnTo>
                  <a:lnTo>
                    <a:pt x="9651" y="1437"/>
                  </a:lnTo>
                  <a:lnTo>
                    <a:pt x="10668" y="958"/>
                  </a:lnTo>
                  <a:lnTo>
                    <a:pt x="14619" y="426"/>
                  </a:lnTo>
                  <a:lnTo>
                    <a:pt x="19903" y="3012"/>
                  </a:lnTo>
                  <a:lnTo>
                    <a:pt x="25779" y="6631"/>
                  </a:lnTo>
                  <a:lnTo>
                    <a:pt x="3810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91">
              <a:extLst>
                <a:ext uri="{FF2B5EF4-FFF2-40B4-BE49-F238E27FC236}">
                  <a16:creationId xmlns:a16="http://schemas.microsoft.com/office/drawing/2014/main" id="{54164E94-4438-28A5-028C-5776DBF17B2A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136505" y="5052650"/>
              <a:ext cx="127428" cy="242693"/>
            </a:xfrm>
            <a:custGeom>
              <a:avLst/>
              <a:gdLst/>
              <a:ahLst/>
              <a:cxnLst/>
              <a:rect l="0" t="0" r="0" b="0"/>
              <a:pathLst>
                <a:path w="127428" h="242693">
                  <a:moveTo>
                    <a:pt x="92845" y="33700"/>
                  </a:moveTo>
                  <a:lnTo>
                    <a:pt x="92845" y="33700"/>
                  </a:lnTo>
                  <a:lnTo>
                    <a:pt x="97901" y="33700"/>
                  </a:lnTo>
                  <a:lnTo>
                    <a:pt x="103206" y="30878"/>
                  </a:lnTo>
                  <a:lnTo>
                    <a:pt x="106102" y="28644"/>
                  </a:lnTo>
                  <a:lnTo>
                    <a:pt x="109320" y="23339"/>
                  </a:lnTo>
                  <a:lnTo>
                    <a:pt x="111745" y="6957"/>
                  </a:lnTo>
                  <a:lnTo>
                    <a:pt x="106793" y="612"/>
                  </a:lnTo>
                  <a:lnTo>
                    <a:pt x="104260" y="0"/>
                  </a:lnTo>
                  <a:lnTo>
                    <a:pt x="101514" y="650"/>
                  </a:lnTo>
                  <a:lnTo>
                    <a:pt x="62523" y="17915"/>
                  </a:lnTo>
                  <a:lnTo>
                    <a:pt x="24867" y="45498"/>
                  </a:lnTo>
                  <a:lnTo>
                    <a:pt x="15008" y="56935"/>
                  </a:lnTo>
                  <a:lnTo>
                    <a:pt x="10626" y="69074"/>
                  </a:lnTo>
                  <a:lnTo>
                    <a:pt x="8159" y="87808"/>
                  </a:lnTo>
                  <a:lnTo>
                    <a:pt x="12485" y="106764"/>
                  </a:lnTo>
                  <a:lnTo>
                    <a:pt x="26458" y="135658"/>
                  </a:lnTo>
                  <a:lnTo>
                    <a:pt x="33706" y="143573"/>
                  </a:lnTo>
                  <a:lnTo>
                    <a:pt x="50746" y="153979"/>
                  </a:lnTo>
                  <a:lnTo>
                    <a:pt x="83459" y="170176"/>
                  </a:lnTo>
                  <a:lnTo>
                    <a:pt x="88674" y="176553"/>
                  </a:lnTo>
                  <a:lnTo>
                    <a:pt x="92050" y="182915"/>
                  </a:lnTo>
                  <a:lnTo>
                    <a:pt x="98843" y="192447"/>
                  </a:lnTo>
                  <a:lnTo>
                    <a:pt x="102383" y="201974"/>
                  </a:lnTo>
                  <a:lnTo>
                    <a:pt x="106962" y="208325"/>
                  </a:lnTo>
                  <a:lnTo>
                    <a:pt x="107548" y="211500"/>
                  </a:lnTo>
                  <a:lnTo>
                    <a:pt x="106880" y="214675"/>
                  </a:lnTo>
                  <a:lnTo>
                    <a:pt x="104375" y="221025"/>
                  </a:lnTo>
                  <a:lnTo>
                    <a:pt x="103261" y="227375"/>
                  </a:lnTo>
                  <a:lnTo>
                    <a:pt x="94299" y="233725"/>
                  </a:lnTo>
                  <a:lnTo>
                    <a:pt x="74226" y="240428"/>
                  </a:lnTo>
                  <a:lnTo>
                    <a:pt x="53536" y="242692"/>
                  </a:lnTo>
                  <a:lnTo>
                    <a:pt x="37571" y="238029"/>
                  </a:lnTo>
                  <a:lnTo>
                    <a:pt x="19436" y="224887"/>
                  </a:lnTo>
                  <a:lnTo>
                    <a:pt x="5713" y="207588"/>
                  </a:lnTo>
                  <a:lnTo>
                    <a:pt x="0" y="194113"/>
                  </a:lnTo>
                  <a:lnTo>
                    <a:pt x="1487" y="184017"/>
                  </a:lnTo>
                  <a:lnTo>
                    <a:pt x="6734" y="172474"/>
                  </a:lnTo>
                  <a:lnTo>
                    <a:pt x="16120" y="160288"/>
                  </a:lnTo>
                  <a:lnTo>
                    <a:pt x="55930" y="136435"/>
                  </a:lnTo>
                  <a:lnTo>
                    <a:pt x="100031" y="102106"/>
                  </a:lnTo>
                  <a:lnTo>
                    <a:pt x="118492" y="84072"/>
                  </a:lnTo>
                  <a:lnTo>
                    <a:pt x="125411" y="65966"/>
                  </a:lnTo>
                  <a:lnTo>
                    <a:pt x="127427" y="46982"/>
                  </a:lnTo>
                  <a:lnTo>
                    <a:pt x="124795" y="35017"/>
                  </a:lnTo>
                  <a:lnTo>
                    <a:pt x="117364" y="22331"/>
                  </a:lnTo>
                  <a:lnTo>
                    <a:pt x="113424" y="19771"/>
                  </a:lnTo>
                  <a:lnTo>
                    <a:pt x="97766" y="16167"/>
                  </a:lnTo>
                  <a:lnTo>
                    <a:pt x="85860" y="15324"/>
                  </a:lnTo>
                  <a:lnTo>
                    <a:pt x="76335" y="17772"/>
                  </a:lnTo>
                  <a:lnTo>
                    <a:pt x="45220" y="33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50">
            <a:extLst>
              <a:ext uri="{FF2B5EF4-FFF2-40B4-BE49-F238E27FC236}">
                <a16:creationId xmlns:a16="http://schemas.microsoft.com/office/drawing/2014/main" id="{1D3FFDF8-3DB4-56A2-2CE0-C9D66652BD83}"/>
              </a:ext>
            </a:extLst>
          </p:cNvPr>
          <p:cNvGrpSpPr/>
          <p:nvPr/>
        </p:nvGrpSpPr>
        <p:grpSpPr>
          <a:xfrm>
            <a:off x="6838950" y="5048687"/>
            <a:ext cx="312563" cy="235520"/>
            <a:chOff x="6838950" y="5048687"/>
            <a:chExt cx="312563" cy="235520"/>
          </a:xfrm>
        </p:grpSpPr>
        <p:sp>
          <p:nvSpPr>
            <p:cNvPr id="129" name="SMARTInkShape-192">
              <a:extLst>
                <a:ext uri="{FF2B5EF4-FFF2-40B4-BE49-F238E27FC236}">
                  <a16:creationId xmlns:a16="http://schemas.microsoft.com/office/drawing/2014/main" id="{FEA92C25-3AB3-B5BC-D130-C9635DC7F446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58048" y="5048687"/>
              <a:ext cx="110628" cy="216657"/>
            </a:xfrm>
            <a:custGeom>
              <a:avLst/>
              <a:gdLst/>
              <a:ahLst/>
              <a:cxnLst/>
              <a:rect l="0" t="0" r="0" b="0"/>
              <a:pathLst>
                <a:path w="110628" h="216657">
                  <a:moveTo>
                    <a:pt x="28527" y="28138"/>
                  </a:moveTo>
                  <a:lnTo>
                    <a:pt x="28527" y="28138"/>
                  </a:lnTo>
                  <a:lnTo>
                    <a:pt x="33583" y="28138"/>
                  </a:lnTo>
                  <a:lnTo>
                    <a:pt x="35072" y="27080"/>
                  </a:lnTo>
                  <a:lnTo>
                    <a:pt x="36065" y="25316"/>
                  </a:lnTo>
                  <a:lnTo>
                    <a:pt x="36727" y="23082"/>
                  </a:lnTo>
                  <a:lnTo>
                    <a:pt x="46137" y="10804"/>
                  </a:lnTo>
                  <a:lnTo>
                    <a:pt x="47540" y="0"/>
                  </a:lnTo>
                  <a:lnTo>
                    <a:pt x="46519" y="40290"/>
                  </a:lnTo>
                  <a:lnTo>
                    <a:pt x="39377" y="80577"/>
                  </a:lnTo>
                  <a:lnTo>
                    <a:pt x="30710" y="121360"/>
                  </a:lnTo>
                  <a:lnTo>
                    <a:pt x="18806" y="161088"/>
                  </a:lnTo>
                  <a:lnTo>
                    <a:pt x="9419" y="184299"/>
                  </a:lnTo>
                  <a:lnTo>
                    <a:pt x="2757" y="197881"/>
                  </a:lnTo>
                  <a:lnTo>
                    <a:pt x="116" y="216656"/>
                  </a:lnTo>
                  <a:lnTo>
                    <a:pt x="0" y="212994"/>
                  </a:lnTo>
                  <a:lnTo>
                    <a:pt x="1043" y="211700"/>
                  </a:lnTo>
                  <a:lnTo>
                    <a:pt x="29294" y="202794"/>
                  </a:lnTo>
                  <a:lnTo>
                    <a:pt x="74675" y="199776"/>
                  </a:lnTo>
                  <a:lnTo>
                    <a:pt x="88196" y="198613"/>
                  </a:lnTo>
                  <a:lnTo>
                    <a:pt x="101261" y="194569"/>
                  </a:lnTo>
                  <a:lnTo>
                    <a:pt x="105591" y="192009"/>
                  </a:lnTo>
                  <a:lnTo>
                    <a:pt x="110402" y="186342"/>
                  </a:lnTo>
                  <a:lnTo>
                    <a:pt x="110627" y="184407"/>
                  </a:lnTo>
                  <a:lnTo>
                    <a:pt x="104727" y="180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93">
              <a:extLst>
                <a:ext uri="{FF2B5EF4-FFF2-40B4-BE49-F238E27FC236}">
                  <a16:creationId xmlns:a16="http://schemas.microsoft.com/office/drawing/2014/main" id="{74EFE097-B91D-242E-515C-46889ED3F9B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838950" y="5157324"/>
              <a:ext cx="180976" cy="14752"/>
            </a:xfrm>
            <a:custGeom>
              <a:avLst/>
              <a:gdLst/>
              <a:ahLst/>
              <a:cxnLst/>
              <a:rect l="0" t="0" r="0" b="0"/>
              <a:pathLst>
                <a:path w="180976" h="14752">
                  <a:moveTo>
                    <a:pt x="0" y="14751"/>
                  </a:moveTo>
                  <a:lnTo>
                    <a:pt x="0" y="14751"/>
                  </a:lnTo>
                  <a:lnTo>
                    <a:pt x="5056" y="9695"/>
                  </a:lnTo>
                  <a:lnTo>
                    <a:pt x="45606" y="5050"/>
                  </a:lnTo>
                  <a:lnTo>
                    <a:pt x="82893" y="0"/>
                  </a:lnTo>
                  <a:lnTo>
                    <a:pt x="120751" y="3208"/>
                  </a:lnTo>
                  <a:lnTo>
                    <a:pt x="180975" y="5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94">
              <a:extLst>
                <a:ext uri="{FF2B5EF4-FFF2-40B4-BE49-F238E27FC236}">
                  <a16:creationId xmlns:a16="http://schemas.microsoft.com/office/drawing/2014/main" id="{EF2A59B7-6AE9-1DCF-887E-9B6E3EEB707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73398" y="5163069"/>
              <a:ext cx="78115" cy="121138"/>
            </a:xfrm>
            <a:custGeom>
              <a:avLst/>
              <a:gdLst/>
              <a:ahLst/>
              <a:cxnLst/>
              <a:rect l="0" t="0" r="0" b="0"/>
              <a:pathLst>
                <a:path w="78115" h="121138">
                  <a:moveTo>
                    <a:pt x="22727" y="28056"/>
                  </a:moveTo>
                  <a:lnTo>
                    <a:pt x="22727" y="28056"/>
                  </a:lnTo>
                  <a:lnTo>
                    <a:pt x="27783" y="23000"/>
                  </a:lnTo>
                  <a:lnTo>
                    <a:pt x="33088" y="20517"/>
                  </a:lnTo>
                  <a:lnTo>
                    <a:pt x="35984" y="19855"/>
                  </a:lnTo>
                  <a:lnTo>
                    <a:pt x="45117" y="13867"/>
                  </a:lnTo>
                  <a:lnTo>
                    <a:pt x="48553" y="8344"/>
                  </a:lnTo>
                  <a:lnTo>
                    <a:pt x="51141" y="0"/>
                  </a:lnTo>
                  <a:lnTo>
                    <a:pt x="19858" y="26517"/>
                  </a:lnTo>
                  <a:lnTo>
                    <a:pt x="961" y="62152"/>
                  </a:lnTo>
                  <a:lnTo>
                    <a:pt x="0" y="78135"/>
                  </a:lnTo>
                  <a:lnTo>
                    <a:pt x="2951" y="104153"/>
                  </a:lnTo>
                  <a:lnTo>
                    <a:pt x="5309" y="108420"/>
                  </a:lnTo>
                  <a:lnTo>
                    <a:pt x="13575" y="115984"/>
                  </a:lnTo>
                  <a:lnTo>
                    <a:pt x="24304" y="120052"/>
                  </a:lnTo>
                  <a:lnTo>
                    <a:pt x="30128" y="121137"/>
                  </a:lnTo>
                  <a:lnTo>
                    <a:pt x="53495" y="117607"/>
                  </a:lnTo>
                  <a:lnTo>
                    <a:pt x="59115" y="113156"/>
                  </a:lnTo>
                  <a:lnTo>
                    <a:pt x="73929" y="74345"/>
                  </a:lnTo>
                  <a:lnTo>
                    <a:pt x="78114" y="51767"/>
                  </a:lnTo>
                  <a:lnTo>
                    <a:pt x="76271" y="41063"/>
                  </a:lnTo>
                  <a:lnTo>
                    <a:pt x="71521" y="30625"/>
                  </a:lnTo>
                  <a:lnTo>
                    <a:pt x="70073" y="29769"/>
                  </a:lnTo>
                  <a:lnTo>
                    <a:pt x="65641" y="28817"/>
                  </a:lnTo>
                  <a:lnTo>
                    <a:pt x="60145" y="31217"/>
                  </a:lnTo>
                  <a:lnTo>
                    <a:pt x="41777" y="47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1">
            <a:extLst>
              <a:ext uri="{FF2B5EF4-FFF2-40B4-BE49-F238E27FC236}">
                <a16:creationId xmlns:a16="http://schemas.microsoft.com/office/drawing/2014/main" id="{E504BF0B-F20B-62CC-3AD2-C45456342745}"/>
              </a:ext>
            </a:extLst>
          </p:cNvPr>
          <p:cNvGrpSpPr/>
          <p:nvPr/>
        </p:nvGrpSpPr>
        <p:grpSpPr>
          <a:xfrm>
            <a:off x="7479153" y="4991100"/>
            <a:ext cx="1121923" cy="304319"/>
            <a:chOff x="7479153" y="4991100"/>
            <a:chExt cx="1121923" cy="304319"/>
          </a:xfrm>
        </p:grpSpPr>
        <p:sp>
          <p:nvSpPr>
            <p:cNvPr id="133" name="SMARTInkShape-195">
              <a:extLst>
                <a:ext uri="{FF2B5EF4-FFF2-40B4-BE49-F238E27FC236}">
                  <a16:creationId xmlns:a16="http://schemas.microsoft.com/office/drawing/2014/main" id="{6236C17C-7523-5BAC-AC88-E79449E0D255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7479153" y="5038841"/>
              <a:ext cx="162775" cy="197236"/>
            </a:xfrm>
            <a:custGeom>
              <a:avLst/>
              <a:gdLst/>
              <a:ahLst/>
              <a:cxnLst/>
              <a:rect l="0" t="0" r="0" b="0"/>
              <a:pathLst>
                <a:path w="162775" h="197236">
                  <a:moveTo>
                    <a:pt x="17022" y="9409"/>
                  </a:moveTo>
                  <a:lnTo>
                    <a:pt x="17022" y="9409"/>
                  </a:lnTo>
                  <a:lnTo>
                    <a:pt x="26156" y="9409"/>
                  </a:lnTo>
                  <a:lnTo>
                    <a:pt x="26432" y="4353"/>
                  </a:lnTo>
                  <a:lnTo>
                    <a:pt x="27528" y="2864"/>
                  </a:lnTo>
                  <a:lnTo>
                    <a:pt x="35677" y="0"/>
                  </a:lnTo>
                  <a:lnTo>
                    <a:pt x="35955" y="4975"/>
                  </a:lnTo>
                  <a:lnTo>
                    <a:pt x="33198" y="10260"/>
                  </a:lnTo>
                  <a:lnTo>
                    <a:pt x="20877" y="25396"/>
                  </a:lnTo>
                  <a:lnTo>
                    <a:pt x="14962" y="38006"/>
                  </a:lnTo>
                  <a:lnTo>
                    <a:pt x="10815" y="44344"/>
                  </a:lnTo>
                  <a:lnTo>
                    <a:pt x="152" y="87282"/>
                  </a:lnTo>
                  <a:lnTo>
                    <a:pt x="0" y="103286"/>
                  </a:lnTo>
                  <a:lnTo>
                    <a:pt x="3459" y="113927"/>
                  </a:lnTo>
                  <a:lnTo>
                    <a:pt x="5864" y="117187"/>
                  </a:lnTo>
                  <a:lnTo>
                    <a:pt x="11356" y="120810"/>
                  </a:lnTo>
                  <a:lnTo>
                    <a:pt x="30513" y="122850"/>
                  </a:lnTo>
                  <a:lnTo>
                    <a:pt x="75844" y="115432"/>
                  </a:lnTo>
                  <a:lnTo>
                    <a:pt x="111544" y="115489"/>
                  </a:lnTo>
                  <a:lnTo>
                    <a:pt x="146684" y="127474"/>
                  </a:lnTo>
                  <a:lnTo>
                    <a:pt x="156847" y="136319"/>
                  </a:lnTo>
                  <a:lnTo>
                    <a:pt x="161039" y="141641"/>
                  </a:lnTo>
                  <a:lnTo>
                    <a:pt x="162774" y="147304"/>
                  </a:lnTo>
                  <a:lnTo>
                    <a:pt x="161881" y="159243"/>
                  </a:lnTo>
                  <a:lnTo>
                    <a:pt x="155135" y="171605"/>
                  </a:lnTo>
                  <a:lnTo>
                    <a:pt x="145080" y="183096"/>
                  </a:lnTo>
                  <a:lnTo>
                    <a:pt x="133557" y="191731"/>
                  </a:lnTo>
                  <a:lnTo>
                    <a:pt x="118557" y="196274"/>
                  </a:lnTo>
                  <a:lnTo>
                    <a:pt x="101306" y="197235"/>
                  </a:lnTo>
                  <a:lnTo>
                    <a:pt x="67186" y="189229"/>
                  </a:lnTo>
                  <a:lnTo>
                    <a:pt x="26547" y="1713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96">
              <a:extLst>
                <a:ext uri="{FF2B5EF4-FFF2-40B4-BE49-F238E27FC236}">
                  <a16:creationId xmlns:a16="http://schemas.microsoft.com/office/drawing/2014/main" id="{2230E13B-3CCA-4089-5ACB-DDE8FDED314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505700" y="4991100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16266" y="42999"/>
                  </a:lnTo>
                  <a:lnTo>
                    <a:pt x="58038" y="25627"/>
                  </a:lnTo>
                  <a:lnTo>
                    <a:pt x="82334" y="13803"/>
                  </a:lnTo>
                  <a:lnTo>
                    <a:pt x="127342" y="3354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97">
              <a:extLst>
                <a:ext uri="{FF2B5EF4-FFF2-40B4-BE49-F238E27FC236}">
                  <a16:creationId xmlns:a16="http://schemas.microsoft.com/office/drawing/2014/main" id="{28155726-B016-728C-2F0E-2F8F4CE8CBB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805752" y="5000625"/>
              <a:ext cx="166545" cy="294794"/>
            </a:xfrm>
            <a:custGeom>
              <a:avLst/>
              <a:gdLst/>
              <a:ahLst/>
              <a:cxnLst/>
              <a:rect l="0" t="0" r="0" b="0"/>
              <a:pathLst>
                <a:path w="166545" h="294794">
                  <a:moveTo>
                    <a:pt x="90473" y="19050"/>
                  </a:moveTo>
                  <a:lnTo>
                    <a:pt x="90473" y="19050"/>
                  </a:lnTo>
                  <a:lnTo>
                    <a:pt x="95529" y="19050"/>
                  </a:lnTo>
                  <a:lnTo>
                    <a:pt x="97020" y="17992"/>
                  </a:lnTo>
                  <a:lnTo>
                    <a:pt x="98013" y="16228"/>
                  </a:lnTo>
                  <a:lnTo>
                    <a:pt x="99737" y="9349"/>
                  </a:lnTo>
                  <a:lnTo>
                    <a:pt x="99998" y="0"/>
                  </a:lnTo>
                  <a:lnTo>
                    <a:pt x="99998" y="5056"/>
                  </a:lnTo>
                  <a:lnTo>
                    <a:pt x="82693" y="43873"/>
                  </a:lnTo>
                  <a:lnTo>
                    <a:pt x="54941" y="89491"/>
                  </a:lnTo>
                  <a:lnTo>
                    <a:pt x="13180" y="135315"/>
                  </a:lnTo>
                  <a:lnTo>
                    <a:pt x="0" y="157307"/>
                  </a:lnTo>
                  <a:lnTo>
                    <a:pt x="524" y="158846"/>
                  </a:lnTo>
                  <a:lnTo>
                    <a:pt x="12854" y="168065"/>
                  </a:lnTo>
                  <a:lnTo>
                    <a:pt x="38852" y="172211"/>
                  </a:lnTo>
                  <a:lnTo>
                    <a:pt x="45658" y="176374"/>
                  </a:lnTo>
                  <a:lnTo>
                    <a:pt x="48955" y="176849"/>
                  </a:lnTo>
                  <a:lnTo>
                    <a:pt x="52211" y="176108"/>
                  </a:lnTo>
                  <a:lnTo>
                    <a:pt x="59710" y="173520"/>
                  </a:lnTo>
                  <a:lnTo>
                    <a:pt x="92956" y="170574"/>
                  </a:lnTo>
                  <a:lnTo>
                    <a:pt x="111581" y="163947"/>
                  </a:lnTo>
                  <a:lnTo>
                    <a:pt x="139427" y="161133"/>
                  </a:lnTo>
                  <a:lnTo>
                    <a:pt x="142159" y="159280"/>
                  </a:lnTo>
                  <a:lnTo>
                    <a:pt x="143981" y="156987"/>
                  </a:lnTo>
                  <a:lnTo>
                    <a:pt x="148826" y="154438"/>
                  </a:lnTo>
                  <a:lnTo>
                    <a:pt x="161717" y="152519"/>
                  </a:lnTo>
                  <a:lnTo>
                    <a:pt x="163369" y="153538"/>
                  </a:lnTo>
                  <a:lnTo>
                    <a:pt x="164471" y="155275"/>
                  </a:lnTo>
                  <a:lnTo>
                    <a:pt x="165693" y="161086"/>
                  </a:lnTo>
                  <a:lnTo>
                    <a:pt x="166544" y="193108"/>
                  </a:lnTo>
                  <a:lnTo>
                    <a:pt x="163793" y="205065"/>
                  </a:lnTo>
                  <a:lnTo>
                    <a:pt x="156295" y="217746"/>
                  </a:lnTo>
                  <a:lnTo>
                    <a:pt x="150419" y="226950"/>
                  </a:lnTo>
                  <a:lnTo>
                    <a:pt x="125383" y="274124"/>
                  </a:lnTo>
                  <a:lnTo>
                    <a:pt x="119042" y="280583"/>
                  </a:lnTo>
                  <a:lnTo>
                    <a:pt x="115869" y="282305"/>
                  </a:lnTo>
                  <a:lnTo>
                    <a:pt x="113754" y="284512"/>
                  </a:lnTo>
                  <a:lnTo>
                    <a:pt x="109687" y="294793"/>
                  </a:lnTo>
                  <a:lnTo>
                    <a:pt x="109523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98">
              <a:extLst>
                <a:ext uri="{FF2B5EF4-FFF2-40B4-BE49-F238E27FC236}">
                  <a16:creationId xmlns:a16="http://schemas.microsoft.com/office/drawing/2014/main" id="{0560D3C0-7660-4FB3-231F-B3DBE3400E5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8079543" y="5048411"/>
              <a:ext cx="100642" cy="171191"/>
            </a:xfrm>
            <a:custGeom>
              <a:avLst/>
              <a:gdLst/>
              <a:ahLst/>
              <a:cxnLst/>
              <a:rect l="0" t="0" r="0" b="0"/>
              <a:pathLst>
                <a:path w="100642" h="171191">
                  <a:moveTo>
                    <a:pt x="64332" y="28414"/>
                  </a:moveTo>
                  <a:lnTo>
                    <a:pt x="64332" y="28414"/>
                  </a:lnTo>
                  <a:lnTo>
                    <a:pt x="79520" y="12167"/>
                  </a:lnTo>
                  <a:lnTo>
                    <a:pt x="82874" y="1671"/>
                  </a:lnTo>
                  <a:lnTo>
                    <a:pt x="81984" y="1061"/>
                  </a:lnTo>
                  <a:lnTo>
                    <a:pt x="70080" y="0"/>
                  </a:lnTo>
                  <a:lnTo>
                    <a:pt x="55922" y="10000"/>
                  </a:lnTo>
                  <a:lnTo>
                    <a:pt x="24758" y="39567"/>
                  </a:lnTo>
                  <a:lnTo>
                    <a:pt x="7406" y="85047"/>
                  </a:lnTo>
                  <a:lnTo>
                    <a:pt x="546" y="119630"/>
                  </a:lnTo>
                  <a:lnTo>
                    <a:pt x="0" y="144096"/>
                  </a:lnTo>
                  <a:lnTo>
                    <a:pt x="3284" y="158498"/>
                  </a:lnTo>
                  <a:lnTo>
                    <a:pt x="5643" y="162761"/>
                  </a:lnTo>
                  <a:lnTo>
                    <a:pt x="8273" y="165604"/>
                  </a:lnTo>
                  <a:lnTo>
                    <a:pt x="14017" y="168762"/>
                  </a:lnTo>
                  <a:lnTo>
                    <a:pt x="29470" y="170956"/>
                  </a:lnTo>
                  <a:lnTo>
                    <a:pt x="38951" y="171190"/>
                  </a:lnTo>
                  <a:lnTo>
                    <a:pt x="48113" y="165601"/>
                  </a:lnTo>
                  <a:lnTo>
                    <a:pt x="59240" y="153944"/>
                  </a:lnTo>
                  <a:lnTo>
                    <a:pt x="83631" y="109145"/>
                  </a:lnTo>
                  <a:lnTo>
                    <a:pt x="98718" y="64822"/>
                  </a:lnTo>
                  <a:lnTo>
                    <a:pt x="100641" y="29138"/>
                  </a:lnTo>
                  <a:lnTo>
                    <a:pt x="97049" y="14272"/>
                  </a:lnTo>
                  <a:lnTo>
                    <a:pt x="94610" y="9461"/>
                  </a:lnTo>
                  <a:lnTo>
                    <a:pt x="91926" y="6254"/>
                  </a:lnTo>
                  <a:lnTo>
                    <a:pt x="89079" y="4116"/>
                  </a:lnTo>
                  <a:lnTo>
                    <a:pt x="74957" y="1106"/>
                  </a:lnTo>
                  <a:lnTo>
                    <a:pt x="66232" y="3224"/>
                  </a:lnTo>
                  <a:lnTo>
                    <a:pt x="45282" y="188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99">
              <a:extLst>
                <a:ext uri="{FF2B5EF4-FFF2-40B4-BE49-F238E27FC236}">
                  <a16:creationId xmlns:a16="http://schemas.microsoft.com/office/drawing/2014/main" id="{F871F4BA-098D-6C82-4617-AA824CA966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8243162" y="5230549"/>
              <a:ext cx="15014" cy="8202"/>
            </a:xfrm>
            <a:custGeom>
              <a:avLst/>
              <a:gdLst/>
              <a:ahLst/>
              <a:cxnLst/>
              <a:rect l="0" t="0" r="0" b="0"/>
              <a:pathLst>
                <a:path w="15014" h="8202">
                  <a:moveTo>
                    <a:pt x="5488" y="8201"/>
                  </a:moveTo>
                  <a:lnTo>
                    <a:pt x="5488" y="8201"/>
                  </a:lnTo>
                  <a:lnTo>
                    <a:pt x="432" y="3145"/>
                  </a:lnTo>
                  <a:lnTo>
                    <a:pt x="0" y="1656"/>
                  </a:lnTo>
                  <a:lnTo>
                    <a:pt x="771" y="662"/>
                  </a:lnTo>
                  <a:lnTo>
                    <a:pt x="2343" y="0"/>
                  </a:lnTo>
                  <a:lnTo>
                    <a:pt x="3391" y="617"/>
                  </a:lnTo>
                  <a:lnTo>
                    <a:pt x="4557" y="4125"/>
                  </a:lnTo>
                  <a:lnTo>
                    <a:pt x="5925" y="5484"/>
                  </a:lnTo>
                  <a:lnTo>
                    <a:pt x="15013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0">
              <a:extLst>
                <a:ext uri="{FF2B5EF4-FFF2-40B4-BE49-F238E27FC236}">
                  <a16:creationId xmlns:a16="http://schemas.microsoft.com/office/drawing/2014/main" id="{13F64243-3677-A944-9439-A7C0657F7136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372475" y="5086398"/>
              <a:ext cx="228601" cy="180928"/>
            </a:xfrm>
            <a:custGeom>
              <a:avLst/>
              <a:gdLst/>
              <a:ahLst/>
              <a:cxnLst/>
              <a:rect l="0" t="0" r="0" b="0"/>
              <a:pathLst>
                <a:path w="228601" h="180928">
                  <a:moveTo>
                    <a:pt x="0" y="38052"/>
                  </a:moveTo>
                  <a:lnTo>
                    <a:pt x="0" y="38052"/>
                  </a:lnTo>
                  <a:lnTo>
                    <a:pt x="22389" y="15662"/>
                  </a:lnTo>
                  <a:lnTo>
                    <a:pt x="48049" y="4153"/>
                  </a:lnTo>
                  <a:lnTo>
                    <a:pt x="74126" y="505"/>
                  </a:lnTo>
                  <a:lnTo>
                    <a:pt x="97965" y="0"/>
                  </a:lnTo>
                  <a:lnTo>
                    <a:pt x="104570" y="2796"/>
                  </a:lnTo>
                  <a:lnTo>
                    <a:pt x="107813" y="5023"/>
                  </a:lnTo>
                  <a:lnTo>
                    <a:pt x="109975" y="8625"/>
                  </a:lnTo>
                  <a:lnTo>
                    <a:pt x="113020" y="24864"/>
                  </a:lnTo>
                  <a:lnTo>
                    <a:pt x="112862" y="49314"/>
                  </a:lnTo>
                  <a:lnTo>
                    <a:pt x="100993" y="95430"/>
                  </a:lnTo>
                  <a:lnTo>
                    <a:pt x="82235" y="124684"/>
                  </a:lnTo>
                  <a:lnTo>
                    <a:pt x="52973" y="155245"/>
                  </a:lnTo>
                  <a:lnTo>
                    <a:pt x="13248" y="178910"/>
                  </a:lnTo>
                  <a:lnTo>
                    <a:pt x="13065" y="179583"/>
                  </a:lnTo>
                  <a:lnTo>
                    <a:pt x="14003" y="180031"/>
                  </a:lnTo>
                  <a:lnTo>
                    <a:pt x="56855" y="180892"/>
                  </a:lnTo>
                  <a:lnTo>
                    <a:pt x="95190" y="180920"/>
                  </a:lnTo>
                  <a:lnTo>
                    <a:pt x="138395" y="180926"/>
                  </a:lnTo>
                  <a:lnTo>
                    <a:pt x="185579" y="180927"/>
                  </a:lnTo>
                  <a:lnTo>
                    <a:pt x="228600" y="180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52">
            <a:extLst>
              <a:ext uri="{FF2B5EF4-FFF2-40B4-BE49-F238E27FC236}">
                <a16:creationId xmlns:a16="http://schemas.microsoft.com/office/drawing/2014/main" id="{8FB254C6-B83B-4C78-1CFA-35C433D0135A}"/>
              </a:ext>
            </a:extLst>
          </p:cNvPr>
          <p:cNvGrpSpPr/>
          <p:nvPr/>
        </p:nvGrpSpPr>
        <p:grpSpPr>
          <a:xfrm>
            <a:off x="4896289" y="5438775"/>
            <a:ext cx="913928" cy="390041"/>
            <a:chOff x="4896289" y="5438775"/>
            <a:chExt cx="913928" cy="390041"/>
          </a:xfrm>
        </p:grpSpPr>
        <p:sp>
          <p:nvSpPr>
            <p:cNvPr id="140" name="SMARTInkShape-201">
              <a:extLst>
                <a:ext uri="{FF2B5EF4-FFF2-40B4-BE49-F238E27FC236}">
                  <a16:creationId xmlns:a16="http://schemas.microsoft.com/office/drawing/2014/main" id="{D8204BB6-5031-DE71-5C2E-D77CF451635E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896289" y="5438775"/>
              <a:ext cx="199584" cy="390041"/>
            </a:xfrm>
            <a:custGeom>
              <a:avLst/>
              <a:gdLst/>
              <a:ahLst/>
              <a:cxnLst/>
              <a:rect l="0" t="0" r="0" b="0"/>
              <a:pathLst>
                <a:path w="199584" h="390041">
                  <a:moveTo>
                    <a:pt x="190061" y="0"/>
                  </a:moveTo>
                  <a:lnTo>
                    <a:pt x="190061" y="0"/>
                  </a:lnTo>
                  <a:lnTo>
                    <a:pt x="199583" y="0"/>
                  </a:lnTo>
                  <a:lnTo>
                    <a:pt x="153240" y="0"/>
                  </a:lnTo>
                  <a:lnTo>
                    <a:pt x="107441" y="0"/>
                  </a:lnTo>
                  <a:lnTo>
                    <a:pt x="81909" y="1058"/>
                  </a:lnTo>
                  <a:lnTo>
                    <a:pt x="58709" y="9133"/>
                  </a:lnTo>
                  <a:lnTo>
                    <a:pt x="47197" y="9525"/>
                  </a:lnTo>
                  <a:lnTo>
                    <a:pt x="52246" y="9525"/>
                  </a:lnTo>
                  <a:lnTo>
                    <a:pt x="53734" y="11642"/>
                  </a:lnTo>
                  <a:lnTo>
                    <a:pt x="56319" y="30984"/>
                  </a:lnTo>
                  <a:lnTo>
                    <a:pt x="56695" y="75020"/>
                  </a:lnTo>
                  <a:lnTo>
                    <a:pt x="61764" y="116537"/>
                  </a:lnTo>
                  <a:lnTo>
                    <a:pt x="58807" y="159427"/>
                  </a:lnTo>
                  <a:lnTo>
                    <a:pt x="57125" y="197846"/>
                  </a:lnTo>
                  <a:lnTo>
                    <a:pt x="54012" y="231835"/>
                  </a:lnTo>
                  <a:lnTo>
                    <a:pt x="48534" y="272396"/>
                  </a:lnTo>
                  <a:lnTo>
                    <a:pt x="34360" y="313568"/>
                  </a:lnTo>
                  <a:lnTo>
                    <a:pt x="26544" y="346631"/>
                  </a:lnTo>
                  <a:lnTo>
                    <a:pt x="9220" y="379696"/>
                  </a:lnTo>
                  <a:lnTo>
                    <a:pt x="0" y="390040"/>
                  </a:lnTo>
                  <a:lnTo>
                    <a:pt x="4747" y="385324"/>
                  </a:lnTo>
                  <a:lnTo>
                    <a:pt x="12802" y="382922"/>
                  </a:lnTo>
                  <a:lnTo>
                    <a:pt x="60219" y="378228"/>
                  </a:lnTo>
                  <a:lnTo>
                    <a:pt x="102681" y="372364"/>
                  </a:lnTo>
                  <a:lnTo>
                    <a:pt x="134521" y="370495"/>
                  </a:lnTo>
                  <a:lnTo>
                    <a:pt x="137159" y="368705"/>
                  </a:lnTo>
                  <a:lnTo>
                    <a:pt x="138918" y="366453"/>
                  </a:lnTo>
                  <a:lnTo>
                    <a:pt x="143695" y="363951"/>
                  </a:lnTo>
                  <a:lnTo>
                    <a:pt x="159243" y="362028"/>
                  </a:lnTo>
                  <a:lnTo>
                    <a:pt x="180536" y="3524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02">
              <a:extLst>
                <a:ext uri="{FF2B5EF4-FFF2-40B4-BE49-F238E27FC236}">
                  <a16:creationId xmlns:a16="http://schemas.microsoft.com/office/drawing/2014/main" id="{2513ACE4-C725-07CD-120F-03F57607D75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5267325" y="5536043"/>
              <a:ext cx="155181" cy="169433"/>
            </a:xfrm>
            <a:custGeom>
              <a:avLst/>
              <a:gdLst/>
              <a:ahLst/>
              <a:cxnLst/>
              <a:rect l="0" t="0" r="0" b="0"/>
              <a:pathLst>
                <a:path w="155181" h="169433">
                  <a:moveTo>
                    <a:pt x="19050" y="17032"/>
                  </a:moveTo>
                  <a:lnTo>
                    <a:pt x="19050" y="17032"/>
                  </a:lnTo>
                  <a:lnTo>
                    <a:pt x="19050" y="11976"/>
                  </a:lnTo>
                  <a:lnTo>
                    <a:pt x="21167" y="10487"/>
                  </a:lnTo>
                  <a:lnTo>
                    <a:pt x="60468" y="142"/>
                  </a:lnTo>
                  <a:lnTo>
                    <a:pt x="75558" y="0"/>
                  </a:lnTo>
                  <a:lnTo>
                    <a:pt x="102561" y="11366"/>
                  </a:lnTo>
                  <a:lnTo>
                    <a:pt x="105415" y="15371"/>
                  </a:lnTo>
                  <a:lnTo>
                    <a:pt x="106260" y="20158"/>
                  </a:lnTo>
                  <a:lnTo>
                    <a:pt x="105765" y="25466"/>
                  </a:lnTo>
                  <a:lnTo>
                    <a:pt x="99570" y="37008"/>
                  </a:lnTo>
                  <a:lnTo>
                    <a:pt x="94955" y="43049"/>
                  </a:lnTo>
                  <a:lnTo>
                    <a:pt x="73290" y="56609"/>
                  </a:lnTo>
                  <a:lnTo>
                    <a:pt x="28907" y="77208"/>
                  </a:lnTo>
                  <a:lnTo>
                    <a:pt x="26679" y="79374"/>
                  </a:lnTo>
                  <a:lnTo>
                    <a:pt x="26253" y="80819"/>
                  </a:lnTo>
                  <a:lnTo>
                    <a:pt x="27027" y="81782"/>
                  </a:lnTo>
                  <a:lnTo>
                    <a:pt x="30709" y="82851"/>
                  </a:lnTo>
                  <a:lnTo>
                    <a:pt x="33173" y="83136"/>
                  </a:lnTo>
                  <a:lnTo>
                    <a:pt x="59126" y="75456"/>
                  </a:lnTo>
                  <a:lnTo>
                    <a:pt x="95672" y="82495"/>
                  </a:lnTo>
                  <a:lnTo>
                    <a:pt x="138692" y="105059"/>
                  </a:lnTo>
                  <a:lnTo>
                    <a:pt x="149129" y="114716"/>
                  </a:lnTo>
                  <a:lnTo>
                    <a:pt x="153395" y="120255"/>
                  </a:lnTo>
                  <a:lnTo>
                    <a:pt x="155180" y="126064"/>
                  </a:lnTo>
                  <a:lnTo>
                    <a:pt x="154341" y="138163"/>
                  </a:lnTo>
                  <a:lnTo>
                    <a:pt x="150519" y="143294"/>
                  </a:lnTo>
                  <a:lnTo>
                    <a:pt x="137805" y="151818"/>
                  </a:lnTo>
                  <a:lnTo>
                    <a:pt x="91760" y="161664"/>
                  </a:lnTo>
                  <a:lnTo>
                    <a:pt x="48817" y="167898"/>
                  </a:lnTo>
                  <a:lnTo>
                    <a:pt x="0" y="1694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03">
              <a:extLst>
                <a:ext uri="{FF2B5EF4-FFF2-40B4-BE49-F238E27FC236}">
                  <a16:creationId xmlns:a16="http://schemas.microsoft.com/office/drawing/2014/main" id="{A80EEB10-9966-84B3-8A0B-ECC8B3A21BE1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489028" y="5581650"/>
              <a:ext cx="129923" cy="111336"/>
            </a:xfrm>
            <a:custGeom>
              <a:avLst/>
              <a:gdLst/>
              <a:ahLst/>
              <a:cxnLst/>
              <a:rect l="0" t="0" r="0" b="0"/>
              <a:pathLst>
                <a:path w="129923" h="111336">
                  <a:moveTo>
                    <a:pt x="83097" y="38100"/>
                  </a:moveTo>
                  <a:lnTo>
                    <a:pt x="83097" y="38100"/>
                  </a:lnTo>
                  <a:lnTo>
                    <a:pt x="93210" y="33044"/>
                  </a:lnTo>
                  <a:lnTo>
                    <a:pt x="96189" y="30496"/>
                  </a:lnTo>
                  <a:lnTo>
                    <a:pt x="99499" y="24843"/>
                  </a:lnTo>
                  <a:lnTo>
                    <a:pt x="101362" y="15710"/>
                  </a:lnTo>
                  <a:lnTo>
                    <a:pt x="98975" y="9452"/>
                  </a:lnTo>
                  <a:lnTo>
                    <a:pt x="96859" y="6302"/>
                  </a:lnTo>
                  <a:lnTo>
                    <a:pt x="94388" y="4201"/>
                  </a:lnTo>
                  <a:lnTo>
                    <a:pt x="88821" y="1867"/>
                  </a:lnTo>
                  <a:lnTo>
                    <a:pt x="52028" y="164"/>
                  </a:lnTo>
                  <a:lnTo>
                    <a:pt x="46509" y="1167"/>
                  </a:lnTo>
                  <a:lnTo>
                    <a:pt x="42830" y="2895"/>
                  </a:lnTo>
                  <a:lnTo>
                    <a:pt x="15745" y="24919"/>
                  </a:lnTo>
                  <a:lnTo>
                    <a:pt x="3287" y="48306"/>
                  </a:lnTo>
                  <a:lnTo>
                    <a:pt x="0" y="62392"/>
                  </a:lnTo>
                  <a:lnTo>
                    <a:pt x="4185" y="78530"/>
                  </a:lnTo>
                  <a:lnTo>
                    <a:pt x="13100" y="94169"/>
                  </a:lnTo>
                  <a:lnTo>
                    <a:pt x="24118" y="104647"/>
                  </a:lnTo>
                  <a:lnTo>
                    <a:pt x="38892" y="110010"/>
                  </a:lnTo>
                  <a:lnTo>
                    <a:pt x="57100" y="111335"/>
                  </a:lnTo>
                  <a:lnTo>
                    <a:pt x="79304" y="108395"/>
                  </a:lnTo>
                  <a:lnTo>
                    <a:pt x="97639" y="100740"/>
                  </a:lnTo>
                  <a:lnTo>
                    <a:pt x="111785" y="90282"/>
                  </a:lnTo>
                  <a:lnTo>
                    <a:pt x="121600" y="78578"/>
                  </a:lnTo>
                  <a:lnTo>
                    <a:pt x="126668" y="60677"/>
                  </a:lnTo>
                  <a:lnTo>
                    <a:pt x="129922" y="29860"/>
                  </a:lnTo>
                  <a:lnTo>
                    <a:pt x="128071" y="25198"/>
                  </a:lnTo>
                  <a:lnTo>
                    <a:pt x="120371" y="17196"/>
                  </a:lnTo>
                  <a:lnTo>
                    <a:pt x="104137" y="6742"/>
                  </a:lnTo>
                  <a:lnTo>
                    <a:pt x="6404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04">
              <a:extLst>
                <a:ext uri="{FF2B5EF4-FFF2-40B4-BE49-F238E27FC236}">
                  <a16:creationId xmlns:a16="http://schemas.microsoft.com/office/drawing/2014/main" id="{536D1516-8A99-2B13-B512-681270F48DD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701712" y="5557981"/>
              <a:ext cx="108505" cy="125273"/>
            </a:xfrm>
            <a:custGeom>
              <a:avLst/>
              <a:gdLst/>
              <a:ahLst/>
              <a:cxnLst/>
              <a:rect l="0" t="0" r="0" b="0"/>
              <a:pathLst>
                <a:path w="108505" h="125273">
                  <a:moveTo>
                    <a:pt x="99013" y="52244"/>
                  </a:moveTo>
                  <a:lnTo>
                    <a:pt x="99013" y="52244"/>
                  </a:lnTo>
                  <a:lnTo>
                    <a:pt x="107214" y="44043"/>
                  </a:lnTo>
                  <a:lnTo>
                    <a:pt x="108422" y="34635"/>
                  </a:lnTo>
                  <a:lnTo>
                    <a:pt x="108504" y="28564"/>
                  </a:lnTo>
                  <a:lnTo>
                    <a:pt x="106399" y="25874"/>
                  </a:lnTo>
                  <a:lnTo>
                    <a:pt x="98415" y="20063"/>
                  </a:lnTo>
                  <a:lnTo>
                    <a:pt x="84705" y="14254"/>
                  </a:lnTo>
                  <a:lnTo>
                    <a:pt x="83124" y="12101"/>
                  </a:lnTo>
                  <a:lnTo>
                    <a:pt x="82070" y="9607"/>
                  </a:lnTo>
                  <a:lnTo>
                    <a:pt x="80310" y="7944"/>
                  </a:lnTo>
                  <a:lnTo>
                    <a:pt x="61834" y="0"/>
                  </a:lnTo>
                  <a:lnTo>
                    <a:pt x="47564" y="97"/>
                  </a:lnTo>
                  <a:lnTo>
                    <a:pt x="32755" y="3667"/>
                  </a:lnTo>
                  <a:lnTo>
                    <a:pt x="22646" y="8782"/>
                  </a:lnTo>
                  <a:lnTo>
                    <a:pt x="11004" y="22669"/>
                  </a:lnTo>
                  <a:lnTo>
                    <a:pt x="852" y="45245"/>
                  </a:lnTo>
                  <a:lnTo>
                    <a:pt x="0" y="60069"/>
                  </a:lnTo>
                  <a:lnTo>
                    <a:pt x="3149" y="71597"/>
                  </a:lnTo>
                  <a:lnTo>
                    <a:pt x="5470" y="74671"/>
                  </a:lnTo>
                  <a:lnTo>
                    <a:pt x="8076" y="76720"/>
                  </a:lnTo>
                  <a:lnTo>
                    <a:pt x="26914" y="79605"/>
                  </a:lnTo>
                  <a:lnTo>
                    <a:pt x="47547" y="75403"/>
                  </a:lnTo>
                  <a:lnTo>
                    <a:pt x="52002" y="71917"/>
                  </a:lnTo>
                  <a:lnTo>
                    <a:pt x="60389" y="57955"/>
                  </a:lnTo>
                  <a:lnTo>
                    <a:pt x="78292" y="40398"/>
                  </a:lnTo>
                  <a:lnTo>
                    <a:pt x="106628" y="6625"/>
                  </a:lnTo>
                  <a:lnTo>
                    <a:pt x="107265" y="7015"/>
                  </a:lnTo>
                  <a:lnTo>
                    <a:pt x="107972" y="10270"/>
                  </a:lnTo>
                  <a:lnTo>
                    <a:pt x="107368" y="29646"/>
                  </a:lnTo>
                  <a:lnTo>
                    <a:pt x="100323" y="77137"/>
                  </a:lnTo>
                  <a:lnTo>
                    <a:pt x="92725" y="117133"/>
                  </a:lnTo>
                  <a:lnTo>
                    <a:pt x="91396" y="1252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05">
              <a:extLst>
                <a:ext uri="{FF2B5EF4-FFF2-40B4-BE49-F238E27FC236}">
                  <a16:creationId xmlns:a16="http://schemas.microsoft.com/office/drawing/2014/main" id="{499745D4-87E4-61B2-C7FB-314DC34173D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785996" y="5699458"/>
              <a:ext cx="2349" cy="4326"/>
            </a:xfrm>
            <a:custGeom>
              <a:avLst/>
              <a:gdLst/>
              <a:ahLst/>
              <a:cxnLst/>
              <a:rect l="0" t="0" r="0" b="0"/>
              <a:pathLst>
                <a:path w="2349" h="4326">
                  <a:moveTo>
                    <a:pt x="2348" y="0"/>
                  </a:moveTo>
                  <a:lnTo>
                    <a:pt x="2348" y="0"/>
                  </a:lnTo>
                  <a:lnTo>
                    <a:pt x="574" y="1601"/>
                  </a:lnTo>
                  <a:lnTo>
                    <a:pt x="0" y="3073"/>
                  </a:lnTo>
                  <a:lnTo>
                    <a:pt x="676" y="4054"/>
                  </a:lnTo>
                  <a:lnTo>
                    <a:pt x="1302" y="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54">
            <a:extLst>
              <a:ext uri="{FF2B5EF4-FFF2-40B4-BE49-F238E27FC236}">
                <a16:creationId xmlns:a16="http://schemas.microsoft.com/office/drawing/2014/main" id="{1DED62B6-1264-5886-A224-D0A7DE10CC48}"/>
              </a:ext>
            </a:extLst>
          </p:cNvPr>
          <p:cNvGrpSpPr/>
          <p:nvPr/>
        </p:nvGrpSpPr>
        <p:grpSpPr>
          <a:xfrm>
            <a:off x="5905500" y="5449658"/>
            <a:ext cx="1542049" cy="408218"/>
            <a:chOff x="5905500" y="5449658"/>
            <a:chExt cx="1542049" cy="408218"/>
          </a:xfrm>
        </p:grpSpPr>
        <p:sp>
          <p:nvSpPr>
            <p:cNvPr id="146" name="SMARTInkShape-206">
              <a:extLst>
                <a:ext uri="{FF2B5EF4-FFF2-40B4-BE49-F238E27FC236}">
                  <a16:creationId xmlns:a16="http://schemas.microsoft.com/office/drawing/2014/main" id="{CAF8DCDF-EA30-5B19-AC30-1CF0BC80500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905500" y="56864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07">
              <a:extLst>
                <a:ext uri="{FF2B5EF4-FFF2-40B4-BE49-F238E27FC236}">
                  <a16:creationId xmlns:a16="http://schemas.microsoft.com/office/drawing/2014/main" id="{EAD96733-7B05-0960-2CC7-5AF32A52E630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6014070" y="5514975"/>
              <a:ext cx="137431" cy="199461"/>
            </a:xfrm>
            <a:custGeom>
              <a:avLst/>
              <a:gdLst/>
              <a:ahLst/>
              <a:cxnLst/>
              <a:rect l="0" t="0" r="0" b="0"/>
              <a:pathLst>
                <a:path w="137431" h="199461">
                  <a:moveTo>
                    <a:pt x="110505" y="57150"/>
                  </a:moveTo>
                  <a:lnTo>
                    <a:pt x="110505" y="57150"/>
                  </a:lnTo>
                  <a:lnTo>
                    <a:pt x="115561" y="57150"/>
                  </a:lnTo>
                  <a:lnTo>
                    <a:pt x="117050" y="56092"/>
                  </a:lnTo>
                  <a:lnTo>
                    <a:pt x="118044" y="54328"/>
                  </a:lnTo>
                  <a:lnTo>
                    <a:pt x="118706" y="52094"/>
                  </a:lnTo>
                  <a:lnTo>
                    <a:pt x="127395" y="37852"/>
                  </a:lnTo>
                  <a:lnTo>
                    <a:pt x="129428" y="15860"/>
                  </a:lnTo>
                  <a:lnTo>
                    <a:pt x="126676" y="9518"/>
                  </a:lnTo>
                  <a:lnTo>
                    <a:pt x="124461" y="6345"/>
                  </a:lnTo>
                  <a:lnTo>
                    <a:pt x="120867" y="4231"/>
                  </a:lnTo>
                  <a:lnTo>
                    <a:pt x="111230" y="1880"/>
                  </a:lnTo>
                  <a:lnTo>
                    <a:pt x="99891" y="3658"/>
                  </a:lnTo>
                  <a:lnTo>
                    <a:pt x="55245" y="19371"/>
                  </a:lnTo>
                  <a:lnTo>
                    <a:pt x="34865" y="31492"/>
                  </a:lnTo>
                  <a:lnTo>
                    <a:pt x="4745" y="54164"/>
                  </a:lnTo>
                  <a:lnTo>
                    <a:pt x="0" y="64995"/>
                  </a:lnTo>
                  <a:lnTo>
                    <a:pt x="714" y="76865"/>
                  </a:lnTo>
                  <a:lnTo>
                    <a:pt x="2386" y="82993"/>
                  </a:lnTo>
                  <a:lnTo>
                    <a:pt x="5617" y="87078"/>
                  </a:lnTo>
                  <a:lnTo>
                    <a:pt x="47017" y="105133"/>
                  </a:lnTo>
                  <a:lnTo>
                    <a:pt x="92467" y="124422"/>
                  </a:lnTo>
                  <a:lnTo>
                    <a:pt x="110805" y="136349"/>
                  </a:lnTo>
                  <a:lnTo>
                    <a:pt x="125851" y="149229"/>
                  </a:lnTo>
                  <a:lnTo>
                    <a:pt x="135369" y="165924"/>
                  </a:lnTo>
                  <a:lnTo>
                    <a:pt x="137430" y="173580"/>
                  </a:lnTo>
                  <a:lnTo>
                    <a:pt x="136922" y="177104"/>
                  </a:lnTo>
                  <a:lnTo>
                    <a:pt x="133535" y="183840"/>
                  </a:lnTo>
                  <a:lnTo>
                    <a:pt x="120621" y="193584"/>
                  </a:lnTo>
                  <a:lnTo>
                    <a:pt x="103390" y="198117"/>
                  </a:lnTo>
                  <a:lnTo>
                    <a:pt x="84877" y="199460"/>
                  </a:lnTo>
                  <a:lnTo>
                    <a:pt x="60931" y="189745"/>
                  </a:lnTo>
                  <a:lnTo>
                    <a:pt x="23873" y="160287"/>
                  </a:lnTo>
                  <a:lnTo>
                    <a:pt x="22059" y="154482"/>
                  </a:lnTo>
                  <a:lnTo>
                    <a:pt x="22864" y="139568"/>
                  </a:lnTo>
                  <a:lnTo>
                    <a:pt x="24561" y="134320"/>
                  </a:lnTo>
                  <a:lnTo>
                    <a:pt x="26751" y="130822"/>
                  </a:lnTo>
                  <a:lnTo>
                    <a:pt x="74108" y="84021"/>
                  </a:lnTo>
                  <a:lnTo>
                    <a:pt x="118457" y="57422"/>
                  </a:lnTo>
                  <a:lnTo>
                    <a:pt x="125681" y="49862"/>
                  </a:lnTo>
                  <a:lnTo>
                    <a:pt x="132420" y="39448"/>
                  </a:lnTo>
                  <a:lnTo>
                    <a:pt x="133581" y="33706"/>
                  </a:lnTo>
                  <a:lnTo>
                    <a:pt x="132049" y="21684"/>
                  </a:lnTo>
                  <a:lnTo>
                    <a:pt x="129101" y="17631"/>
                  </a:lnTo>
                  <a:lnTo>
                    <a:pt x="125019" y="14929"/>
                  </a:lnTo>
                  <a:lnTo>
                    <a:pt x="111984" y="8305"/>
                  </a:lnTo>
                  <a:lnTo>
                    <a:pt x="104812" y="3691"/>
                  </a:lnTo>
                  <a:lnTo>
                    <a:pt x="8193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08">
              <a:extLst>
                <a:ext uri="{FF2B5EF4-FFF2-40B4-BE49-F238E27FC236}">
                  <a16:creationId xmlns:a16="http://schemas.microsoft.com/office/drawing/2014/main" id="{68BC7CA6-9077-1B74-05D4-1CC9251CBC43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296025" y="5734452"/>
              <a:ext cx="85676" cy="123424"/>
            </a:xfrm>
            <a:custGeom>
              <a:avLst/>
              <a:gdLst/>
              <a:ahLst/>
              <a:cxnLst/>
              <a:rect l="0" t="0" r="0" b="0"/>
              <a:pathLst>
                <a:path w="85676" h="123424">
                  <a:moveTo>
                    <a:pt x="57150" y="9123"/>
                  </a:moveTo>
                  <a:lnTo>
                    <a:pt x="57150" y="9123"/>
                  </a:lnTo>
                  <a:lnTo>
                    <a:pt x="52094" y="14179"/>
                  </a:lnTo>
                  <a:lnTo>
                    <a:pt x="46789" y="16662"/>
                  </a:lnTo>
                  <a:lnTo>
                    <a:pt x="43893" y="17324"/>
                  </a:lnTo>
                  <a:lnTo>
                    <a:pt x="41962" y="16707"/>
                  </a:lnTo>
                  <a:lnTo>
                    <a:pt x="40675" y="15237"/>
                  </a:lnTo>
                  <a:lnTo>
                    <a:pt x="38250" y="9481"/>
                  </a:lnTo>
                  <a:lnTo>
                    <a:pt x="38145" y="4173"/>
                  </a:lnTo>
                  <a:lnTo>
                    <a:pt x="39188" y="2648"/>
                  </a:lnTo>
                  <a:lnTo>
                    <a:pt x="40942" y="1632"/>
                  </a:lnTo>
                  <a:lnTo>
                    <a:pt x="46305" y="0"/>
                  </a:lnTo>
                  <a:lnTo>
                    <a:pt x="46745" y="924"/>
                  </a:lnTo>
                  <a:lnTo>
                    <a:pt x="47234" y="4774"/>
                  </a:lnTo>
                  <a:lnTo>
                    <a:pt x="48423" y="6224"/>
                  </a:lnTo>
                  <a:lnTo>
                    <a:pt x="52565" y="7835"/>
                  </a:lnTo>
                  <a:lnTo>
                    <a:pt x="54094" y="9323"/>
                  </a:lnTo>
                  <a:lnTo>
                    <a:pt x="55792" y="13798"/>
                  </a:lnTo>
                  <a:lnTo>
                    <a:pt x="55186" y="15414"/>
                  </a:lnTo>
                  <a:lnTo>
                    <a:pt x="53724" y="16492"/>
                  </a:lnTo>
                  <a:lnTo>
                    <a:pt x="51691" y="17211"/>
                  </a:lnTo>
                  <a:lnTo>
                    <a:pt x="50335" y="18748"/>
                  </a:lnTo>
                  <a:lnTo>
                    <a:pt x="48830" y="23279"/>
                  </a:lnTo>
                  <a:lnTo>
                    <a:pt x="47370" y="24910"/>
                  </a:lnTo>
                  <a:lnTo>
                    <a:pt x="39531" y="27744"/>
                  </a:lnTo>
                  <a:lnTo>
                    <a:pt x="33467" y="22989"/>
                  </a:lnTo>
                  <a:lnTo>
                    <a:pt x="30750" y="17755"/>
                  </a:lnTo>
                  <a:lnTo>
                    <a:pt x="30025" y="14878"/>
                  </a:lnTo>
                  <a:lnTo>
                    <a:pt x="30600" y="12960"/>
                  </a:lnTo>
                  <a:lnTo>
                    <a:pt x="32041" y="11681"/>
                  </a:lnTo>
                  <a:lnTo>
                    <a:pt x="36903" y="9628"/>
                  </a:lnTo>
                  <a:lnTo>
                    <a:pt x="47859" y="9272"/>
                  </a:lnTo>
                  <a:lnTo>
                    <a:pt x="55843" y="12011"/>
                  </a:lnTo>
                  <a:lnTo>
                    <a:pt x="76085" y="25604"/>
                  </a:lnTo>
                  <a:lnTo>
                    <a:pt x="79299" y="26460"/>
                  </a:lnTo>
                  <a:lnTo>
                    <a:pt x="81440" y="28089"/>
                  </a:lnTo>
                  <a:lnTo>
                    <a:pt x="83820" y="32722"/>
                  </a:lnTo>
                  <a:lnTo>
                    <a:pt x="85675" y="59959"/>
                  </a:lnTo>
                  <a:lnTo>
                    <a:pt x="80654" y="74515"/>
                  </a:lnTo>
                  <a:lnTo>
                    <a:pt x="72535" y="83342"/>
                  </a:lnTo>
                  <a:lnTo>
                    <a:pt x="32608" y="113846"/>
                  </a:lnTo>
                  <a:lnTo>
                    <a:pt x="11507" y="122161"/>
                  </a:lnTo>
                  <a:lnTo>
                    <a:pt x="0" y="123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09">
              <a:extLst>
                <a:ext uri="{FF2B5EF4-FFF2-40B4-BE49-F238E27FC236}">
                  <a16:creationId xmlns:a16="http://schemas.microsoft.com/office/drawing/2014/main" id="{28FC5345-B074-A1AC-2DE4-53AC717CAE4C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549917" y="5553075"/>
              <a:ext cx="116502" cy="157029"/>
            </a:xfrm>
            <a:custGeom>
              <a:avLst/>
              <a:gdLst/>
              <a:ahLst/>
              <a:cxnLst/>
              <a:rect l="0" t="0" r="0" b="0"/>
              <a:pathLst>
                <a:path w="116502" h="157029">
                  <a:moveTo>
                    <a:pt x="60433" y="9525"/>
                  </a:moveTo>
                  <a:lnTo>
                    <a:pt x="60433" y="9525"/>
                  </a:lnTo>
                  <a:lnTo>
                    <a:pt x="65920" y="9525"/>
                  </a:lnTo>
                  <a:lnTo>
                    <a:pt x="63578" y="9525"/>
                  </a:lnTo>
                  <a:lnTo>
                    <a:pt x="62530" y="8467"/>
                  </a:lnTo>
                  <a:lnTo>
                    <a:pt x="60436" y="16"/>
                  </a:lnTo>
                  <a:lnTo>
                    <a:pt x="60434" y="3"/>
                  </a:lnTo>
                  <a:lnTo>
                    <a:pt x="60433" y="0"/>
                  </a:lnTo>
                  <a:lnTo>
                    <a:pt x="55377" y="0"/>
                  </a:lnTo>
                  <a:lnTo>
                    <a:pt x="42119" y="10113"/>
                  </a:lnTo>
                  <a:lnTo>
                    <a:pt x="5422" y="54475"/>
                  </a:lnTo>
                  <a:lnTo>
                    <a:pt x="1534" y="58541"/>
                  </a:lnTo>
                  <a:lnTo>
                    <a:pt x="0" y="63369"/>
                  </a:lnTo>
                  <a:lnTo>
                    <a:pt x="1118" y="74378"/>
                  </a:lnTo>
                  <a:lnTo>
                    <a:pt x="5143" y="83504"/>
                  </a:lnTo>
                  <a:lnTo>
                    <a:pt x="7698" y="87419"/>
                  </a:lnTo>
                  <a:lnTo>
                    <a:pt x="13359" y="91770"/>
                  </a:lnTo>
                  <a:lnTo>
                    <a:pt x="16351" y="92930"/>
                  </a:lnTo>
                  <a:lnTo>
                    <a:pt x="62060" y="86472"/>
                  </a:lnTo>
                  <a:lnTo>
                    <a:pt x="87093" y="85823"/>
                  </a:lnTo>
                  <a:lnTo>
                    <a:pt x="99093" y="91413"/>
                  </a:lnTo>
                  <a:lnTo>
                    <a:pt x="109366" y="99895"/>
                  </a:lnTo>
                  <a:lnTo>
                    <a:pt x="113931" y="107192"/>
                  </a:lnTo>
                  <a:lnTo>
                    <a:pt x="116501" y="117250"/>
                  </a:lnTo>
                  <a:lnTo>
                    <a:pt x="112206" y="131990"/>
                  </a:lnTo>
                  <a:lnTo>
                    <a:pt x="104230" y="144706"/>
                  </a:lnTo>
                  <a:lnTo>
                    <a:pt x="98242" y="148980"/>
                  </a:lnTo>
                  <a:lnTo>
                    <a:pt x="88922" y="151387"/>
                  </a:lnTo>
                  <a:lnTo>
                    <a:pt x="52050" y="157028"/>
                  </a:lnTo>
                  <a:lnTo>
                    <a:pt x="30790" y="153315"/>
                  </a:lnTo>
                  <a:lnTo>
                    <a:pt x="27971" y="151952"/>
                  </a:lnTo>
                  <a:lnTo>
                    <a:pt x="22333" y="142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10">
              <a:extLst>
                <a:ext uri="{FF2B5EF4-FFF2-40B4-BE49-F238E27FC236}">
                  <a16:creationId xmlns:a16="http://schemas.microsoft.com/office/drawing/2014/main" id="{174BEAA0-4295-CB6B-A073-E11231D82AC5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592625" y="5525295"/>
              <a:ext cx="132026" cy="27781"/>
            </a:xfrm>
            <a:custGeom>
              <a:avLst/>
              <a:gdLst/>
              <a:ahLst/>
              <a:cxnLst/>
              <a:rect l="0" t="0" r="0" b="0"/>
              <a:pathLst>
                <a:path w="132026" h="27781">
                  <a:moveTo>
                    <a:pt x="8200" y="27780"/>
                  </a:moveTo>
                  <a:lnTo>
                    <a:pt x="8200" y="27780"/>
                  </a:lnTo>
                  <a:lnTo>
                    <a:pt x="0" y="19579"/>
                  </a:lnTo>
                  <a:lnTo>
                    <a:pt x="616" y="19138"/>
                  </a:lnTo>
                  <a:lnTo>
                    <a:pt x="4124" y="18647"/>
                  </a:lnTo>
                  <a:lnTo>
                    <a:pt x="30208" y="5241"/>
                  </a:lnTo>
                  <a:lnTo>
                    <a:pt x="70208" y="0"/>
                  </a:lnTo>
                  <a:lnTo>
                    <a:pt x="102293" y="420"/>
                  </a:lnTo>
                  <a:lnTo>
                    <a:pt x="132025" y="87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11">
              <a:extLst>
                <a:ext uri="{FF2B5EF4-FFF2-40B4-BE49-F238E27FC236}">
                  <a16:creationId xmlns:a16="http://schemas.microsoft.com/office/drawing/2014/main" id="{B181875F-FC09-C65F-E5B6-AEED05B79F3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781853" y="5524500"/>
              <a:ext cx="123769" cy="207587"/>
            </a:xfrm>
            <a:custGeom>
              <a:avLst/>
              <a:gdLst/>
              <a:ahLst/>
              <a:cxnLst/>
              <a:rect l="0" t="0" r="0" b="0"/>
              <a:pathLst>
                <a:path w="123769" h="207587">
                  <a:moveTo>
                    <a:pt x="95197" y="0"/>
                  </a:moveTo>
                  <a:lnTo>
                    <a:pt x="95197" y="0"/>
                  </a:lnTo>
                  <a:lnTo>
                    <a:pt x="95197" y="5488"/>
                  </a:lnTo>
                  <a:lnTo>
                    <a:pt x="95197" y="0"/>
                  </a:lnTo>
                  <a:lnTo>
                    <a:pt x="95197" y="13257"/>
                  </a:lnTo>
                  <a:lnTo>
                    <a:pt x="94139" y="15188"/>
                  </a:lnTo>
                  <a:lnTo>
                    <a:pt x="92375" y="16475"/>
                  </a:lnTo>
                  <a:lnTo>
                    <a:pt x="87593" y="18963"/>
                  </a:lnTo>
                  <a:lnTo>
                    <a:pt x="81940" y="23598"/>
                  </a:lnTo>
                  <a:lnTo>
                    <a:pt x="60904" y="48641"/>
                  </a:lnTo>
                  <a:lnTo>
                    <a:pt x="22153" y="78275"/>
                  </a:lnTo>
                  <a:lnTo>
                    <a:pt x="14049" y="87706"/>
                  </a:lnTo>
                  <a:lnTo>
                    <a:pt x="4596" y="94073"/>
                  </a:lnTo>
                  <a:lnTo>
                    <a:pt x="0" y="104634"/>
                  </a:lnTo>
                  <a:lnTo>
                    <a:pt x="45280" y="104774"/>
                  </a:lnTo>
                  <a:lnTo>
                    <a:pt x="80256" y="103717"/>
                  </a:lnTo>
                  <a:lnTo>
                    <a:pt x="113466" y="95838"/>
                  </a:lnTo>
                  <a:lnTo>
                    <a:pt x="123757" y="95250"/>
                  </a:lnTo>
                  <a:lnTo>
                    <a:pt x="123768" y="100306"/>
                  </a:lnTo>
                  <a:lnTo>
                    <a:pt x="120948" y="105611"/>
                  </a:lnTo>
                  <a:lnTo>
                    <a:pt x="101382" y="140307"/>
                  </a:lnTo>
                  <a:lnTo>
                    <a:pt x="80370" y="185224"/>
                  </a:lnTo>
                  <a:lnTo>
                    <a:pt x="76340" y="196227"/>
                  </a:lnTo>
                  <a:lnTo>
                    <a:pt x="68110" y="207586"/>
                  </a:lnTo>
                  <a:lnTo>
                    <a:pt x="76147" y="2000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2">
              <a:extLst>
                <a:ext uri="{FF2B5EF4-FFF2-40B4-BE49-F238E27FC236}">
                  <a16:creationId xmlns:a16="http://schemas.microsoft.com/office/drawing/2014/main" id="{9B9B2D9B-B5A9-4619-30D0-F5515E908936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991565" y="5572213"/>
              <a:ext cx="94857" cy="137173"/>
            </a:xfrm>
            <a:custGeom>
              <a:avLst/>
              <a:gdLst/>
              <a:ahLst/>
              <a:cxnLst/>
              <a:rect l="0" t="0" r="0" b="0"/>
              <a:pathLst>
                <a:path w="94857" h="137173">
                  <a:moveTo>
                    <a:pt x="85510" y="18962"/>
                  </a:moveTo>
                  <a:lnTo>
                    <a:pt x="85510" y="18962"/>
                  </a:lnTo>
                  <a:lnTo>
                    <a:pt x="93710" y="10761"/>
                  </a:lnTo>
                  <a:lnTo>
                    <a:pt x="94642" y="4773"/>
                  </a:lnTo>
                  <a:lnTo>
                    <a:pt x="93715" y="3152"/>
                  </a:lnTo>
                  <a:lnTo>
                    <a:pt x="92038" y="2072"/>
                  </a:lnTo>
                  <a:lnTo>
                    <a:pt x="84622" y="552"/>
                  </a:lnTo>
                  <a:lnTo>
                    <a:pt x="81742" y="339"/>
                  </a:lnTo>
                  <a:lnTo>
                    <a:pt x="62521" y="10152"/>
                  </a:lnTo>
                  <a:lnTo>
                    <a:pt x="35186" y="33488"/>
                  </a:lnTo>
                  <a:lnTo>
                    <a:pt x="12227" y="67575"/>
                  </a:lnTo>
                  <a:lnTo>
                    <a:pt x="2243" y="94769"/>
                  </a:lnTo>
                  <a:lnTo>
                    <a:pt x="0" y="125275"/>
                  </a:lnTo>
                  <a:lnTo>
                    <a:pt x="2045" y="128996"/>
                  </a:lnTo>
                  <a:lnTo>
                    <a:pt x="9962" y="135952"/>
                  </a:lnTo>
                  <a:lnTo>
                    <a:pt x="15036" y="137172"/>
                  </a:lnTo>
                  <a:lnTo>
                    <a:pt x="26319" y="135705"/>
                  </a:lnTo>
                  <a:lnTo>
                    <a:pt x="44571" y="128929"/>
                  </a:lnTo>
                  <a:lnTo>
                    <a:pt x="63384" y="110106"/>
                  </a:lnTo>
                  <a:lnTo>
                    <a:pt x="90436" y="70089"/>
                  </a:lnTo>
                  <a:lnTo>
                    <a:pt x="94127" y="46975"/>
                  </a:lnTo>
                  <a:lnTo>
                    <a:pt x="94856" y="27082"/>
                  </a:lnTo>
                  <a:lnTo>
                    <a:pt x="89925" y="11255"/>
                  </a:lnTo>
                  <a:lnTo>
                    <a:pt x="86337" y="7474"/>
                  </a:lnTo>
                  <a:lnTo>
                    <a:pt x="76706" y="3273"/>
                  </a:lnTo>
                  <a:lnTo>
                    <a:pt x="57594" y="0"/>
                  </a:lnTo>
                  <a:lnTo>
                    <a:pt x="43735" y="13177"/>
                  </a:lnTo>
                  <a:lnTo>
                    <a:pt x="37885" y="28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3">
              <a:extLst>
                <a:ext uri="{FF2B5EF4-FFF2-40B4-BE49-F238E27FC236}">
                  <a16:creationId xmlns:a16="http://schemas.microsoft.com/office/drawing/2014/main" id="{19591086-047C-B041-3600-F7D2077E95E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15175" y="57150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14">
              <a:extLst>
                <a:ext uri="{FF2B5EF4-FFF2-40B4-BE49-F238E27FC236}">
                  <a16:creationId xmlns:a16="http://schemas.microsoft.com/office/drawing/2014/main" id="{5AA7C18D-0BE3-D8E0-5CB0-38FBDC95977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211014" y="5591213"/>
              <a:ext cx="151812" cy="148326"/>
            </a:xfrm>
            <a:custGeom>
              <a:avLst/>
              <a:gdLst/>
              <a:ahLst/>
              <a:cxnLst/>
              <a:rect l="0" t="0" r="0" b="0"/>
              <a:pathLst>
                <a:path w="151812" h="148326">
                  <a:moveTo>
                    <a:pt x="27986" y="38062"/>
                  </a:moveTo>
                  <a:lnTo>
                    <a:pt x="27986" y="38062"/>
                  </a:lnTo>
                  <a:lnTo>
                    <a:pt x="44232" y="22874"/>
                  </a:lnTo>
                  <a:lnTo>
                    <a:pt x="50376" y="20729"/>
                  </a:lnTo>
                  <a:lnTo>
                    <a:pt x="52438" y="19099"/>
                  </a:lnTo>
                  <a:lnTo>
                    <a:pt x="56397" y="12806"/>
                  </a:lnTo>
                  <a:lnTo>
                    <a:pt x="75788" y="2142"/>
                  </a:lnTo>
                  <a:lnTo>
                    <a:pt x="107364" y="0"/>
                  </a:lnTo>
                  <a:lnTo>
                    <a:pt x="109479" y="1045"/>
                  </a:lnTo>
                  <a:lnTo>
                    <a:pt x="110890" y="2801"/>
                  </a:lnTo>
                  <a:lnTo>
                    <a:pt x="112458" y="7573"/>
                  </a:lnTo>
                  <a:lnTo>
                    <a:pt x="113154" y="13222"/>
                  </a:lnTo>
                  <a:lnTo>
                    <a:pt x="100405" y="50075"/>
                  </a:lnTo>
                  <a:lnTo>
                    <a:pt x="73706" y="91698"/>
                  </a:lnTo>
                  <a:lnTo>
                    <a:pt x="28894" y="125051"/>
                  </a:lnTo>
                  <a:lnTo>
                    <a:pt x="12918" y="138226"/>
                  </a:lnTo>
                  <a:lnTo>
                    <a:pt x="0" y="142657"/>
                  </a:lnTo>
                  <a:lnTo>
                    <a:pt x="39543" y="142827"/>
                  </a:lnTo>
                  <a:lnTo>
                    <a:pt x="80347" y="142836"/>
                  </a:lnTo>
                  <a:lnTo>
                    <a:pt x="107042" y="143895"/>
                  </a:lnTo>
                  <a:lnTo>
                    <a:pt x="125258" y="148325"/>
                  </a:lnTo>
                  <a:lnTo>
                    <a:pt x="151811" y="1428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15">
              <a:extLst>
                <a:ext uri="{FF2B5EF4-FFF2-40B4-BE49-F238E27FC236}">
                  <a16:creationId xmlns:a16="http://schemas.microsoft.com/office/drawing/2014/main" id="{AA75CE61-BBED-4ADD-8E4D-04043BD8B8C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258050" y="5449658"/>
              <a:ext cx="189499" cy="379643"/>
            </a:xfrm>
            <a:custGeom>
              <a:avLst/>
              <a:gdLst/>
              <a:ahLst/>
              <a:cxnLst/>
              <a:rect l="0" t="0" r="0" b="0"/>
              <a:pathLst>
                <a:path w="189499" h="379643">
                  <a:moveTo>
                    <a:pt x="76200" y="27217"/>
                  </a:moveTo>
                  <a:lnTo>
                    <a:pt x="76200" y="27217"/>
                  </a:lnTo>
                  <a:lnTo>
                    <a:pt x="81256" y="22161"/>
                  </a:lnTo>
                  <a:lnTo>
                    <a:pt x="89384" y="19678"/>
                  </a:lnTo>
                  <a:lnTo>
                    <a:pt x="136668" y="16711"/>
                  </a:lnTo>
                  <a:lnTo>
                    <a:pt x="176375" y="7372"/>
                  </a:lnTo>
                  <a:lnTo>
                    <a:pt x="177908" y="5521"/>
                  </a:lnTo>
                  <a:lnTo>
                    <a:pt x="178929" y="3228"/>
                  </a:lnTo>
                  <a:lnTo>
                    <a:pt x="180670" y="1699"/>
                  </a:lnTo>
                  <a:lnTo>
                    <a:pt x="185425" y="0"/>
                  </a:lnTo>
                  <a:lnTo>
                    <a:pt x="187118" y="606"/>
                  </a:lnTo>
                  <a:lnTo>
                    <a:pt x="188245" y="2068"/>
                  </a:lnTo>
                  <a:lnTo>
                    <a:pt x="189498" y="7573"/>
                  </a:lnTo>
                  <a:lnTo>
                    <a:pt x="189354" y="41481"/>
                  </a:lnTo>
                  <a:lnTo>
                    <a:pt x="180122" y="78600"/>
                  </a:lnTo>
                  <a:lnTo>
                    <a:pt x="171534" y="125745"/>
                  </a:lnTo>
                  <a:lnTo>
                    <a:pt x="166301" y="158246"/>
                  </a:lnTo>
                  <a:lnTo>
                    <a:pt x="168396" y="186338"/>
                  </a:lnTo>
                  <a:lnTo>
                    <a:pt x="162633" y="233376"/>
                  </a:lnTo>
                  <a:lnTo>
                    <a:pt x="161987" y="275462"/>
                  </a:lnTo>
                  <a:lnTo>
                    <a:pt x="163002" y="296328"/>
                  </a:lnTo>
                  <a:lnTo>
                    <a:pt x="171059" y="342806"/>
                  </a:lnTo>
                  <a:lnTo>
                    <a:pt x="171450" y="360475"/>
                  </a:lnTo>
                  <a:lnTo>
                    <a:pt x="166394" y="365614"/>
                  </a:lnTo>
                  <a:lnTo>
                    <a:pt x="158266" y="368116"/>
                  </a:lnTo>
                  <a:lnTo>
                    <a:pt x="121031" y="370912"/>
                  </a:lnTo>
                  <a:lnTo>
                    <a:pt x="77843" y="377604"/>
                  </a:lnTo>
                  <a:lnTo>
                    <a:pt x="36395" y="379374"/>
                  </a:lnTo>
                  <a:lnTo>
                    <a:pt x="0" y="379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5F589-2584-46FF-8F0B-E2AED29F24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Error and Margin of Error, </a:t>
            </a:r>
            <a:r>
              <a:rPr lang="en-US" i="1" dirty="0"/>
              <a:t>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95B42-2597-44F7-BF85-7A95B43283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α</m:t>
                          </m:r>
                          <m:r>
                            <a:rPr lang="en-US" i="1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  <m:t>/2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solidFill>
                                <a:srgbClr val="36609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366092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36609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366092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95B42-2597-44F7-BF85-7A95B43283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SMARTInkShape-Group55">
            <a:extLst>
              <a:ext uri="{FF2B5EF4-FFF2-40B4-BE49-F238E27FC236}">
                <a16:creationId xmlns:a16="http://schemas.microsoft.com/office/drawing/2014/main" id="{90EF77EC-FAEF-5262-AAC4-B3666443F279}"/>
              </a:ext>
            </a:extLst>
          </p:cNvPr>
          <p:cNvGrpSpPr/>
          <p:nvPr/>
        </p:nvGrpSpPr>
        <p:grpSpPr>
          <a:xfrm>
            <a:off x="2261462" y="1571625"/>
            <a:ext cx="24539" cy="133351"/>
            <a:chOff x="2261462" y="1571625"/>
            <a:chExt cx="24539" cy="133351"/>
          </a:xfrm>
        </p:grpSpPr>
        <p:sp>
          <p:nvSpPr>
            <p:cNvPr id="4" name="SMARTInkShape-216">
              <a:extLst>
                <a:ext uri="{FF2B5EF4-FFF2-40B4-BE49-F238E27FC236}">
                  <a16:creationId xmlns:a16="http://schemas.microsoft.com/office/drawing/2014/main" id="{9AC2C4DB-3E3A-AF0E-4A6F-82AAE2DB9A20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276475" y="16859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0"/>
                  </a:moveTo>
                  <a:lnTo>
                    <a:pt x="9525" y="0"/>
                  </a:lnTo>
                  <a:lnTo>
                    <a:pt x="0" y="9525"/>
                  </a:lnTo>
                  <a:lnTo>
                    <a:pt x="5056" y="9525"/>
                  </a:lnTo>
                  <a:lnTo>
                    <a:pt x="6546" y="10583"/>
                  </a:lnTo>
                  <a:lnTo>
                    <a:pt x="7539" y="12347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7">
              <a:extLst>
                <a:ext uri="{FF2B5EF4-FFF2-40B4-BE49-F238E27FC236}">
                  <a16:creationId xmlns:a16="http://schemas.microsoft.com/office/drawing/2014/main" id="{E6680D84-E187-42AA-C0DF-39D6A4C4E9C9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261462" y="1571625"/>
              <a:ext cx="5489" cy="1"/>
            </a:xfrm>
            <a:custGeom>
              <a:avLst/>
              <a:gdLst/>
              <a:ahLst/>
              <a:cxnLst/>
              <a:rect l="0" t="0" r="0" b="0"/>
              <a:pathLst>
                <a:path w="5489" h="1">
                  <a:moveTo>
                    <a:pt x="5488" y="0"/>
                  </a:moveTo>
                  <a:lnTo>
                    <a:pt x="5488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SMARTInkShape-Group56">
            <a:extLst>
              <a:ext uri="{FF2B5EF4-FFF2-40B4-BE49-F238E27FC236}">
                <a16:creationId xmlns:a16="http://schemas.microsoft.com/office/drawing/2014/main" id="{C92C4581-2522-F433-29AA-97C96B4DF6E8}"/>
              </a:ext>
            </a:extLst>
          </p:cNvPr>
          <p:cNvGrpSpPr/>
          <p:nvPr/>
        </p:nvGrpSpPr>
        <p:grpSpPr>
          <a:xfrm>
            <a:off x="2809875" y="1638812"/>
            <a:ext cx="1228714" cy="268045"/>
            <a:chOff x="2809875" y="1638812"/>
            <a:chExt cx="1228714" cy="268045"/>
          </a:xfrm>
        </p:grpSpPr>
        <p:sp>
          <p:nvSpPr>
            <p:cNvPr id="7" name="SMARTInkShape-218">
              <a:extLst>
                <a:ext uri="{FF2B5EF4-FFF2-40B4-BE49-F238E27FC236}">
                  <a16:creationId xmlns:a16="http://schemas.microsoft.com/office/drawing/2014/main" id="{26B10B9E-ED83-BC95-AA1D-0ECF2FF9D2C7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867150" y="1686704"/>
              <a:ext cx="171439" cy="123047"/>
            </a:xfrm>
            <a:custGeom>
              <a:avLst/>
              <a:gdLst/>
              <a:ahLst/>
              <a:cxnLst/>
              <a:rect l="0" t="0" r="0" b="0"/>
              <a:pathLst>
                <a:path w="171439" h="123047">
                  <a:moveTo>
                    <a:pt x="0" y="94471"/>
                  </a:moveTo>
                  <a:lnTo>
                    <a:pt x="0" y="94471"/>
                  </a:lnTo>
                  <a:lnTo>
                    <a:pt x="19298" y="72351"/>
                  </a:lnTo>
                  <a:lnTo>
                    <a:pt x="35300" y="47413"/>
                  </a:lnTo>
                  <a:lnTo>
                    <a:pt x="36233" y="44049"/>
                  </a:lnTo>
                  <a:lnTo>
                    <a:pt x="42915" y="37489"/>
                  </a:lnTo>
                  <a:lnTo>
                    <a:pt x="51881" y="32104"/>
                  </a:lnTo>
                  <a:lnTo>
                    <a:pt x="66036" y="27964"/>
                  </a:lnTo>
                  <a:lnTo>
                    <a:pt x="71542" y="32902"/>
                  </a:lnTo>
                  <a:lnTo>
                    <a:pt x="74130" y="38179"/>
                  </a:lnTo>
                  <a:lnTo>
                    <a:pt x="83685" y="82394"/>
                  </a:lnTo>
                  <a:lnTo>
                    <a:pt x="85606" y="93764"/>
                  </a:lnTo>
                  <a:lnTo>
                    <a:pt x="98794" y="80181"/>
                  </a:lnTo>
                  <a:lnTo>
                    <a:pt x="104061" y="66366"/>
                  </a:lnTo>
                  <a:lnTo>
                    <a:pt x="112913" y="38989"/>
                  </a:lnTo>
                  <a:lnTo>
                    <a:pt x="135297" y="8090"/>
                  </a:lnTo>
                  <a:lnTo>
                    <a:pt x="142329" y="3163"/>
                  </a:lnTo>
                  <a:lnTo>
                    <a:pt x="152238" y="389"/>
                  </a:lnTo>
                  <a:lnTo>
                    <a:pt x="155467" y="0"/>
                  </a:lnTo>
                  <a:lnTo>
                    <a:pt x="157620" y="1857"/>
                  </a:lnTo>
                  <a:lnTo>
                    <a:pt x="168093" y="32818"/>
                  </a:lnTo>
                  <a:lnTo>
                    <a:pt x="171155" y="77782"/>
                  </a:lnTo>
                  <a:lnTo>
                    <a:pt x="171438" y="116107"/>
                  </a:lnTo>
                  <a:lnTo>
                    <a:pt x="170385" y="118420"/>
                  </a:lnTo>
                  <a:lnTo>
                    <a:pt x="161925" y="123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19">
              <a:extLst>
                <a:ext uri="{FF2B5EF4-FFF2-40B4-BE49-F238E27FC236}">
                  <a16:creationId xmlns:a16="http://schemas.microsoft.com/office/drawing/2014/main" id="{1E0A061F-DB54-12EA-CC95-D1668B37CD4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29050" y="1650865"/>
              <a:ext cx="19051" cy="25536"/>
            </a:xfrm>
            <a:custGeom>
              <a:avLst/>
              <a:gdLst/>
              <a:ahLst/>
              <a:cxnLst/>
              <a:rect l="0" t="0" r="0" b="0"/>
              <a:pathLst>
                <a:path w="19051" h="25536">
                  <a:moveTo>
                    <a:pt x="0" y="25535"/>
                  </a:moveTo>
                  <a:lnTo>
                    <a:pt x="0" y="25535"/>
                  </a:lnTo>
                  <a:lnTo>
                    <a:pt x="0" y="7221"/>
                  </a:lnTo>
                  <a:lnTo>
                    <a:pt x="1058" y="3801"/>
                  </a:lnTo>
                  <a:lnTo>
                    <a:pt x="2822" y="1520"/>
                  </a:lnTo>
                  <a:lnTo>
                    <a:pt x="5056" y="0"/>
                  </a:lnTo>
                  <a:lnTo>
                    <a:pt x="7604" y="45"/>
                  </a:lnTo>
                  <a:lnTo>
                    <a:pt x="19050" y="64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0">
              <a:extLst>
                <a:ext uri="{FF2B5EF4-FFF2-40B4-BE49-F238E27FC236}">
                  <a16:creationId xmlns:a16="http://schemas.microsoft.com/office/drawing/2014/main" id="{2DA446B0-2AE9-5337-F9BB-34931D595265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19525" y="1705436"/>
              <a:ext cx="9492" cy="113840"/>
            </a:xfrm>
            <a:custGeom>
              <a:avLst/>
              <a:gdLst/>
              <a:ahLst/>
              <a:cxnLst/>
              <a:rect l="0" t="0" r="0" b="0"/>
              <a:pathLst>
                <a:path w="9492" h="113840">
                  <a:moveTo>
                    <a:pt x="0" y="28114"/>
                  </a:moveTo>
                  <a:lnTo>
                    <a:pt x="0" y="28114"/>
                  </a:lnTo>
                  <a:lnTo>
                    <a:pt x="8201" y="11712"/>
                  </a:lnTo>
                  <a:lnTo>
                    <a:pt x="9491" y="0"/>
                  </a:lnTo>
                  <a:lnTo>
                    <a:pt x="8465" y="24475"/>
                  </a:lnTo>
                  <a:lnTo>
                    <a:pt x="1324" y="66989"/>
                  </a:lnTo>
                  <a:lnTo>
                    <a:pt x="0" y="1138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1">
              <a:extLst>
                <a:ext uri="{FF2B5EF4-FFF2-40B4-BE49-F238E27FC236}">
                  <a16:creationId xmlns:a16="http://schemas.microsoft.com/office/drawing/2014/main" id="{6EFC7376-5E2D-B206-6F7F-2CB66428A210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584099" y="1648413"/>
              <a:ext cx="206852" cy="258444"/>
            </a:xfrm>
            <a:custGeom>
              <a:avLst/>
              <a:gdLst/>
              <a:ahLst/>
              <a:cxnLst/>
              <a:rect l="0" t="0" r="0" b="0"/>
              <a:pathLst>
                <a:path w="206852" h="258444">
                  <a:moveTo>
                    <a:pt x="111601" y="66087"/>
                  </a:moveTo>
                  <a:lnTo>
                    <a:pt x="111601" y="66087"/>
                  </a:lnTo>
                  <a:lnTo>
                    <a:pt x="111601" y="51898"/>
                  </a:lnTo>
                  <a:lnTo>
                    <a:pt x="112659" y="50277"/>
                  </a:lnTo>
                  <a:lnTo>
                    <a:pt x="114423" y="49197"/>
                  </a:lnTo>
                  <a:lnTo>
                    <a:pt x="116657" y="48477"/>
                  </a:lnTo>
                  <a:lnTo>
                    <a:pt x="117089" y="47997"/>
                  </a:lnTo>
                  <a:lnTo>
                    <a:pt x="116317" y="47677"/>
                  </a:lnTo>
                  <a:lnTo>
                    <a:pt x="114745" y="47464"/>
                  </a:lnTo>
                  <a:lnTo>
                    <a:pt x="114756" y="46263"/>
                  </a:lnTo>
                  <a:lnTo>
                    <a:pt x="117589" y="42107"/>
                  </a:lnTo>
                  <a:lnTo>
                    <a:pt x="117710" y="38459"/>
                  </a:lnTo>
                  <a:lnTo>
                    <a:pt x="111218" y="12892"/>
                  </a:lnTo>
                  <a:lnTo>
                    <a:pt x="106845" y="6108"/>
                  </a:lnTo>
                  <a:lnTo>
                    <a:pt x="101374" y="2388"/>
                  </a:lnTo>
                  <a:lnTo>
                    <a:pt x="94356" y="735"/>
                  </a:lnTo>
                  <a:lnTo>
                    <a:pt x="84181" y="0"/>
                  </a:lnTo>
                  <a:lnTo>
                    <a:pt x="61496" y="9699"/>
                  </a:lnTo>
                  <a:lnTo>
                    <a:pt x="28067" y="36007"/>
                  </a:lnTo>
                  <a:lnTo>
                    <a:pt x="14765" y="53882"/>
                  </a:lnTo>
                  <a:lnTo>
                    <a:pt x="9179" y="77640"/>
                  </a:lnTo>
                  <a:lnTo>
                    <a:pt x="10693" y="89919"/>
                  </a:lnTo>
                  <a:lnTo>
                    <a:pt x="17497" y="102782"/>
                  </a:lnTo>
                  <a:lnTo>
                    <a:pt x="20290" y="106425"/>
                  </a:lnTo>
                  <a:lnTo>
                    <a:pt x="29037" y="110473"/>
                  </a:lnTo>
                  <a:lnTo>
                    <a:pt x="34334" y="111553"/>
                  </a:lnTo>
                  <a:lnTo>
                    <a:pt x="45863" y="109930"/>
                  </a:lnTo>
                  <a:lnTo>
                    <a:pt x="56984" y="105681"/>
                  </a:lnTo>
                  <a:lnTo>
                    <a:pt x="82802" y="87861"/>
                  </a:lnTo>
                  <a:lnTo>
                    <a:pt x="95681" y="85675"/>
                  </a:lnTo>
                  <a:lnTo>
                    <a:pt x="102056" y="88198"/>
                  </a:lnTo>
                  <a:lnTo>
                    <a:pt x="105238" y="90353"/>
                  </a:lnTo>
                  <a:lnTo>
                    <a:pt x="108773" y="101214"/>
                  </a:lnTo>
                  <a:lnTo>
                    <a:pt x="111043" y="134056"/>
                  </a:lnTo>
                  <a:lnTo>
                    <a:pt x="102926" y="176720"/>
                  </a:lnTo>
                  <a:lnTo>
                    <a:pt x="102453" y="187929"/>
                  </a:lnTo>
                  <a:lnTo>
                    <a:pt x="84226" y="229005"/>
                  </a:lnTo>
                  <a:lnTo>
                    <a:pt x="80651" y="238199"/>
                  </a:lnTo>
                  <a:lnTo>
                    <a:pt x="68212" y="251237"/>
                  </a:lnTo>
                  <a:lnTo>
                    <a:pt x="60450" y="256195"/>
                  </a:lnTo>
                  <a:lnTo>
                    <a:pt x="53158" y="258443"/>
                  </a:lnTo>
                  <a:lnTo>
                    <a:pt x="39412" y="258117"/>
                  </a:lnTo>
                  <a:lnTo>
                    <a:pt x="26248" y="251623"/>
                  </a:lnTo>
                  <a:lnTo>
                    <a:pt x="5606" y="235263"/>
                  </a:lnTo>
                  <a:lnTo>
                    <a:pt x="992" y="222768"/>
                  </a:lnTo>
                  <a:lnTo>
                    <a:pt x="0" y="206631"/>
                  </a:lnTo>
                  <a:lnTo>
                    <a:pt x="6450" y="179696"/>
                  </a:lnTo>
                  <a:lnTo>
                    <a:pt x="27957" y="142784"/>
                  </a:lnTo>
                  <a:lnTo>
                    <a:pt x="70221" y="116182"/>
                  </a:lnTo>
                  <a:lnTo>
                    <a:pt x="111365" y="99221"/>
                  </a:lnTo>
                  <a:lnTo>
                    <a:pt x="151133" y="95262"/>
                  </a:lnTo>
                  <a:lnTo>
                    <a:pt x="185967" y="95839"/>
                  </a:lnTo>
                  <a:lnTo>
                    <a:pt x="206851" y="1041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2">
              <a:extLst>
                <a:ext uri="{FF2B5EF4-FFF2-40B4-BE49-F238E27FC236}">
                  <a16:creationId xmlns:a16="http://schemas.microsoft.com/office/drawing/2014/main" id="{14388266-3906-82C1-D5BF-36E22D83773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371850" y="1676953"/>
              <a:ext cx="190501" cy="84453"/>
            </a:xfrm>
            <a:custGeom>
              <a:avLst/>
              <a:gdLst/>
              <a:ahLst/>
              <a:cxnLst/>
              <a:rect l="0" t="0" r="0" b="0"/>
              <a:pathLst>
                <a:path w="190501" h="84453">
                  <a:moveTo>
                    <a:pt x="0" y="37547"/>
                  </a:moveTo>
                  <a:lnTo>
                    <a:pt x="0" y="37547"/>
                  </a:lnTo>
                  <a:lnTo>
                    <a:pt x="0" y="32491"/>
                  </a:lnTo>
                  <a:lnTo>
                    <a:pt x="2822" y="27186"/>
                  </a:lnTo>
                  <a:lnTo>
                    <a:pt x="22390" y="5748"/>
                  </a:lnTo>
                  <a:lnTo>
                    <a:pt x="28648" y="2247"/>
                  </a:lnTo>
                  <a:lnTo>
                    <a:pt x="41289" y="0"/>
                  </a:lnTo>
                  <a:lnTo>
                    <a:pt x="50454" y="5337"/>
                  </a:lnTo>
                  <a:lnTo>
                    <a:pt x="78689" y="31973"/>
                  </a:lnTo>
                  <a:lnTo>
                    <a:pt x="87184" y="44242"/>
                  </a:lnTo>
                  <a:lnTo>
                    <a:pt x="92860" y="63049"/>
                  </a:lnTo>
                  <a:lnTo>
                    <a:pt x="94542" y="76971"/>
                  </a:lnTo>
                  <a:lnTo>
                    <a:pt x="92661" y="79705"/>
                  </a:lnTo>
                  <a:lnTo>
                    <a:pt x="89290" y="81527"/>
                  </a:lnTo>
                  <a:lnTo>
                    <a:pt x="73729" y="84452"/>
                  </a:lnTo>
                  <a:lnTo>
                    <a:pt x="66989" y="82030"/>
                  </a:lnTo>
                  <a:lnTo>
                    <a:pt x="63709" y="79902"/>
                  </a:lnTo>
                  <a:lnTo>
                    <a:pt x="61522" y="76367"/>
                  </a:lnTo>
                  <a:lnTo>
                    <a:pt x="58013" y="58307"/>
                  </a:lnTo>
                  <a:lnTo>
                    <a:pt x="57726" y="54562"/>
                  </a:lnTo>
                  <a:lnTo>
                    <a:pt x="59650" y="51007"/>
                  </a:lnTo>
                  <a:lnTo>
                    <a:pt x="67433" y="44235"/>
                  </a:lnTo>
                  <a:lnTo>
                    <a:pt x="111335" y="22750"/>
                  </a:lnTo>
                  <a:lnTo>
                    <a:pt x="158651" y="11207"/>
                  </a:lnTo>
                  <a:lnTo>
                    <a:pt x="190500" y="8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23">
              <a:extLst>
                <a:ext uri="{FF2B5EF4-FFF2-40B4-BE49-F238E27FC236}">
                  <a16:creationId xmlns:a16="http://schemas.microsoft.com/office/drawing/2014/main" id="{966036C0-1633-6C47-B512-D0E2F711E74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21527" y="1638812"/>
              <a:ext cx="159849" cy="149355"/>
            </a:xfrm>
            <a:custGeom>
              <a:avLst/>
              <a:gdLst/>
              <a:ahLst/>
              <a:cxnLst/>
              <a:rect l="0" t="0" r="0" b="0"/>
              <a:pathLst>
                <a:path w="159849" h="149355">
                  <a:moveTo>
                    <a:pt x="83648" y="56638"/>
                  </a:moveTo>
                  <a:lnTo>
                    <a:pt x="83648" y="56638"/>
                  </a:lnTo>
                  <a:lnTo>
                    <a:pt x="101991" y="46937"/>
                  </a:lnTo>
                  <a:lnTo>
                    <a:pt x="106970" y="42449"/>
                  </a:lnTo>
                  <a:lnTo>
                    <a:pt x="109888" y="36926"/>
                  </a:lnTo>
                  <a:lnTo>
                    <a:pt x="112018" y="26019"/>
                  </a:lnTo>
                  <a:lnTo>
                    <a:pt x="112220" y="13611"/>
                  </a:lnTo>
                  <a:lnTo>
                    <a:pt x="109400" y="8234"/>
                  </a:lnTo>
                  <a:lnTo>
                    <a:pt x="107166" y="5319"/>
                  </a:lnTo>
                  <a:lnTo>
                    <a:pt x="101861" y="2080"/>
                  </a:lnTo>
                  <a:lnTo>
                    <a:pt x="89833" y="0"/>
                  </a:lnTo>
                  <a:lnTo>
                    <a:pt x="75367" y="4696"/>
                  </a:lnTo>
                  <a:lnTo>
                    <a:pt x="52619" y="17847"/>
                  </a:lnTo>
                  <a:lnTo>
                    <a:pt x="30828" y="40205"/>
                  </a:lnTo>
                  <a:lnTo>
                    <a:pt x="4932" y="84855"/>
                  </a:lnTo>
                  <a:lnTo>
                    <a:pt x="0" y="106979"/>
                  </a:lnTo>
                  <a:lnTo>
                    <a:pt x="1668" y="121698"/>
                  </a:lnTo>
                  <a:lnTo>
                    <a:pt x="5937" y="134237"/>
                  </a:lnTo>
                  <a:lnTo>
                    <a:pt x="11363" y="143338"/>
                  </a:lnTo>
                  <a:lnTo>
                    <a:pt x="17302" y="148088"/>
                  </a:lnTo>
                  <a:lnTo>
                    <a:pt x="20367" y="149354"/>
                  </a:lnTo>
                  <a:lnTo>
                    <a:pt x="23469" y="149141"/>
                  </a:lnTo>
                  <a:lnTo>
                    <a:pt x="44274" y="138408"/>
                  </a:lnTo>
                  <a:lnTo>
                    <a:pt x="53095" y="126847"/>
                  </a:lnTo>
                  <a:lnTo>
                    <a:pt x="79337" y="81293"/>
                  </a:lnTo>
                  <a:lnTo>
                    <a:pt x="83480" y="57724"/>
                  </a:lnTo>
                  <a:lnTo>
                    <a:pt x="88655" y="67073"/>
                  </a:lnTo>
                  <a:lnTo>
                    <a:pt x="89102" y="71003"/>
                  </a:lnTo>
                  <a:lnTo>
                    <a:pt x="84060" y="112550"/>
                  </a:lnTo>
                  <a:lnTo>
                    <a:pt x="84889" y="124879"/>
                  </a:lnTo>
                  <a:lnTo>
                    <a:pt x="88786" y="133887"/>
                  </a:lnTo>
                  <a:lnTo>
                    <a:pt x="91306" y="136712"/>
                  </a:lnTo>
                  <a:lnTo>
                    <a:pt x="96929" y="139852"/>
                  </a:lnTo>
                  <a:lnTo>
                    <a:pt x="106045" y="141619"/>
                  </a:lnTo>
                  <a:lnTo>
                    <a:pt x="126211" y="134612"/>
                  </a:lnTo>
                  <a:lnTo>
                    <a:pt x="159848" y="113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4">
              <a:extLst>
                <a:ext uri="{FF2B5EF4-FFF2-40B4-BE49-F238E27FC236}">
                  <a16:creationId xmlns:a16="http://schemas.microsoft.com/office/drawing/2014/main" id="{E11448E7-00DD-7AF4-AF55-337416F1E13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2809875" y="1652201"/>
              <a:ext cx="304801" cy="157550"/>
            </a:xfrm>
            <a:custGeom>
              <a:avLst/>
              <a:gdLst/>
              <a:ahLst/>
              <a:cxnLst/>
              <a:rect l="0" t="0" r="0" b="0"/>
              <a:pathLst>
                <a:path w="304801" h="157550">
                  <a:moveTo>
                    <a:pt x="0" y="24199"/>
                  </a:moveTo>
                  <a:lnTo>
                    <a:pt x="0" y="24199"/>
                  </a:lnTo>
                  <a:lnTo>
                    <a:pt x="5056" y="24199"/>
                  </a:lnTo>
                  <a:lnTo>
                    <a:pt x="18314" y="19143"/>
                  </a:lnTo>
                  <a:lnTo>
                    <a:pt x="37585" y="7723"/>
                  </a:lnTo>
                  <a:lnTo>
                    <a:pt x="44221" y="5235"/>
                  </a:lnTo>
                  <a:lnTo>
                    <a:pt x="50698" y="601"/>
                  </a:lnTo>
                  <a:lnTo>
                    <a:pt x="53907" y="0"/>
                  </a:lnTo>
                  <a:lnTo>
                    <a:pt x="57104" y="658"/>
                  </a:lnTo>
                  <a:lnTo>
                    <a:pt x="63480" y="3153"/>
                  </a:lnTo>
                  <a:lnTo>
                    <a:pt x="69841" y="4262"/>
                  </a:lnTo>
                  <a:lnTo>
                    <a:pt x="71961" y="7733"/>
                  </a:lnTo>
                  <a:lnTo>
                    <a:pt x="81315" y="47291"/>
                  </a:lnTo>
                  <a:lnTo>
                    <a:pt x="77083" y="91406"/>
                  </a:lnTo>
                  <a:lnTo>
                    <a:pt x="76223" y="135909"/>
                  </a:lnTo>
                  <a:lnTo>
                    <a:pt x="76207" y="132675"/>
                  </a:lnTo>
                  <a:lnTo>
                    <a:pt x="93505" y="95639"/>
                  </a:lnTo>
                  <a:lnTo>
                    <a:pt x="119800" y="51494"/>
                  </a:lnTo>
                  <a:lnTo>
                    <a:pt x="146017" y="21222"/>
                  </a:lnTo>
                  <a:lnTo>
                    <a:pt x="148145" y="20098"/>
                  </a:lnTo>
                  <a:lnTo>
                    <a:pt x="149563" y="20406"/>
                  </a:lnTo>
                  <a:lnTo>
                    <a:pt x="171676" y="62765"/>
                  </a:lnTo>
                  <a:lnTo>
                    <a:pt x="176842" y="75206"/>
                  </a:lnTo>
                  <a:lnTo>
                    <a:pt x="188272" y="121356"/>
                  </a:lnTo>
                  <a:lnTo>
                    <a:pt x="190370" y="128528"/>
                  </a:lnTo>
                  <a:lnTo>
                    <a:pt x="190461" y="123785"/>
                  </a:lnTo>
                  <a:lnTo>
                    <a:pt x="193305" y="118554"/>
                  </a:lnTo>
                  <a:lnTo>
                    <a:pt x="226687" y="74375"/>
                  </a:lnTo>
                  <a:lnTo>
                    <a:pt x="240922" y="54571"/>
                  </a:lnTo>
                  <a:lnTo>
                    <a:pt x="253926" y="32394"/>
                  </a:lnTo>
                  <a:lnTo>
                    <a:pt x="273044" y="18372"/>
                  </a:lnTo>
                  <a:lnTo>
                    <a:pt x="283867" y="15161"/>
                  </a:lnTo>
                  <a:lnTo>
                    <a:pt x="295305" y="19875"/>
                  </a:lnTo>
                  <a:lnTo>
                    <a:pt x="298470" y="23433"/>
                  </a:lnTo>
                  <a:lnTo>
                    <a:pt x="301987" y="33031"/>
                  </a:lnTo>
                  <a:lnTo>
                    <a:pt x="304429" y="80526"/>
                  </a:lnTo>
                  <a:lnTo>
                    <a:pt x="304767" y="128066"/>
                  </a:lnTo>
                  <a:lnTo>
                    <a:pt x="304800" y="1575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7">
            <a:extLst>
              <a:ext uri="{FF2B5EF4-FFF2-40B4-BE49-F238E27FC236}">
                <a16:creationId xmlns:a16="http://schemas.microsoft.com/office/drawing/2014/main" id="{82C8EF99-B133-8106-326E-DA46B85AE6EB}"/>
              </a:ext>
            </a:extLst>
          </p:cNvPr>
          <p:cNvGrpSpPr/>
          <p:nvPr/>
        </p:nvGrpSpPr>
        <p:grpSpPr>
          <a:xfrm>
            <a:off x="4432659" y="1545088"/>
            <a:ext cx="244117" cy="331338"/>
            <a:chOff x="4432659" y="1545088"/>
            <a:chExt cx="244117" cy="331338"/>
          </a:xfrm>
        </p:grpSpPr>
        <p:sp>
          <p:nvSpPr>
            <p:cNvPr id="15" name="SMARTInkShape-225">
              <a:extLst>
                <a:ext uri="{FF2B5EF4-FFF2-40B4-BE49-F238E27FC236}">
                  <a16:creationId xmlns:a16="http://schemas.microsoft.com/office/drawing/2014/main" id="{4DAB5F33-B0C6-8189-8B42-FDE06B9B4AA0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543425" y="1704975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52663" y="12099"/>
                  </a:lnTo>
                  <a:lnTo>
                    <a:pt x="91967" y="9570"/>
                  </a:lnTo>
                  <a:lnTo>
                    <a:pt x="96613" y="6723"/>
                  </a:lnTo>
                  <a:lnTo>
                    <a:pt x="99334" y="448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6">
              <a:extLst>
                <a:ext uri="{FF2B5EF4-FFF2-40B4-BE49-F238E27FC236}">
                  <a16:creationId xmlns:a16="http://schemas.microsoft.com/office/drawing/2014/main" id="{E07FB720-F2EF-15EF-5E4D-38564609AD73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572104" y="1545088"/>
              <a:ext cx="95147" cy="331338"/>
            </a:xfrm>
            <a:custGeom>
              <a:avLst/>
              <a:gdLst/>
              <a:ahLst/>
              <a:cxnLst/>
              <a:rect l="0" t="0" r="0" b="0"/>
              <a:pathLst>
                <a:path w="95147" h="331338">
                  <a:moveTo>
                    <a:pt x="95146" y="74162"/>
                  </a:moveTo>
                  <a:lnTo>
                    <a:pt x="95146" y="74162"/>
                  </a:lnTo>
                  <a:lnTo>
                    <a:pt x="95146" y="29381"/>
                  </a:lnTo>
                  <a:lnTo>
                    <a:pt x="95146" y="15621"/>
                  </a:lnTo>
                  <a:lnTo>
                    <a:pt x="92324" y="8280"/>
                  </a:lnTo>
                  <a:lnTo>
                    <a:pt x="90090" y="4841"/>
                  </a:lnTo>
                  <a:lnTo>
                    <a:pt x="87542" y="2548"/>
                  </a:lnTo>
                  <a:lnTo>
                    <a:pt x="81889" y="0"/>
                  </a:lnTo>
                  <a:lnTo>
                    <a:pt x="78899" y="379"/>
                  </a:lnTo>
                  <a:lnTo>
                    <a:pt x="72756" y="3622"/>
                  </a:lnTo>
                  <a:lnTo>
                    <a:pt x="60188" y="21932"/>
                  </a:lnTo>
                  <a:lnTo>
                    <a:pt x="39285" y="67336"/>
                  </a:lnTo>
                  <a:lnTo>
                    <a:pt x="24062" y="106484"/>
                  </a:lnTo>
                  <a:lnTo>
                    <a:pt x="19403" y="144887"/>
                  </a:lnTo>
                  <a:lnTo>
                    <a:pt x="5888" y="192210"/>
                  </a:lnTo>
                  <a:lnTo>
                    <a:pt x="1671" y="228261"/>
                  </a:lnTo>
                  <a:lnTo>
                    <a:pt x="422" y="272456"/>
                  </a:lnTo>
                  <a:lnTo>
                    <a:pt x="0" y="316414"/>
                  </a:lnTo>
                  <a:lnTo>
                    <a:pt x="9421" y="3313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7">
              <a:extLst>
                <a:ext uri="{FF2B5EF4-FFF2-40B4-BE49-F238E27FC236}">
                  <a16:creationId xmlns:a16="http://schemas.microsoft.com/office/drawing/2014/main" id="{0384C090-0BBF-DFBB-70A6-954A9B2F0A5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432659" y="1629686"/>
              <a:ext cx="82192" cy="130119"/>
            </a:xfrm>
            <a:custGeom>
              <a:avLst/>
              <a:gdLst/>
              <a:ahLst/>
              <a:cxnLst/>
              <a:rect l="0" t="0" r="0" b="0"/>
              <a:pathLst>
                <a:path w="82192" h="130119">
                  <a:moveTo>
                    <a:pt x="82191" y="37189"/>
                  </a:moveTo>
                  <a:lnTo>
                    <a:pt x="82191" y="37189"/>
                  </a:lnTo>
                  <a:lnTo>
                    <a:pt x="82191" y="23000"/>
                  </a:lnTo>
                  <a:lnTo>
                    <a:pt x="77135" y="9466"/>
                  </a:lnTo>
                  <a:lnTo>
                    <a:pt x="74587" y="6007"/>
                  </a:lnTo>
                  <a:lnTo>
                    <a:pt x="68934" y="2164"/>
                  </a:lnTo>
                  <a:lnTo>
                    <a:pt x="59801" y="0"/>
                  </a:lnTo>
                  <a:lnTo>
                    <a:pt x="50720" y="5138"/>
                  </a:lnTo>
                  <a:lnTo>
                    <a:pt x="33708" y="22754"/>
                  </a:lnTo>
                  <a:lnTo>
                    <a:pt x="8997" y="57151"/>
                  </a:lnTo>
                  <a:lnTo>
                    <a:pt x="2036" y="78516"/>
                  </a:lnTo>
                  <a:lnTo>
                    <a:pt x="0" y="98948"/>
                  </a:lnTo>
                  <a:lnTo>
                    <a:pt x="2623" y="111557"/>
                  </a:lnTo>
                  <a:lnTo>
                    <a:pt x="10138" y="120689"/>
                  </a:lnTo>
                  <a:lnTo>
                    <a:pt x="19477" y="127217"/>
                  </a:lnTo>
                  <a:lnTo>
                    <a:pt x="27154" y="130118"/>
                  </a:lnTo>
                  <a:lnTo>
                    <a:pt x="30683" y="128775"/>
                  </a:lnTo>
                  <a:lnTo>
                    <a:pt x="56925" y="99810"/>
                  </a:lnTo>
                  <a:lnTo>
                    <a:pt x="67531" y="81379"/>
                  </a:lnTo>
                  <a:lnTo>
                    <a:pt x="71652" y="50543"/>
                  </a:lnTo>
                  <a:lnTo>
                    <a:pt x="72466" y="19483"/>
                  </a:lnTo>
                  <a:lnTo>
                    <a:pt x="71474" y="15860"/>
                  </a:lnTo>
                  <a:lnTo>
                    <a:pt x="69755" y="13445"/>
                  </a:lnTo>
                  <a:lnTo>
                    <a:pt x="63141" y="86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58">
            <a:extLst>
              <a:ext uri="{FF2B5EF4-FFF2-40B4-BE49-F238E27FC236}">
                <a16:creationId xmlns:a16="http://schemas.microsoft.com/office/drawing/2014/main" id="{0A4E4415-8A1C-1212-6071-80F07AA5C892}"/>
              </a:ext>
            </a:extLst>
          </p:cNvPr>
          <p:cNvGrpSpPr/>
          <p:nvPr/>
        </p:nvGrpSpPr>
        <p:grpSpPr>
          <a:xfrm>
            <a:off x="5131053" y="1610729"/>
            <a:ext cx="1012573" cy="177483"/>
            <a:chOff x="5131053" y="1610729"/>
            <a:chExt cx="1012573" cy="177483"/>
          </a:xfrm>
        </p:grpSpPr>
        <p:sp>
          <p:nvSpPr>
            <p:cNvPr id="19" name="SMARTInkShape-228">
              <a:extLst>
                <a:ext uri="{FF2B5EF4-FFF2-40B4-BE49-F238E27FC236}">
                  <a16:creationId xmlns:a16="http://schemas.microsoft.com/office/drawing/2014/main" id="{12EC5963-3DFE-87FB-C80C-D3AAA4990DA1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886450" y="1610729"/>
              <a:ext cx="257176" cy="177483"/>
            </a:xfrm>
            <a:custGeom>
              <a:avLst/>
              <a:gdLst/>
              <a:ahLst/>
              <a:cxnLst/>
              <a:rect l="0" t="0" r="0" b="0"/>
              <a:pathLst>
                <a:path w="257176" h="177483">
                  <a:moveTo>
                    <a:pt x="0" y="56146"/>
                  </a:moveTo>
                  <a:lnTo>
                    <a:pt x="0" y="56146"/>
                  </a:lnTo>
                  <a:lnTo>
                    <a:pt x="10361" y="30707"/>
                  </a:lnTo>
                  <a:lnTo>
                    <a:pt x="18363" y="21556"/>
                  </a:lnTo>
                  <a:lnTo>
                    <a:pt x="38602" y="6621"/>
                  </a:lnTo>
                  <a:lnTo>
                    <a:pt x="48201" y="2385"/>
                  </a:lnTo>
                  <a:lnTo>
                    <a:pt x="64611" y="0"/>
                  </a:lnTo>
                  <a:lnTo>
                    <a:pt x="79516" y="5087"/>
                  </a:lnTo>
                  <a:lnTo>
                    <a:pt x="94607" y="14403"/>
                  </a:lnTo>
                  <a:lnTo>
                    <a:pt x="104842" y="25599"/>
                  </a:lnTo>
                  <a:lnTo>
                    <a:pt x="120036" y="64184"/>
                  </a:lnTo>
                  <a:lnTo>
                    <a:pt x="133229" y="103477"/>
                  </a:lnTo>
                  <a:lnTo>
                    <a:pt x="140969" y="136756"/>
                  </a:lnTo>
                  <a:lnTo>
                    <a:pt x="139206" y="150534"/>
                  </a:lnTo>
                  <a:lnTo>
                    <a:pt x="132263" y="167368"/>
                  </a:lnTo>
                  <a:lnTo>
                    <a:pt x="129451" y="171569"/>
                  </a:lnTo>
                  <a:lnTo>
                    <a:pt x="125459" y="174370"/>
                  </a:lnTo>
                  <a:lnTo>
                    <a:pt x="115379" y="177482"/>
                  </a:lnTo>
                  <a:lnTo>
                    <a:pt x="109728" y="176195"/>
                  </a:lnTo>
                  <a:lnTo>
                    <a:pt x="88272" y="161743"/>
                  </a:lnTo>
                  <a:lnTo>
                    <a:pt x="84248" y="158294"/>
                  </a:lnTo>
                  <a:lnTo>
                    <a:pt x="82623" y="152820"/>
                  </a:lnTo>
                  <a:lnTo>
                    <a:pt x="85108" y="122342"/>
                  </a:lnTo>
                  <a:lnTo>
                    <a:pt x="91095" y="111672"/>
                  </a:lnTo>
                  <a:lnTo>
                    <a:pt x="112187" y="87575"/>
                  </a:lnTo>
                  <a:lnTo>
                    <a:pt x="155608" y="59881"/>
                  </a:lnTo>
                  <a:lnTo>
                    <a:pt x="196893" y="49099"/>
                  </a:lnTo>
                  <a:lnTo>
                    <a:pt x="257175" y="370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9">
              <a:extLst>
                <a:ext uri="{FF2B5EF4-FFF2-40B4-BE49-F238E27FC236}">
                  <a16:creationId xmlns:a16="http://schemas.microsoft.com/office/drawing/2014/main" id="{CF817C7B-D733-9891-2D9C-2DC9C6FDA0C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5754774" y="1657350"/>
              <a:ext cx="81981" cy="111563"/>
            </a:xfrm>
            <a:custGeom>
              <a:avLst/>
              <a:gdLst/>
              <a:ahLst/>
              <a:cxnLst/>
              <a:rect l="0" t="0" r="0" b="0"/>
              <a:pathLst>
                <a:path w="81981" h="111563">
                  <a:moveTo>
                    <a:pt x="55476" y="38100"/>
                  </a:moveTo>
                  <a:lnTo>
                    <a:pt x="55476" y="38100"/>
                  </a:lnTo>
                  <a:lnTo>
                    <a:pt x="60532" y="38100"/>
                  </a:lnTo>
                  <a:lnTo>
                    <a:pt x="65837" y="32456"/>
                  </a:lnTo>
                  <a:lnTo>
                    <a:pt x="70664" y="23950"/>
                  </a:lnTo>
                  <a:lnTo>
                    <a:pt x="72809" y="16642"/>
                  </a:lnTo>
                  <a:lnTo>
                    <a:pt x="74439" y="14269"/>
                  </a:lnTo>
                  <a:lnTo>
                    <a:pt x="76585" y="12688"/>
                  </a:lnTo>
                  <a:lnTo>
                    <a:pt x="79073" y="11634"/>
                  </a:lnTo>
                  <a:lnTo>
                    <a:pt x="79675" y="9872"/>
                  </a:lnTo>
                  <a:lnTo>
                    <a:pt x="79017" y="7640"/>
                  </a:lnTo>
                  <a:lnTo>
                    <a:pt x="77520" y="5093"/>
                  </a:lnTo>
                  <a:lnTo>
                    <a:pt x="75464" y="3395"/>
                  </a:lnTo>
                  <a:lnTo>
                    <a:pt x="70356" y="1509"/>
                  </a:lnTo>
                  <a:lnTo>
                    <a:pt x="67512" y="2064"/>
                  </a:lnTo>
                  <a:lnTo>
                    <a:pt x="34918" y="23939"/>
                  </a:lnTo>
                  <a:lnTo>
                    <a:pt x="16812" y="40724"/>
                  </a:lnTo>
                  <a:lnTo>
                    <a:pt x="9447" y="54988"/>
                  </a:lnTo>
                  <a:lnTo>
                    <a:pt x="836" y="84357"/>
                  </a:lnTo>
                  <a:lnTo>
                    <a:pt x="0" y="91163"/>
                  </a:lnTo>
                  <a:lnTo>
                    <a:pt x="1558" y="96759"/>
                  </a:lnTo>
                  <a:lnTo>
                    <a:pt x="8934" y="105798"/>
                  </a:lnTo>
                  <a:lnTo>
                    <a:pt x="22091" y="110521"/>
                  </a:lnTo>
                  <a:lnTo>
                    <a:pt x="37463" y="111562"/>
                  </a:lnTo>
                  <a:lnTo>
                    <a:pt x="51351" y="108497"/>
                  </a:lnTo>
                  <a:lnTo>
                    <a:pt x="56959" y="104081"/>
                  </a:lnTo>
                  <a:lnTo>
                    <a:pt x="66013" y="90708"/>
                  </a:lnTo>
                  <a:lnTo>
                    <a:pt x="80944" y="45132"/>
                  </a:lnTo>
                  <a:lnTo>
                    <a:pt x="81980" y="39613"/>
                  </a:lnTo>
                  <a:lnTo>
                    <a:pt x="80308" y="27836"/>
                  </a:lnTo>
                  <a:lnTo>
                    <a:pt x="73417" y="12129"/>
                  </a:lnTo>
                  <a:lnTo>
                    <a:pt x="67683" y="5390"/>
                  </a:lnTo>
                  <a:lnTo>
                    <a:pt x="459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0">
              <a:extLst>
                <a:ext uri="{FF2B5EF4-FFF2-40B4-BE49-F238E27FC236}">
                  <a16:creationId xmlns:a16="http://schemas.microsoft.com/office/drawing/2014/main" id="{94E92534-CF0D-DDA8-51D0-2C557FBD118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86400" y="1667926"/>
              <a:ext cx="276226" cy="119799"/>
            </a:xfrm>
            <a:custGeom>
              <a:avLst/>
              <a:gdLst/>
              <a:ahLst/>
              <a:cxnLst/>
              <a:rect l="0" t="0" r="0" b="0"/>
              <a:pathLst>
                <a:path w="276226" h="119799">
                  <a:moveTo>
                    <a:pt x="0" y="46574"/>
                  </a:moveTo>
                  <a:lnTo>
                    <a:pt x="0" y="46574"/>
                  </a:lnTo>
                  <a:lnTo>
                    <a:pt x="20723" y="33391"/>
                  </a:lnTo>
                  <a:lnTo>
                    <a:pt x="51021" y="6934"/>
                  </a:lnTo>
                  <a:lnTo>
                    <a:pt x="68857" y="1315"/>
                  </a:lnTo>
                  <a:lnTo>
                    <a:pt x="77523" y="0"/>
                  </a:lnTo>
                  <a:lnTo>
                    <a:pt x="93408" y="4317"/>
                  </a:lnTo>
                  <a:lnTo>
                    <a:pt x="111520" y="17355"/>
                  </a:lnTo>
                  <a:lnTo>
                    <a:pt x="125235" y="39680"/>
                  </a:lnTo>
                  <a:lnTo>
                    <a:pt x="135104" y="85020"/>
                  </a:lnTo>
                  <a:lnTo>
                    <a:pt x="138363" y="101761"/>
                  </a:lnTo>
                  <a:lnTo>
                    <a:pt x="136283" y="112729"/>
                  </a:lnTo>
                  <a:lnTo>
                    <a:pt x="134247" y="116078"/>
                  </a:lnTo>
                  <a:lnTo>
                    <a:pt x="131832" y="118310"/>
                  </a:lnTo>
                  <a:lnTo>
                    <a:pt x="129162" y="119798"/>
                  </a:lnTo>
                  <a:lnTo>
                    <a:pt x="120553" y="118629"/>
                  </a:lnTo>
                  <a:lnTo>
                    <a:pt x="115294" y="116836"/>
                  </a:lnTo>
                  <a:lnTo>
                    <a:pt x="97779" y="99142"/>
                  </a:lnTo>
                  <a:lnTo>
                    <a:pt x="91082" y="85460"/>
                  </a:lnTo>
                  <a:lnTo>
                    <a:pt x="89297" y="78848"/>
                  </a:lnTo>
                  <a:lnTo>
                    <a:pt x="90223" y="72323"/>
                  </a:lnTo>
                  <a:lnTo>
                    <a:pt x="96897" y="59429"/>
                  </a:lnTo>
                  <a:lnTo>
                    <a:pt x="133743" y="26244"/>
                  </a:lnTo>
                  <a:lnTo>
                    <a:pt x="160395" y="15385"/>
                  </a:lnTo>
                  <a:lnTo>
                    <a:pt x="195103" y="10522"/>
                  </a:lnTo>
                  <a:lnTo>
                    <a:pt x="237254" y="9081"/>
                  </a:lnTo>
                  <a:lnTo>
                    <a:pt x="276225" y="179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1">
              <a:extLst>
                <a:ext uri="{FF2B5EF4-FFF2-40B4-BE49-F238E27FC236}">
                  <a16:creationId xmlns:a16="http://schemas.microsoft.com/office/drawing/2014/main" id="{59B21A4F-B274-F849-4991-95DCC3047678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276850" y="1663335"/>
              <a:ext cx="238126" cy="115298"/>
            </a:xfrm>
            <a:custGeom>
              <a:avLst/>
              <a:gdLst/>
              <a:ahLst/>
              <a:cxnLst/>
              <a:rect l="0" t="0" r="0" b="0"/>
              <a:pathLst>
                <a:path w="238126" h="115298">
                  <a:moveTo>
                    <a:pt x="0" y="22590"/>
                  </a:moveTo>
                  <a:lnTo>
                    <a:pt x="0" y="22590"/>
                  </a:lnTo>
                  <a:lnTo>
                    <a:pt x="39773" y="1132"/>
                  </a:lnTo>
                  <a:lnTo>
                    <a:pt x="52249" y="0"/>
                  </a:lnTo>
                  <a:lnTo>
                    <a:pt x="73939" y="7897"/>
                  </a:lnTo>
                  <a:lnTo>
                    <a:pt x="92346" y="21647"/>
                  </a:lnTo>
                  <a:lnTo>
                    <a:pt x="99251" y="30285"/>
                  </a:lnTo>
                  <a:lnTo>
                    <a:pt x="104437" y="38710"/>
                  </a:lnTo>
                  <a:lnTo>
                    <a:pt x="113797" y="49510"/>
                  </a:lnTo>
                  <a:lnTo>
                    <a:pt x="119368" y="64188"/>
                  </a:lnTo>
                  <a:lnTo>
                    <a:pt x="120786" y="80236"/>
                  </a:lnTo>
                  <a:lnTo>
                    <a:pt x="117889" y="94424"/>
                  </a:lnTo>
                  <a:lnTo>
                    <a:pt x="113517" y="100113"/>
                  </a:lnTo>
                  <a:lnTo>
                    <a:pt x="100194" y="109256"/>
                  </a:lnTo>
                  <a:lnTo>
                    <a:pt x="79899" y="115297"/>
                  </a:lnTo>
                  <a:lnTo>
                    <a:pt x="66908" y="113887"/>
                  </a:lnTo>
                  <a:lnTo>
                    <a:pt x="60480" y="112030"/>
                  </a:lnTo>
                  <a:lnTo>
                    <a:pt x="50516" y="104322"/>
                  </a:lnTo>
                  <a:lnTo>
                    <a:pt x="46377" y="99303"/>
                  </a:lnTo>
                  <a:lnTo>
                    <a:pt x="44676" y="94898"/>
                  </a:lnTo>
                  <a:lnTo>
                    <a:pt x="44601" y="90904"/>
                  </a:lnTo>
                  <a:lnTo>
                    <a:pt x="45608" y="87183"/>
                  </a:lnTo>
                  <a:lnTo>
                    <a:pt x="57140" y="71832"/>
                  </a:lnTo>
                  <a:lnTo>
                    <a:pt x="103699" y="48411"/>
                  </a:lnTo>
                  <a:lnTo>
                    <a:pt x="141565" y="36431"/>
                  </a:lnTo>
                  <a:lnTo>
                    <a:pt x="186361" y="32967"/>
                  </a:lnTo>
                  <a:lnTo>
                    <a:pt x="238125" y="32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2">
              <a:extLst>
                <a:ext uri="{FF2B5EF4-FFF2-40B4-BE49-F238E27FC236}">
                  <a16:creationId xmlns:a16="http://schemas.microsoft.com/office/drawing/2014/main" id="{82F45D5A-73D0-90B5-1F9D-AC54D7133B0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131053" y="1620230"/>
              <a:ext cx="183898" cy="158625"/>
            </a:xfrm>
            <a:custGeom>
              <a:avLst/>
              <a:gdLst/>
              <a:ahLst/>
              <a:cxnLst/>
              <a:rect l="0" t="0" r="0" b="0"/>
              <a:pathLst>
                <a:path w="183898" h="158625">
                  <a:moveTo>
                    <a:pt x="60072" y="56170"/>
                  </a:moveTo>
                  <a:lnTo>
                    <a:pt x="60072" y="56170"/>
                  </a:lnTo>
                  <a:lnTo>
                    <a:pt x="101829" y="56170"/>
                  </a:lnTo>
                  <a:lnTo>
                    <a:pt x="129664" y="53348"/>
                  </a:lnTo>
                  <a:lnTo>
                    <a:pt x="138216" y="51114"/>
                  </a:lnTo>
                  <a:lnTo>
                    <a:pt x="150542" y="42987"/>
                  </a:lnTo>
                  <a:lnTo>
                    <a:pt x="158489" y="33377"/>
                  </a:lnTo>
                  <a:lnTo>
                    <a:pt x="162022" y="25579"/>
                  </a:lnTo>
                  <a:lnTo>
                    <a:pt x="160769" y="15763"/>
                  </a:lnTo>
                  <a:lnTo>
                    <a:pt x="158953" y="10182"/>
                  </a:lnTo>
                  <a:lnTo>
                    <a:pt x="155626" y="6461"/>
                  </a:lnTo>
                  <a:lnTo>
                    <a:pt x="146285" y="2327"/>
                  </a:lnTo>
                  <a:lnTo>
                    <a:pt x="124069" y="0"/>
                  </a:lnTo>
                  <a:lnTo>
                    <a:pt x="97378" y="4367"/>
                  </a:lnTo>
                  <a:lnTo>
                    <a:pt x="54427" y="28416"/>
                  </a:lnTo>
                  <a:lnTo>
                    <a:pt x="30413" y="43948"/>
                  </a:lnTo>
                  <a:lnTo>
                    <a:pt x="10949" y="67718"/>
                  </a:lnTo>
                  <a:lnTo>
                    <a:pt x="1903" y="85644"/>
                  </a:lnTo>
                  <a:lnTo>
                    <a:pt x="0" y="107017"/>
                  </a:lnTo>
                  <a:lnTo>
                    <a:pt x="4877" y="134383"/>
                  </a:lnTo>
                  <a:lnTo>
                    <a:pt x="7401" y="140062"/>
                  </a:lnTo>
                  <a:lnTo>
                    <a:pt x="15850" y="149194"/>
                  </a:lnTo>
                  <a:lnTo>
                    <a:pt x="21065" y="153111"/>
                  </a:lnTo>
                  <a:lnTo>
                    <a:pt x="48631" y="158624"/>
                  </a:lnTo>
                  <a:lnTo>
                    <a:pt x="89326" y="152882"/>
                  </a:lnTo>
                  <a:lnTo>
                    <a:pt x="124714" y="143504"/>
                  </a:lnTo>
                  <a:lnTo>
                    <a:pt x="183897" y="113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26782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Interval Estimation of the Population Mean for a Normal Population with </a:t>
            </a:r>
            <a:r>
              <a:rPr lang="el-GR" dirty="0"/>
              <a:t>σ</a:t>
            </a:r>
            <a:r>
              <a:rPr lang="en-US" dirty="0"/>
              <a:t> Unknown</a:t>
            </a:r>
          </a:p>
        </p:txBody>
      </p:sp>
      <p:grpSp>
        <p:nvGrpSpPr>
          <p:cNvPr id="131" name="SMARTInkShape-Group79">
            <a:extLst>
              <a:ext uri="{FF2B5EF4-FFF2-40B4-BE49-F238E27FC236}">
                <a16:creationId xmlns:a16="http://schemas.microsoft.com/office/drawing/2014/main" id="{F826D0CC-A9EA-AB37-159E-9081FA84F3D1}"/>
              </a:ext>
            </a:extLst>
          </p:cNvPr>
          <p:cNvGrpSpPr/>
          <p:nvPr/>
        </p:nvGrpSpPr>
        <p:grpSpPr>
          <a:xfrm>
            <a:off x="3762382" y="4284683"/>
            <a:ext cx="1581144" cy="496868"/>
            <a:chOff x="3762382" y="4284683"/>
            <a:chExt cx="1581144" cy="496868"/>
          </a:xfrm>
        </p:grpSpPr>
        <p:sp>
          <p:nvSpPr>
            <p:cNvPr id="123" name="SMARTInkShape-334">
              <a:extLst>
                <a:ext uri="{FF2B5EF4-FFF2-40B4-BE49-F238E27FC236}">
                  <a16:creationId xmlns:a16="http://schemas.microsoft.com/office/drawing/2014/main" id="{CD21F0D8-24F1-058A-829B-91525CA0ED8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3762382" y="4333925"/>
              <a:ext cx="176563" cy="447626"/>
            </a:xfrm>
            <a:custGeom>
              <a:avLst/>
              <a:gdLst/>
              <a:ahLst/>
              <a:cxnLst/>
              <a:rect l="0" t="0" r="0" b="0"/>
              <a:pathLst>
                <a:path w="176563" h="447626">
                  <a:moveTo>
                    <a:pt x="133343" y="85675"/>
                  </a:moveTo>
                  <a:lnTo>
                    <a:pt x="133343" y="85675"/>
                  </a:lnTo>
                  <a:lnTo>
                    <a:pt x="138399" y="85675"/>
                  </a:lnTo>
                  <a:lnTo>
                    <a:pt x="143704" y="82853"/>
                  </a:lnTo>
                  <a:lnTo>
                    <a:pt x="149590" y="79129"/>
                  </a:lnTo>
                  <a:lnTo>
                    <a:pt x="158853" y="75974"/>
                  </a:lnTo>
                  <a:lnTo>
                    <a:pt x="169576" y="68065"/>
                  </a:lnTo>
                  <a:lnTo>
                    <a:pt x="175946" y="56939"/>
                  </a:lnTo>
                  <a:lnTo>
                    <a:pt x="176562" y="51701"/>
                  </a:lnTo>
                  <a:lnTo>
                    <a:pt x="174424" y="40236"/>
                  </a:lnTo>
                  <a:lnTo>
                    <a:pt x="159801" y="9684"/>
                  </a:lnTo>
                  <a:lnTo>
                    <a:pt x="153856" y="1874"/>
                  </a:lnTo>
                  <a:lnTo>
                    <a:pt x="150221" y="805"/>
                  </a:lnTo>
                  <a:lnTo>
                    <a:pt x="121839" y="0"/>
                  </a:lnTo>
                  <a:lnTo>
                    <a:pt x="106416" y="5021"/>
                  </a:lnTo>
                  <a:lnTo>
                    <a:pt x="97387" y="13140"/>
                  </a:lnTo>
                  <a:lnTo>
                    <a:pt x="61285" y="60418"/>
                  </a:lnTo>
                  <a:lnTo>
                    <a:pt x="41353" y="105992"/>
                  </a:lnTo>
                  <a:lnTo>
                    <a:pt x="25404" y="152517"/>
                  </a:lnTo>
                  <a:lnTo>
                    <a:pt x="15871" y="186031"/>
                  </a:lnTo>
                  <a:lnTo>
                    <a:pt x="6344" y="232885"/>
                  </a:lnTo>
                  <a:lnTo>
                    <a:pt x="1874" y="271815"/>
                  </a:lnTo>
                  <a:lnTo>
                    <a:pt x="365" y="312355"/>
                  </a:lnTo>
                  <a:lnTo>
                    <a:pt x="42" y="353586"/>
                  </a:lnTo>
                  <a:lnTo>
                    <a:pt x="0" y="392621"/>
                  </a:lnTo>
                  <a:lnTo>
                    <a:pt x="1054" y="409421"/>
                  </a:lnTo>
                  <a:lnTo>
                    <a:pt x="5051" y="423942"/>
                  </a:lnTo>
                  <a:lnTo>
                    <a:pt x="13176" y="434630"/>
                  </a:lnTo>
                  <a:lnTo>
                    <a:pt x="22786" y="441849"/>
                  </a:lnTo>
                  <a:lnTo>
                    <a:pt x="38093" y="447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35">
              <a:extLst>
                <a:ext uri="{FF2B5EF4-FFF2-40B4-BE49-F238E27FC236}">
                  <a16:creationId xmlns:a16="http://schemas.microsoft.com/office/drawing/2014/main" id="{6667D726-EAE4-59CF-A6CC-FC4D9800CF1D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3781425" y="4525402"/>
              <a:ext cx="200026" cy="46599"/>
            </a:xfrm>
            <a:custGeom>
              <a:avLst/>
              <a:gdLst/>
              <a:ahLst/>
              <a:cxnLst/>
              <a:rect l="0" t="0" r="0" b="0"/>
              <a:pathLst>
                <a:path w="200026" h="46599">
                  <a:moveTo>
                    <a:pt x="0" y="46598"/>
                  </a:moveTo>
                  <a:lnTo>
                    <a:pt x="0" y="46598"/>
                  </a:lnTo>
                  <a:lnTo>
                    <a:pt x="0" y="41541"/>
                  </a:lnTo>
                  <a:lnTo>
                    <a:pt x="1058" y="40052"/>
                  </a:lnTo>
                  <a:lnTo>
                    <a:pt x="2822" y="39059"/>
                  </a:lnTo>
                  <a:lnTo>
                    <a:pt x="5056" y="38397"/>
                  </a:lnTo>
                  <a:lnTo>
                    <a:pt x="45760" y="10673"/>
                  </a:lnTo>
                  <a:lnTo>
                    <a:pt x="80704" y="2440"/>
                  </a:lnTo>
                  <a:lnTo>
                    <a:pt x="122925" y="0"/>
                  </a:lnTo>
                  <a:lnTo>
                    <a:pt x="168949" y="4334"/>
                  </a:lnTo>
                  <a:lnTo>
                    <a:pt x="200025" y="8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36">
              <a:extLst>
                <a:ext uri="{FF2B5EF4-FFF2-40B4-BE49-F238E27FC236}">
                  <a16:creationId xmlns:a16="http://schemas.microsoft.com/office/drawing/2014/main" id="{32B4AE78-3518-0C70-4CD6-36F8F1F557AE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4000500" y="4467225"/>
              <a:ext cx="257176" cy="131846"/>
            </a:xfrm>
            <a:custGeom>
              <a:avLst/>
              <a:gdLst/>
              <a:ahLst/>
              <a:cxnLst/>
              <a:rect l="0" t="0" r="0" b="0"/>
              <a:pathLst>
                <a:path w="257176" h="131846">
                  <a:moveTo>
                    <a:pt x="0" y="66675"/>
                  </a:moveTo>
                  <a:lnTo>
                    <a:pt x="0" y="66675"/>
                  </a:lnTo>
                  <a:lnTo>
                    <a:pt x="5056" y="61618"/>
                  </a:lnTo>
                  <a:lnTo>
                    <a:pt x="7539" y="56314"/>
                  </a:lnTo>
                  <a:lnTo>
                    <a:pt x="8201" y="53418"/>
                  </a:lnTo>
                  <a:lnTo>
                    <a:pt x="17403" y="47377"/>
                  </a:lnTo>
                  <a:lnTo>
                    <a:pt x="37612" y="40849"/>
                  </a:lnTo>
                  <a:lnTo>
                    <a:pt x="52699" y="40380"/>
                  </a:lnTo>
                  <a:lnTo>
                    <a:pt x="98924" y="51518"/>
                  </a:lnTo>
                  <a:lnTo>
                    <a:pt x="110289" y="63114"/>
                  </a:lnTo>
                  <a:lnTo>
                    <a:pt x="114800" y="70650"/>
                  </a:lnTo>
                  <a:lnTo>
                    <a:pt x="116751" y="77792"/>
                  </a:lnTo>
                  <a:lnTo>
                    <a:pt x="114458" y="116856"/>
                  </a:lnTo>
                  <a:lnTo>
                    <a:pt x="113347" y="119179"/>
                  </a:lnTo>
                  <a:lnTo>
                    <a:pt x="111548" y="120728"/>
                  </a:lnTo>
                  <a:lnTo>
                    <a:pt x="106726" y="123507"/>
                  </a:lnTo>
                  <a:lnTo>
                    <a:pt x="98062" y="129963"/>
                  </a:lnTo>
                  <a:lnTo>
                    <a:pt x="91913" y="131845"/>
                  </a:lnTo>
                  <a:lnTo>
                    <a:pt x="88792" y="131288"/>
                  </a:lnTo>
                  <a:lnTo>
                    <a:pt x="82502" y="127848"/>
                  </a:lnTo>
                  <a:lnTo>
                    <a:pt x="73011" y="114903"/>
                  </a:lnTo>
                  <a:lnTo>
                    <a:pt x="71957" y="109412"/>
                  </a:lnTo>
                  <a:lnTo>
                    <a:pt x="73609" y="97663"/>
                  </a:lnTo>
                  <a:lnTo>
                    <a:pt x="85546" y="79149"/>
                  </a:lnTo>
                  <a:lnTo>
                    <a:pt x="101996" y="61535"/>
                  </a:lnTo>
                  <a:lnTo>
                    <a:pt x="130646" y="44609"/>
                  </a:lnTo>
                  <a:lnTo>
                    <a:pt x="176769" y="30876"/>
                  </a:lnTo>
                  <a:lnTo>
                    <a:pt x="222781" y="15760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37">
              <a:extLst>
                <a:ext uri="{FF2B5EF4-FFF2-40B4-BE49-F238E27FC236}">
                  <a16:creationId xmlns:a16="http://schemas.microsoft.com/office/drawing/2014/main" id="{5FE4DADF-1EE3-574B-9544-10BAF5A3C867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4286250" y="4462973"/>
              <a:ext cx="133351" cy="131823"/>
            </a:xfrm>
            <a:custGeom>
              <a:avLst/>
              <a:gdLst/>
              <a:ahLst/>
              <a:cxnLst/>
              <a:rect l="0" t="0" r="0" b="0"/>
              <a:pathLst>
                <a:path w="133351" h="131823">
                  <a:moveTo>
                    <a:pt x="0" y="51877"/>
                  </a:moveTo>
                  <a:lnTo>
                    <a:pt x="0" y="51877"/>
                  </a:lnTo>
                  <a:lnTo>
                    <a:pt x="34715" y="60078"/>
                  </a:lnTo>
                  <a:lnTo>
                    <a:pt x="81208" y="53085"/>
                  </a:lnTo>
                  <a:lnTo>
                    <a:pt x="94654" y="46769"/>
                  </a:lnTo>
                  <a:lnTo>
                    <a:pt x="111301" y="36958"/>
                  </a:lnTo>
                  <a:lnTo>
                    <a:pt x="115476" y="35581"/>
                  </a:lnTo>
                  <a:lnTo>
                    <a:pt x="118258" y="33605"/>
                  </a:lnTo>
                  <a:lnTo>
                    <a:pt x="120114" y="31229"/>
                  </a:lnTo>
                  <a:lnTo>
                    <a:pt x="122175" y="25767"/>
                  </a:lnTo>
                  <a:lnTo>
                    <a:pt x="123092" y="19812"/>
                  </a:lnTo>
                  <a:lnTo>
                    <a:pt x="121219" y="16742"/>
                  </a:lnTo>
                  <a:lnTo>
                    <a:pt x="103006" y="4210"/>
                  </a:lnTo>
                  <a:lnTo>
                    <a:pt x="97245" y="1049"/>
                  </a:lnTo>
                  <a:lnTo>
                    <a:pt x="91289" y="0"/>
                  </a:lnTo>
                  <a:lnTo>
                    <a:pt x="71734" y="3581"/>
                  </a:lnTo>
                  <a:lnTo>
                    <a:pt x="42863" y="14272"/>
                  </a:lnTo>
                  <a:lnTo>
                    <a:pt x="33867" y="21405"/>
                  </a:lnTo>
                  <a:lnTo>
                    <a:pt x="16646" y="40409"/>
                  </a:lnTo>
                  <a:lnTo>
                    <a:pt x="11097" y="44232"/>
                  </a:lnTo>
                  <a:lnTo>
                    <a:pt x="7398" y="49955"/>
                  </a:lnTo>
                  <a:lnTo>
                    <a:pt x="2192" y="73180"/>
                  </a:lnTo>
                  <a:lnTo>
                    <a:pt x="289" y="108736"/>
                  </a:lnTo>
                  <a:lnTo>
                    <a:pt x="2309" y="113066"/>
                  </a:lnTo>
                  <a:lnTo>
                    <a:pt x="10199" y="120700"/>
                  </a:lnTo>
                  <a:lnTo>
                    <a:pt x="31597" y="130948"/>
                  </a:lnTo>
                  <a:lnTo>
                    <a:pt x="48968" y="131822"/>
                  </a:lnTo>
                  <a:lnTo>
                    <a:pt x="89939" y="127512"/>
                  </a:lnTo>
                  <a:lnTo>
                    <a:pt x="133350" y="1185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38">
              <a:extLst>
                <a:ext uri="{FF2B5EF4-FFF2-40B4-BE49-F238E27FC236}">
                  <a16:creationId xmlns:a16="http://schemas.microsoft.com/office/drawing/2014/main" id="{ABDA9C75-D051-5FCA-8CE7-6D20BB043900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4457700" y="4463243"/>
              <a:ext cx="180976" cy="122909"/>
            </a:xfrm>
            <a:custGeom>
              <a:avLst/>
              <a:gdLst/>
              <a:ahLst/>
              <a:cxnLst/>
              <a:rect l="0" t="0" r="0" b="0"/>
              <a:pathLst>
                <a:path w="180976" h="122909">
                  <a:moveTo>
                    <a:pt x="0" y="42082"/>
                  </a:moveTo>
                  <a:lnTo>
                    <a:pt x="0" y="42082"/>
                  </a:lnTo>
                  <a:lnTo>
                    <a:pt x="5056" y="42082"/>
                  </a:lnTo>
                  <a:lnTo>
                    <a:pt x="10361" y="44904"/>
                  </a:lnTo>
                  <a:lnTo>
                    <a:pt x="13257" y="47139"/>
                  </a:lnTo>
                  <a:lnTo>
                    <a:pt x="22120" y="49621"/>
                  </a:lnTo>
                  <a:lnTo>
                    <a:pt x="64958" y="51432"/>
                  </a:lnTo>
                  <a:lnTo>
                    <a:pt x="88039" y="48733"/>
                  </a:lnTo>
                  <a:lnTo>
                    <a:pt x="102628" y="43980"/>
                  </a:lnTo>
                  <a:lnTo>
                    <a:pt x="106519" y="41231"/>
                  </a:lnTo>
                  <a:lnTo>
                    <a:pt x="117820" y="24157"/>
                  </a:lnTo>
                  <a:lnTo>
                    <a:pt x="118763" y="19549"/>
                  </a:lnTo>
                  <a:lnTo>
                    <a:pt x="118334" y="15418"/>
                  </a:lnTo>
                  <a:lnTo>
                    <a:pt x="115034" y="8007"/>
                  </a:lnTo>
                  <a:lnTo>
                    <a:pt x="110040" y="1184"/>
                  </a:lnTo>
                  <a:lnTo>
                    <a:pt x="105110" y="0"/>
                  </a:lnTo>
                  <a:lnTo>
                    <a:pt x="84060" y="3390"/>
                  </a:lnTo>
                  <a:lnTo>
                    <a:pt x="63948" y="12156"/>
                  </a:lnTo>
                  <a:lnTo>
                    <a:pt x="31809" y="39565"/>
                  </a:lnTo>
                  <a:lnTo>
                    <a:pt x="2048" y="85961"/>
                  </a:lnTo>
                  <a:lnTo>
                    <a:pt x="179" y="97579"/>
                  </a:lnTo>
                  <a:lnTo>
                    <a:pt x="53" y="103799"/>
                  </a:lnTo>
                  <a:lnTo>
                    <a:pt x="1093" y="105452"/>
                  </a:lnTo>
                  <a:lnTo>
                    <a:pt x="2845" y="106554"/>
                  </a:lnTo>
                  <a:lnTo>
                    <a:pt x="5071" y="107288"/>
                  </a:lnTo>
                  <a:lnTo>
                    <a:pt x="17309" y="115013"/>
                  </a:lnTo>
                  <a:lnTo>
                    <a:pt x="32057" y="118372"/>
                  </a:lnTo>
                  <a:lnTo>
                    <a:pt x="40001" y="122908"/>
                  </a:lnTo>
                  <a:lnTo>
                    <a:pt x="52703" y="122807"/>
                  </a:lnTo>
                  <a:lnTo>
                    <a:pt x="94859" y="118679"/>
                  </a:lnTo>
                  <a:lnTo>
                    <a:pt x="135742" y="113304"/>
                  </a:lnTo>
                  <a:lnTo>
                    <a:pt x="180975" y="99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39">
              <a:extLst>
                <a:ext uri="{FF2B5EF4-FFF2-40B4-BE49-F238E27FC236}">
                  <a16:creationId xmlns:a16="http://schemas.microsoft.com/office/drawing/2014/main" id="{3AD16024-2CA9-F147-3287-686F7948B167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4688462" y="4284683"/>
              <a:ext cx="131189" cy="299510"/>
            </a:xfrm>
            <a:custGeom>
              <a:avLst/>
              <a:gdLst/>
              <a:ahLst/>
              <a:cxnLst/>
              <a:rect l="0" t="0" r="0" b="0"/>
              <a:pathLst>
                <a:path w="131189" h="299510">
                  <a:moveTo>
                    <a:pt x="102613" y="239692"/>
                  </a:moveTo>
                  <a:lnTo>
                    <a:pt x="102613" y="239692"/>
                  </a:lnTo>
                  <a:lnTo>
                    <a:pt x="107669" y="234635"/>
                  </a:lnTo>
                  <a:lnTo>
                    <a:pt x="112974" y="232153"/>
                  </a:lnTo>
                  <a:lnTo>
                    <a:pt x="115870" y="231491"/>
                  </a:lnTo>
                  <a:lnTo>
                    <a:pt x="117801" y="229991"/>
                  </a:lnTo>
                  <a:lnTo>
                    <a:pt x="119946" y="225503"/>
                  </a:lnTo>
                  <a:lnTo>
                    <a:pt x="121155" y="217026"/>
                  </a:lnTo>
                  <a:lnTo>
                    <a:pt x="115792" y="208099"/>
                  </a:lnTo>
                  <a:lnTo>
                    <a:pt x="106354" y="198134"/>
                  </a:lnTo>
                  <a:lnTo>
                    <a:pt x="95103" y="190177"/>
                  </a:lnTo>
                  <a:lnTo>
                    <a:pt x="76869" y="184804"/>
                  </a:lnTo>
                  <a:lnTo>
                    <a:pt x="64360" y="186370"/>
                  </a:lnTo>
                  <a:lnTo>
                    <a:pt x="42596" y="196023"/>
                  </a:lnTo>
                  <a:lnTo>
                    <a:pt x="16910" y="213192"/>
                  </a:lnTo>
                  <a:lnTo>
                    <a:pt x="5135" y="233604"/>
                  </a:lnTo>
                  <a:lnTo>
                    <a:pt x="0" y="259760"/>
                  </a:lnTo>
                  <a:lnTo>
                    <a:pt x="3535" y="282562"/>
                  </a:lnTo>
                  <a:lnTo>
                    <a:pt x="11306" y="293318"/>
                  </a:lnTo>
                  <a:lnTo>
                    <a:pt x="16341" y="297668"/>
                  </a:lnTo>
                  <a:lnTo>
                    <a:pt x="21816" y="299509"/>
                  </a:lnTo>
                  <a:lnTo>
                    <a:pt x="33542" y="298733"/>
                  </a:lnTo>
                  <a:lnTo>
                    <a:pt x="52044" y="292346"/>
                  </a:lnTo>
                  <a:lnTo>
                    <a:pt x="70932" y="273638"/>
                  </a:lnTo>
                  <a:lnTo>
                    <a:pt x="84876" y="253042"/>
                  </a:lnTo>
                  <a:lnTo>
                    <a:pt x="99071" y="206424"/>
                  </a:lnTo>
                  <a:lnTo>
                    <a:pt x="109244" y="164447"/>
                  </a:lnTo>
                  <a:lnTo>
                    <a:pt x="116623" y="125581"/>
                  </a:lnTo>
                  <a:lnTo>
                    <a:pt x="121725" y="80783"/>
                  </a:lnTo>
                  <a:lnTo>
                    <a:pt x="129005" y="37441"/>
                  </a:lnTo>
                  <a:lnTo>
                    <a:pt x="130996" y="0"/>
                  </a:lnTo>
                  <a:lnTo>
                    <a:pt x="131188" y="1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40">
              <a:extLst>
                <a:ext uri="{FF2B5EF4-FFF2-40B4-BE49-F238E27FC236}">
                  <a16:creationId xmlns:a16="http://schemas.microsoft.com/office/drawing/2014/main" id="{87473D6B-5A48-CF6E-6B37-EA05B506293F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4878334" y="4448175"/>
              <a:ext cx="89277" cy="129631"/>
            </a:xfrm>
            <a:custGeom>
              <a:avLst/>
              <a:gdLst/>
              <a:ahLst/>
              <a:cxnLst/>
              <a:rect l="0" t="0" r="0" b="0"/>
              <a:pathLst>
                <a:path w="89277" h="129631">
                  <a:moveTo>
                    <a:pt x="65141" y="38100"/>
                  </a:moveTo>
                  <a:lnTo>
                    <a:pt x="65141" y="38100"/>
                  </a:lnTo>
                  <a:lnTo>
                    <a:pt x="70197" y="38100"/>
                  </a:lnTo>
                  <a:lnTo>
                    <a:pt x="71686" y="37042"/>
                  </a:lnTo>
                  <a:lnTo>
                    <a:pt x="72680" y="35278"/>
                  </a:lnTo>
                  <a:lnTo>
                    <a:pt x="74550" y="28967"/>
                  </a:lnTo>
                  <a:lnTo>
                    <a:pt x="74663" y="19453"/>
                  </a:lnTo>
                  <a:lnTo>
                    <a:pt x="61408" y="19086"/>
                  </a:lnTo>
                  <a:lnTo>
                    <a:pt x="47220" y="24118"/>
                  </a:lnTo>
                  <a:lnTo>
                    <a:pt x="16043" y="57843"/>
                  </a:lnTo>
                  <a:lnTo>
                    <a:pt x="11570" y="65572"/>
                  </a:lnTo>
                  <a:lnTo>
                    <a:pt x="0" y="102093"/>
                  </a:lnTo>
                  <a:lnTo>
                    <a:pt x="3977" y="120796"/>
                  </a:lnTo>
                  <a:lnTo>
                    <a:pt x="7432" y="124980"/>
                  </a:lnTo>
                  <a:lnTo>
                    <a:pt x="16913" y="129630"/>
                  </a:lnTo>
                  <a:lnTo>
                    <a:pt x="28185" y="128875"/>
                  </a:lnTo>
                  <a:lnTo>
                    <a:pt x="40249" y="123953"/>
                  </a:lnTo>
                  <a:lnTo>
                    <a:pt x="77303" y="92390"/>
                  </a:lnTo>
                  <a:lnTo>
                    <a:pt x="81130" y="83043"/>
                  </a:lnTo>
                  <a:lnTo>
                    <a:pt x="89276" y="46017"/>
                  </a:lnTo>
                  <a:lnTo>
                    <a:pt x="87157" y="27860"/>
                  </a:lnTo>
                  <a:lnTo>
                    <a:pt x="79865" y="14852"/>
                  </a:lnTo>
                  <a:lnTo>
                    <a:pt x="70627" y="6601"/>
                  </a:lnTo>
                  <a:lnTo>
                    <a:pt x="55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41">
              <a:extLst>
                <a:ext uri="{FF2B5EF4-FFF2-40B4-BE49-F238E27FC236}">
                  <a16:creationId xmlns:a16="http://schemas.microsoft.com/office/drawing/2014/main" id="{EDCB34C0-63C6-AFAF-FFC8-060B89CECF8D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4953000" y="4431352"/>
              <a:ext cx="390526" cy="144177"/>
            </a:xfrm>
            <a:custGeom>
              <a:avLst/>
              <a:gdLst/>
              <a:ahLst/>
              <a:cxnLst/>
              <a:rect l="0" t="0" r="0" b="0"/>
              <a:pathLst>
                <a:path w="390526" h="144177">
                  <a:moveTo>
                    <a:pt x="0" y="73973"/>
                  </a:moveTo>
                  <a:lnTo>
                    <a:pt x="0" y="73973"/>
                  </a:lnTo>
                  <a:lnTo>
                    <a:pt x="20723" y="56073"/>
                  </a:lnTo>
                  <a:lnTo>
                    <a:pt x="49962" y="40258"/>
                  </a:lnTo>
                  <a:lnTo>
                    <a:pt x="65882" y="36739"/>
                  </a:lnTo>
                  <a:lnTo>
                    <a:pt x="79218" y="36044"/>
                  </a:lnTo>
                  <a:lnTo>
                    <a:pt x="82446" y="38104"/>
                  </a:lnTo>
                  <a:lnTo>
                    <a:pt x="88852" y="46037"/>
                  </a:lnTo>
                  <a:lnTo>
                    <a:pt x="89927" y="51115"/>
                  </a:lnTo>
                  <a:lnTo>
                    <a:pt x="85175" y="94500"/>
                  </a:lnTo>
                  <a:lnTo>
                    <a:pt x="76069" y="135094"/>
                  </a:lnTo>
                  <a:lnTo>
                    <a:pt x="70988" y="144176"/>
                  </a:lnTo>
                  <a:lnTo>
                    <a:pt x="71667" y="144059"/>
                  </a:lnTo>
                  <a:lnTo>
                    <a:pt x="80361" y="136265"/>
                  </a:lnTo>
                  <a:lnTo>
                    <a:pt x="83342" y="130585"/>
                  </a:lnTo>
                  <a:lnTo>
                    <a:pt x="85724" y="124534"/>
                  </a:lnTo>
                  <a:lnTo>
                    <a:pt x="126388" y="81050"/>
                  </a:lnTo>
                  <a:lnTo>
                    <a:pt x="148281" y="54636"/>
                  </a:lnTo>
                  <a:lnTo>
                    <a:pt x="173039" y="41558"/>
                  </a:lnTo>
                  <a:lnTo>
                    <a:pt x="176742" y="40721"/>
                  </a:lnTo>
                  <a:lnTo>
                    <a:pt x="180270" y="41222"/>
                  </a:lnTo>
                  <a:lnTo>
                    <a:pt x="183680" y="42614"/>
                  </a:lnTo>
                  <a:lnTo>
                    <a:pt x="184895" y="45658"/>
                  </a:lnTo>
                  <a:lnTo>
                    <a:pt x="183665" y="60056"/>
                  </a:lnTo>
                  <a:lnTo>
                    <a:pt x="189391" y="95162"/>
                  </a:lnTo>
                  <a:lnTo>
                    <a:pt x="184793" y="121826"/>
                  </a:lnTo>
                  <a:lnTo>
                    <a:pt x="185637" y="124925"/>
                  </a:lnTo>
                  <a:lnTo>
                    <a:pt x="190216" y="130760"/>
                  </a:lnTo>
                  <a:lnTo>
                    <a:pt x="190416" y="125959"/>
                  </a:lnTo>
                  <a:lnTo>
                    <a:pt x="191503" y="124506"/>
                  </a:lnTo>
                  <a:lnTo>
                    <a:pt x="195531" y="122891"/>
                  </a:lnTo>
                  <a:lnTo>
                    <a:pt x="197029" y="121402"/>
                  </a:lnTo>
                  <a:lnTo>
                    <a:pt x="202255" y="111408"/>
                  </a:lnTo>
                  <a:lnTo>
                    <a:pt x="240694" y="66439"/>
                  </a:lnTo>
                  <a:lnTo>
                    <a:pt x="280444" y="22730"/>
                  </a:lnTo>
                  <a:lnTo>
                    <a:pt x="296525" y="9048"/>
                  </a:lnTo>
                  <a:lnTo>
                    <a:pt x="311874" y="1114"/>
                  </a:lnTo>
                  <a:lnTo>
                    <a:pt x="315866" y="0"/>
                  </a:lnTo>
                  <a:lnTo>
                    <a:pt x="319585" y="316"/>
                  </a:lnTo>
                  <a:lnTo>
                    <a:pt x="326540" y="3489"/>
                  </a:lnTo>
                  <a:lnTo>
                    <a:pt x="336407" y="16282"/>
                  </a:lnTo>
                  <a:lnTo>
                    <a:pt x="340976" y="33479"/>
                  </a:lnTo>
                  <a:lnTo>
                    <a:pt x="342520" y="72403"/>
                  </a:lnTo>
                  <a:lnTo>
                    <a:pt x="342849" y="111278"/>
                  </a:lnTo>
                  <a:lnTo>
                    <a:pt x="348523" y="122656"/>
                  </a:lnTo>
                  <a:lnTo>
                    <a:pt x="357040" y="132652"/>
                  </a:lnTo>
                  <a:lnTo>
                    <a:pt x="364354" y="137094"/>
                  </a:lnTo>
                  <a:lnTo>
                    <a:pt x="390525" y="14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80">
            <a:extLst>
              <a:ext uri="{FF2B5EF4-FFF2-40B4-BE49-F238E27FC236}">
                <a16:creationId xmlns:a16="http://schemas.microsoft.com/office/drawing/2014/main" id="{818AAA11-1CA4-1751-09C3-AF233B49763A}"/>
              </a:ext>
            </a:extLst>
          </p:cNvPr>
          <p:cNvGrpSpPr/>
          <p:nvPr/>
        </p:nvGrpSpPr>
        <p:grpSpPr>
          <a:xfrm>
            <a:off x="7716472" y="3726274"/>
            <a:ext cx="417879" cy="350427"/>
            <a:chOff x="7716472" y="3726274"/>
            <a:chExt cx="417879" cy="350427"/>
          </a:xfrm>
        </p:grpSpPr>
        <p:sp>
          <p:nvSpPr>
            <p:cNvPr id="132" name="SMARTInkShape-342">
              <a:extLst>
                <a:ext uri="{FF2B5EF4-FFF2-40B4-BE49-F238E27FC236}">
                  <a16:creationId xmlns:a16="http://schemas.microsoft.com/office/drawing/2014/main" id="{166B5692-D6CF-F39F-2020-73FB7235DE29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7716472" y="3848100"/>
              <a:ext cx="84077" cy="92571"/>
            </a:xfrm>
            <a:custGeom>
              <a:avLst/>
              <a:gdLst/>
              <a:ahLst/>
              <a:cxnLst/>
              <a:rect l="0" t="0" r="0" b="0"/>
              <a:pathLst>
                <a:path w="84077" h="92571">
                  <a:moveTo>
                    <a:pt x="65453" y="38100"/>
                  </a:moveTo>
                  <a:lnTo>
                    <a:pt x="65453" y="38100"/>
                  </a:lnTo>
                  <a:lnTo>
                    <a:pt x="73654" y="29899"/>
                  </a:lnTo>
                  <a:lnTo>
                    <a:pt x="84076" y="10344"/>
                  </a:lnTo>
                  <a:lnTo>
                    <a:pt x="74263" y="4712"/>
                  </a:lnTo>
                  <a:lnTo>
                    <a:pt x="69210" y="4199"/>
                  </a:lnTo>
                  <a:lnTo>
                    <a:pt x="57951" y="6453"/>
                  </a:lnTo>
                  <a:lnTo>
                    <a:pt x="26930" y="24127"/>
                  </a:lnTo>
                  <a:lnTo>
                    <a:pt x="12701" y="35770"/>
                  </a:lnTo>
                  <a:lnTo>
                    <a:pt x="4967" y="48001"/>
                  </a:lnTo>
                  <a:lnTo>
                    <a:pt x="0" y="73099"/>
                  </a:lnTo>
                  <a:lnTo>
                    <a:pt x="1710" y="78366"/>
                  </a:lnTo>
                  <a:lnTo>
                    <a:pt x="9253" y="87040"/>
                  </a:lnTo>
                  <a:lnTo>
                    <a:pt x="22484" y="91601"/>
                  </a:lnTo>
                  <a:lnTo>
                    <a:pt x="36831" y="92570"/>
                  </a:lnTo>
                  <a:lnTo>
                    <a:pt x="46734" y="89473"/>
                  </a:lnTo>
                  <a:lnTo>
                    <a:pt x="54664" y="78924"/>
                  </a:lnTo>
                  <a:lnTo>
                    <a:pt x="60657" y="64711"/>
                  </a:lnTo>
                  <a:lnTo>
                    <a:pt x="64821" y="26853"/>
                  </a:lnTo>
                  <a:lnTo>
                    <a:pt x="559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43">
              <a:extLst>
                <a:ext uri="{FF2B5EF4-FFF2-40B4-BE49-F238E27FC236}">
                  <a16:creationId xmlns:a16="http://schemas.microsoft.com/office/drawing/2014/main" id="{9D029FB7-8EE4-D2BF-367E-9126D18ED9F0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888582" y="3726274"/>
              <a:ext cx="140990" cy="350427"/>
            </a:xfrm>
            <a:custGeom>
              <a:avLst/>
              <a:gdLst/>
              <a:ahLst/>
              <a:cxnLst/>
              <a:rect l="0" t="0" r="0" b="0"/>
              <a:pathLst>
                <a:path w="140990" h="350427">
                  <a:moveTo>
                    <a:pt x="121943" y="121826"/>
                  </a:moveTo>
                  <a:lnTo>
                    <a:pt x="121943" y="121826"/>
                  </a:lnTo>
                  <a:lnTo>
                    <a:pt x="126999" y="116769"/>
                  </a:lnTo>
                  <a:lnTo>
                    <a:pt x="129483" y="111465"/>
                  </a:lnTo>
                  <a:lnTo>
                    <a:pt x="130144" y="108569"/>
                  </a:lnTo>
                  <a:lnTo>
                    <a:pt x="138833" y="93178"/>
                  </a:lnTo>
                  <a:lnTo>
                    <a:pt x="140975" y="45800"/>
                  </a:lnTo>
                  <a:lnTo>
                    <a:pt x="140989" y="27904"/>
                  </a:lnTo>
                  <a:lnTo>
                    <a:pt x="138169" y="19052"/>
                  </a:lnTo>
                  <a:lnTo>
                    <a:pt x="134446" y="11590"/>
                  </a:lnTo>
                  <a:lnTo>
                    <a:pt x="132792" y="4747"/>
                  </a:lnTo>
                  <a:lnTo>
                    <a:pt x="131292" y="2498"/>
                  </a:lnTo>
                  <a:lnTo>
                    <a:pt x="129233" y="999"/>
                  </a:lnTo>
                  <a:lnTo>
                    <a:pt x="126803" y="0"/>
                  </a:lnTo>
                  <a:lnTo>
                    <a:pt x="118459" y="4534"/>
                  </a:lnTo>
                  <a:lnTo>
                    <a:pt x="107693" y="15721"/>
                  </a:lnTo>
                  <a:lnTo>
                    <a:pt x="77289" y="59236"/>
                  </a:lnTo>
                  <a:lnTo>
                    <a:pt x="56077" y="100492"/>
                  </a:lnTo>
                  <a:lnTo>
                    <a:pt x="39500" y="141830"/>
                  </a:lnTo>
                  <a:lnTo>
                    <a:pt x="23531" y="188626"/>
                  </a:lnTo>
                  <a:lnTo>
                    <a:pt x="13997" y="227226"/>
                  </a:lnTo>
                  <a:lnTo>
                    <a:pt x="4470" y="267121"/>
                  </a:lnTo>
                  <a:lnTo>
                    <a:pt x="0" y="305752"/>
                  </a:lnTo>
                  <a:lnTo>
                    <a:pt x="7643" y="350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44">
              <a:extLst>
                <a:ext uri="{FF2B5EF4-FFF2-40B4-BE49-F238E27FC236}">
                  <a16:creationId xmlns:a16="http://schemas.microsoft.com/office/drawing/2014/main" id="{031D138C-6637-F2D3-C5F5-F0CE5D71012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915275" y="3924300"/>
              <a:ext cx="219076" cy="28576"/>
            </a:xfrm>
            <a:custGeom>
              <a:avLst/>
              <a:gdLst/>
              <a:ahLst/>
              <a:cxnLst/>
              <a:rect l="0" t="0" r="0" b="0"/>
              <a:pathLst>
                <a:path w="219076" h="28576">
                  <a:moveTo>
                    <a:pt x="0" y="28575"/>
                  </a:moveTo>
                  <a:lnTo>
                    <a:pt x="0" y="28575"/>
                  </a:lnTo>
                  <a:lnTo>
                    <a:pt x="14150" y="15483"/>
                  </a:lnTo>
                  <a:lnTo>
                    <a:pt x="36702" y="7880"/>
                  </a:lnTo>
                  <a:lnTo>
                    <a:pt x="78994" y="1038"/>
                  </a:lnTo>
                  <a:lnTo>
                    <a:pt x="117674" y="205"/>
                  </a:lnTo>
                  <a:lnTo>
                    <a:pt x="160710" y="41"/>
                  </a:lnTo>
                  <a:lnTo>
                    <a:pt x="203156" y="8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81">
            <a:extLst>
              <a:ext uri="{FF2B5EF4-FFF2-40B4-BE49-F238E27FC236}">
                <a16:creationId xmlns:a16="http://schemas.microsoft.com/office/drawing/2014/main" id="{42ECC4E0-64A8-1B74-B1BF-BB4831E12F11}"/>
              </a:ext>
            </a:extLst>
          </p:cNvPr>
          <p:cNvGrpSpPr/>
          <p:nvPr/>
        </p:nvGrpSpPr>
        <p:grpSpPr>
          <a:xfrm>
            <a:off x="6182458" y="3614149"/>
            <a:ext cx="1246652" cy="546296"/>
            <a:chOff x="6182458" y="3614149"/>
            <a:chExt cx="1246652" cy="546296"/>
          </a:xfrm>
        </p:grpSpPr>
        <p:sp>
          <p:nvSpPr>
            <p:cNvPr id="136" name="SMARTInkShape-345">
              <a:extLst>
                <a:ext uri="{FF2B5EF4-FFF2-40B4-BE49-F238E27FC236}">
                  <a16:creationId xmlns:a16="http://schemas.microsoft.com/office/drawing/2014/main" id="{27B326FC-AB18-D037-7602-134B2AE5BDAF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182458" y="3614149"/>
              <a:ext cx="141750" cy="364312"/>
            </a:xfrm>
            <a:custGeom>
              <a:avLst/>
              <a:gdLst/>
              <a:ahLst/>
              <a:cxnLst/>
              <a:rect l="0" t="0" r="0" b="0"/>
              <a:pathLst>
                <a:path w="141750" h="364312">
                  <a:moveTo>
                    <a:pt x="132617" y="281576"/>
                  </a:moveTo>
                  <a:lnTo>
                    <a:pt x="132617" y="281576"/>
                  </a:lnTo>
                  <a:lnTo>
                    <a:pt x="140818" y="273375"/>
                  </a:lnTo>
                  <a:lnTo>
                    <a:pt x="141749" y="267387"/>
                  </a:lnTo>
                  <a:lnTo>
                    <a:pt x="139145" y="261864"/>
                  </a:lnTo>
                  <a:lnTo>
                    <a:pt x="124209" y="239197"/>
                  </a:lnTo>
                  <a:lnTo>
                    <a:pt x="102059" y="221524"/>
                  </a:lnTo>
                  <a:lnTo>
                    <a:pt x="92225" y="217845"/>
                  </a:lnTo>
                  <a:lnTo>
                    <a:pt x="63608" y="215483"/>
                  </a:lnTo>
                  <a:lnTo>
                    <a:pt x="41731" y="220130"/>
                  </a:lnTo>
                  <a:lnTo>
                    <a:pt x="21844" y="233266"/>
                  </a:lnTo>
                  <a:lnTo>
                    <a:pt x="7603" y="255620"/>
                  </a:lnTo>
                  <a:lnTo>
                    <a:pt x="913" y="291618"/>
                  </a:lnTo>
                  <a:lnTo>
                    <a:pt x="0" y="310381"/>
                  </a:lnTo>
                  <a:lnTo>
                    <a:pt x="5237" y="329303"/>
                  </a:lnTo>
                  <a:lnTo>
                    <a:pt x="14620" y="346180"/>
                  </a:lnTo>
                  <a:lnTo>
                    <a:pt x="25847" y="357208"/>
                  </a:lnTo>
                  <a:lnTo>
                    <a:pt x="35069" y="362815"/>
                  </a:lnTo>
                  <a:lnTo>
                    <a:pt x="39009" y="364311"/>
                  </a:lnTo>
                  <a:lnTo>
                    <a:pt x="49033" y="363150"/>
                  </a:lnTo>
                  <a:lnTo>
                    <a:pt x="60543" y="358048"/>
                  </a:lnTo>
                  <a:lnTo>
                    <a:pt x="86411" y="336632"/>
                  </a:lnTo>
                  <a:lnTo>
                    <a:pt x="103811" y="291557"/>
                  </a:lnTo>
                  <a:lnTo>
                    <a:pt x="111640" y="253091"/>
                  </a:lnTo>
                  <a:lnTo>
                    <a:pt x="119733" y="206256"/>
                  </a:lnTo>
                  <a:lnTo>
                    <a:pt x="123154" y="163539"/>
                  </a:lnTo>
                  <a:lnTo>
                    <a:pt x="128284" y="121483"/>
                  </a:lnTo>
                  <a:lnTo>
                    <a:pt x="126106" y="87657"/>
                  </a:lnTo>
                  <a:lnTo>
                    <a:pt x="123985" y="48083"/>
                  </a:lnTo>
                  <a:lnTo>
                    <a:pt x="123171" y="13222"/>
                  </a:lnTo>
                  <a:lnTo>
                    <a:pt x="122086" y="10599"/>
                  </a:lnTo>
                  <a:lnTo>
                    <a:pt x="120305" y="8850"/>
                  </a:lnTo>
                  <a:lnTo>
                    <a:pt x="114898" y="6042"/>
                  </a:lnTo>
                  <a:lnTo>
                    <a:pt x="114159" y="2836"/>
                  </a:lnTo>
                  <a:lnTo>
                    <a:pt x="113961" y="499"/>
                  </a:lnTo>
                  <a:lnTo>
                    <a:pt x="114888" y="0"/>
                  </a:lnTo>
                  <a:lnTo>
                    <a:pt x="132617" y="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46">
              <a:extLst>
                <a:ext uri="{FF2B5EF4-FFF2-40B4-BE49-F238E27FC236}">
                  <a16:creationId xmlns:a16="http://schemas.microsoft.com/office/drawing/2014/main" id="{2C37E5C2-AC87-2A1D-9E15-675205B25949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6439956" y="3850772"/>
              <a:ext cx="198970" cy="149438"/>
            </a:xfrm>
            <a:custGeom>
              <a:avLst/>
              <a:gdLst/>
              <a:ahLst/>
              <a:cxnLst/>
              <a:rect l="0" t="0" r="0" b="0"/>
              <a:pathLst>
                <a:path w="198970" h="149438">
                  <a:moveTo>
                    <a:pt x="37044" y="54478"/>
                  </a:moveTo>
                  <a:lnTo>
                    <a:pt x="37044" y="54478"/>
                  </a:lnTo>
                  <a:lnTo>
                    <a:pt x="37044" y="62679"/>
                  </a:lnTo>
                  <a:lnTo>
                    <a:pt x="42100" y="68667"/>
                  </a:lnTo>
                  <a:lnTo>
                    <a:pt x="53049" y="71368"/>
                  </a:lnTo>
                  <a:lnTo>
                    <a:pt x="80892" y="73102"/>
                  </a:lnTo>
                  <a:lnTo>
                    <a:pt x="100366" y="68345"/>
                  </a:lnTo>
                  <a:lnTo>
                    <a:pt x="119542" y="55177"/>
                  </a:lnTo>
                  <a:lnTo>
                    <a:pt x="133572" y="37869"/>
                  </a:lnTo>
                  <a:lnTo>
                    <a:pt x="138154" y="25577"/>
                  </a:lnTo>
                  <a:lnTo>
                    <a:pt x="139376" y="19336"/>
                  </a:lnTo>
                  <a:lnTo>
                    <a:pt x="138073" y="14116"/>
                  </a:lnTo>
                  <a:lnTo>
                    <a:pt x="130982" y="5495"/>
                  </a:lnTo>
                  <a:lnTo>
                    <a:pt x="117953" y="958"/>
                  </a:lnTo>
                  <a:lnTo>
                    <a:pt x="100520" y="0"/>
                  </a:lnTo>
                  <a:lnTo>
                    <a:pt x="67964" y="6469"/>
                  </a:lnTo>
                  <a:lnTo>
                    <a:pt x="39855" y="21320"/>
                  </a:lnTo>
                  <a:lnTo>
                    <a:pt x="10969" y="56592"/>
                  </a:lnTo>
                  <a:lnTo>
                    <a:pt x="4288" y="74467"/>
                  </a:lnTo>
                  <a:lnTo>
                    <a:pt x="0" y="111814"/>
                  </a:lnTo>
                  <a:lnTo>
                    <a:pt x="2823" y="119160"/>
                  </a:lnTo>
                  <a:lnTo>
                    <a:pt x="14426" y="130145"/>
                  </a:lnTo>
                  <a:lnTo>
                    <a:pt x="38809" y="142279"/>
                  </a:lnTo>
                  <a:lnTo>
                    <a:pt x="83097" y="148256"/>
                  </a:lnTo>
                  <a:lnTo>
                    <a:pt x="126966" y="149437"/>
                  </a:lnTo>
                  <a:lnTo>
                    <a:pt x="198969" y="140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47">
              <a:extLst>
                <a:ext uri="{FF2B5EF4-FFF2-40B4-BE49-F238E27FC236}">
                  <a16:creationId xmlns:a16="http://schemas.microsoft.com/office/drawing/2014/main" id="{9C794D81-3471-E377-F3A4-C2E4ADEA54C9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6658742" y="3882318"/>
              <a:ext cx="170684" cy="278127"/>
            </a:xfrm>
            <a:custGeom>
              <a:avLst/>
              <a:gdLst/>
              <a:ahLst/>
              <a:cxnLst/>
              <a:rect l="0" t="0" r="0" b="0"/>
              <a:pathLst>
                <a:path w="170684" h="278127">
                  <a:moveTo>
                    <a:pt x="104008" y="51507"/>
                  </a:moveTo>
                  <a:lnTo>
                    <a:pt x="104008" y="51507"/>
                  </a:lnTo>
                  <a:lnTo>
                    <a:pt x="109064" y="46450"/>
                  </a:lnTo>
                  <a:lnTo>
                    <a:pt x="111546" y="41146"/>
                  </a:lnTo>
                  <a:lnTo>
                    <a:pt x="112208" y="38250"/>
                  </a:lnTo>
                  <a:lnTo>
                    <a:pt x="118197" y="29117"/>
                  </a:lnTo>
                  <a:lnTo>
                    <a:pt x="118758" y="25997"/>
                  </a:lnTo>
                  <a:lnTo>
                    <a:pt x="118075" y="22859"/>
                  </a:lnTo>
                  <a:lnTo>
                    <a:pt x="112056" y="13385"/>
                  </a:lnTo>
                  <a:lnTo>
                    <a:pt x="105469" y="7047"/>
                  </a:lnTo>
                  <a:lnTo>
                    <a:pt x="95484" y="703"/>
                  </a:lnTo>
                  <a:lnTo>
                    <a:pt x="81170" y="0"/>
                  </a:lnTo>
                  <a:lnTo>
                    <a:pt x="64225" y="4273"/>
                  </a:lnTo>
                  <a:lnTo>
                    <a:pt x="23118" y="25114"/>
                  </a:lnTo>
                  <a:lnTo>
                    <a:pt x="12317" y="34838"/>
                  </a:lnTo>
                  <a:lnTo>
                    <a:pt x="5048" y="46215"/>
                  </a:lnTo>
                  <a:lnTo>
                    <a:pt x="0" y="71990"/>
                  </a:lnTo>
                  <a:lnTo>
                    <a:pt x="802" y="74687"/>
                  </a:lnTo>
                  <a:lnTo>
                    <a:pt x="2396" y="76486"/>
                  </a:lnTo>
                  <a:lnTo>
                    <a:pt x="7501" y="79372"/>
                  </a:lnTo>
                  <a:lnTo>
                    <a:pt x="52589" y="54560"/>
                  </a:lnTo>
                  <a:lnTo>
                    <a:pt x="72006" y="43847"/>
                  </a:lnTo>
                  <a:lnTo>
                    <a:pt x="74207" y="45342"/>
                  </a:lnTo>
                  <a:lnTo>
                    <a:pt x="79475" y="52648"/>
                  </a:lnTo>
                  <a:lnTo>
                    <a:pt x="83333" y="73718"/>
                  </a:lnTo>
                  <a:lnTo>
                    <a:pt x="84637" y="115827"/>
                  </a:lnTo>
                  <a:lnTo>
                    <a:pt x="82072" y="158639"/>
                  </a:lnTo>
                  <a:lnTo>
                    <a:pt x="74578" y="195080"/>
                  </a:lnTo>
                  <a:lnTo>
                    <a:pt x="62832" y="232689"/>
                  </a:lnTo>
                  <a:lnTo>
                    <a:pt x="52899" y="253741"/>
                  </a:lnTo>
                  <a:lnTo>
                    <a:pt x="34535" y="273421"/>
                  </a:lnTo>
                  <a:lnTo>
                    <a:pt x="27976" y="277135"/>
                  </a:lnTo>
                  <a:lnTo>
                    <a:pt x="24745" y="278126"/>
                  </a:lnTo>
                  <a:lnTo>
                    <a:pt x="21532" y="276670"/>
                  </a:lnTo>
                  <a:lnTo>
                    <a:pt x="15141" y="269407"/>
                  </a:lnTo>
                  <a:lnTo>
                    <a:pt x="15130" y="262390"/>
                  </a:lnTo>
                  <a:lnTo>
                    <a:pt x="27499" y="223534"/>
                  </a:lnTo>
                  <a:lnTo>
                    <a:pt x="45504" y="184971"/>
                  </a:lnTo>
                  <a:lnTo>
                    <a:pt x="70502" y="140233"/>
                  </a:lnTo>
                  <a:lnTo>
                    <a:pt x="104026" y="100115"/>
                  </a:lnTo>
                  <a:lnTo>
                    <a:pt x="170683" y="61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48">
              <a:extLst>
                <a:ext uri="{FF2B5EF4-FFF2-40B4-BE49-F238E27FC236}">
                  <a16:creationId xmlns:a16="http://schemas.microsoft.com/office/drawing/2014/main" id="{46B833AF-671F-4DF7-63C9-01327F78AB9D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6867525" y="3838575"/>
              <a:ext cx="161926" cy="118171"/>
            </a:xfrm>
            <a:custGeom>
              <a:avLst/>
              <a:gdLst/>
              <a:ahLst/>
              <a:cxnLst/>
              <a:rect l="0" t="0" r="0" b="0"/>
              <a:pathLst>
                <a:path w="161926" h="118171">
                  <a:moveTo>
                    <a:pt x="0" y="66675"/>
                  </a:moveTo>
                  <a:lnTo>
                    <a:pt x="0" y="66675"/>
                  </a:lnTo>
                  <a:lnTo>
                    <a:pt x="21458" y="45216"/>
                  </a:lnTo>
                  <a:lnTo>
                    <a:pt x="31056" y="41263"/>
                  </a:lnTo>
                  <a:lnTo>
                    <a:pt x="36579" y="40208"/>
                  </a:lnTo>
                  <a:lnTo>
                    <a:pt x="41319" y="41622"/>
                  </a:lnTo>
                  <a:lnTo>
                    <a:pt x="59913" y="59743"/>
                  </a:lnTo>
                  <a:lnTo>
                    <a:pt x="61109" y="65229"/>
                  </a:lnTo>
                  <a:lnTo>
                    <a:pt x="57880" y="100782"/>
                  </a:lnTo>
                  <a:lnTo>
                    <a:pt x="55521" y="105288"/>
                  </a:lnTo>
                  <a:lnTo>
                    <a:pt x="51830" y="108292"/>
                  </a:lnTo>
                  <a:lnTo>
                    <a:pt x="47253" y="110295"/>
                  </a:lnTo>
                  <a:lnTo>
                    <a:pt x="44202" y="112688"/>
                  </a:lnTo>
                  <a:lnTo>
                    <a:pt x="40812" y="118170"/>
                  </a:lnTo>
                  <a:lnTo>
                    <a:pt x="38850" y="117938"/>
                  </a:lnTo>
                  <a:lnTo>
                    <a:pt x="33848" y="112037"/>
                  </a:lnTo>
                  <a:lnTo>
                    <a:pt x="30918" y="102358"/>
                  </a:lnTo>
                  <a:lnTo>
                    <a:pt x="30675" y="89942"/>
                  </a:lnTo>
                  <a:lnTo>
                    <a:pt x="34094" y="73841"/>
                  </a:lnTo>
                  <a:lnTo>
                    <a:pt x="47026" y="51982"/>
                  </a:lnTo>
                  <a:lnTo>
                    <a:pt x="63812" y="33238"/>
                  </a:lnTo>
                  <a:lnTo>
                    <a:pt x="74575" y="26062"/>
                  </a:lnTo>
                  <a:lnTo>
                    <a:pt x="117566" y="1291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49">
              <a:extLst>
                <a:ext uri="{FF2B5EF4-FFF2-40B4-BE49-F238E27FC236}">
                  <a16:creationId xmlns:a16="http://schemas.microsoft.com/office/drawing/2014/main" id="{742BB4E3-B9DC-32E9-4F5C-F8BCD9BBFB80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012767" y="3833681"/>
              <a:ext cx="169084" cy="141323"/>
            </a:xfrm>
            <a:custGeom>
              <a:avLst/>
              <a:gdLst/>
              <a:ahLst/>
              <a:cxnLst/>
              <a:rect l="0" t="0" r="0" b="0"/>
              <a:pathLst>
                <a:path w="169084" h="141323">
                  <a:moveTo>
                    <a:pt x="35733" y="52519"/>
                  </a:moveTo>
                  <a:lnTo>
                    <a:pt x="35733" y="52519"/>
                  </a:lnTo>
                  <a:lnTo>
                    <a:pt x="35733" y="57576"/>
                  </a:lnTo>
                  <a:lnTo>
                    <a:pt x="36791" y="59065"/>
                  </a:lnTo>
                  <a:lnTo>
                    <a:pt x="38555" y="60058"/>
                  </a:lnTo>
                  <a:lnTo>
                    <a:pt x="40789" y="60720"/>
                  </a:lnTo>
                  <a:lnTo>
                    <a:pt x="42278" y="62220"/>
                  </a:lnTo>
                  <a:lnTo>
                    <a:pt x="43933" y="66708"/>
                  </a:lnTo>
                  <a:lnTo>
                    <a:pt x="45434" y="68328"/>
                  </a:lnTo>
                  <a:lnTo>
                    <a:pt x="49922" y="70129"/>
                  </a:lnTo>
                  <a:lnTo>
                    <a:pt x="85933" y="61784"/>
                  </a:lnTo>
                  <a:lnTo>
                    <a:pt x="114534" y="47510"/>
                  </a:lnTo>
                  <a:lnTo>
                    <a:pt x="127734" y="36242"/>
                  </a:lnTo>
                  <a:lnTo>
                    <a:pt x="129539" y="31880"/>
                  </a:lnTo>
                  <a:lnTo>
                    <a:pt x="130899" y="11151"/>
                  </a:lnTo>
                  <a:lnTo>
                    <a:pt x="129868" y="9065"/>
                  </a:lnTo>
                  <a:lnTo>
                    <a:pt x="128123" y="7675"/>
                  </a:lnTo>
                  <a:lnTo>
                    <a:pt x="123361" y="6130"/>
                  </a:lnTo>
                  <a:lnTo>
                    <a:pt x="113673" y="4202"/>
                  </a:lnTo>
                  <a:lnTo>
                    <a:pt x="103534" y="0"/>
                  </a:lnTo>
                  <a:lnTo>
                    <a:pt x="89150" y="250"/>
                  </a:lnTo>
                  <a:lnTo>
                    <a:pt x="72173" y="4946"/>
                  </a:lnTo>
                  <a:lnTo>
                    <a:pt x="36102" y="26081"/>
                  </a:lnTo>
                  <a:lnTo>
                    <a:pt x="19027" y="46449"/>
                  </a:lnTo>
                  <a:lnTo>
                    <a:pt x="2957" y="79660"/>
                  </a:lnTo>
                  <a:lnTo>
                    <a:pt x="0" y="90335"/>
                  </a:lnTo>
                  <a:lnTo>
                    <a:pt x="1506" y="101429"/>
                  </a:lnTo>
                  <a:lnTo>
                    <a:pt x="6763" y="113415"/>
                  </a:lnTo>
                  <a:lnTo>
                    <a:pt x="21621" y="131005"/>
                  </a:lnTo>
                  <a:lnTo>
                    <a:pt x="33342" y="139613"/>
                  </a:lnTo>
                  <a:lnTo>
                    <a:pt x="54073" y="141322"/>
                  </a:lnTo>
                  <a:lnTo>
                    <a:pt x="100386" y="138852"/>
                  </a:lnTo>
                  <a:lnTo>
                    <a:pt x="137992" y="130760"/>
                  </a:lnTo>
                  <a:lnTo>
                    <a:pt x="169083" y="119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50">
              <a:extLst>
                <a:ext uri="{FF2B5EF4-FFF2-40B4-BE49-F238E27FC236}">
                  <a16:creationId xmlns:a16="http://schemas.microsoft.com/office/drawing/2014/main" id="{7C3A1ADF-8F56-A673-A7A1-01C32A3BE59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181850" y="3829599"/>
              <a:ext cx="131271" cy="135444"/>
            </a:xfrm>
            <a:custGeom>
              <a:avLst/>
              <a:gdLst/>
              <a:ahLst/>
              <a:cxnLst/>
              <a:rect l="0" t="0" r="0" b="0"/>
              <a:pathLst>
                <a:path w="131271" h="135444">
                  <a:moveTo>
                    <a:pt x="0" y="56601"/>
                  </a:moveTo>
                  <a:lnTo>
                    <a:pt x="0" y="56601"/>
                  </a:lnTo>
                  <a:lnTo>
                    <a:pt x="5056" y="51544"/>
                  </a:lnTo>
                  <a:lnTo>
                    <a:pt x="13184" y="49062"/>
                  </a:lnTo>
                  <a:lnTo>
                    <a:pt x="18314" y="48400"/>
                  </a:lnTo>
                  <a:lnTo>
                    <a:pt x="41756" y="52825"/>
                  </a:lnTo>
                  <a:lnTo>
                    <a:pt x="85964" y="45604"/>
                  </a:lnTo>
                  <a:lnTo>
                    <a:pt x="126328" y="23779"/>
                  </a:lnTo>
                  <a:lnTo>
                    <a:pt x="130228" y="18025"/>
                  </a:lnTo>
                  <a:lnTo>
                    <a:pt x="131270" y="15009"/>
                  </a:lnTo>
                  <a:lnTo>
                    <a:pt x="129846" y="11939"/>
                  </a:lnTo>
                  <a:lnTo>
                    <a:pt x="122620" y="5707"/>
                  </a:lnTo>
                  <a:lnTo>
                    <a:pt x="112354" y="2231"/>
                  </a:lnTo>
                  <a:lnTo>
                    <a:pt x="83459" y="0"/>
                  </a:lnTo>
                  <a:lnTo>
                    <a:pt x="68490" y="5339"/>
                  </a:lnTo>
                  <a:lnTo>
                    <a:pt x="41634" y="26014"/>
                  </a:lnTo>
                  <a:lnTo>
                    <a:pt x="27388" y="44246"/>
                  </a:lnTo>
                  <a:lnTo>
                    <a:pt x="16464" y="68110"/>
                  </a:lnTo>
                  <a:lnTo>
                    <a:pt x="11581" y="95289"/>
                  </a:lnTo>
                  <a:lnTo>
                    <a:pt x="15191" y="118394"/>
                  </a:lnTo>
                  <a:lnTo>
                    <a:pt x="22979" y="129220"/>
                  </a:lnTo>
                  <a:lnTo>
                    <a:pt x="28020" y="133589"/>
                  </a:lnTo>
                  <a:lnTo>
                    <a:pt x="33496" y="135443"/>
                  </a:lnTo>
                  <a:lnTo>
                    <a:pt x="85725" y="123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51">
              <a:extLst>
                <a:ext uri="{FF2B5EF4-FFF2-40B4-BE49-F238E27FC236}">
                  <a16:creationId xmlns:a16="http://schemas.microsoft.com/office/drawing/2014/main" id="{8BBF1C35-E34B-6697-125B-3A1EC0BA041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7239000" y="3833426"/>
              <a:ext cx="190110" cy="148025"/>
            </a:xfrm>
            <a:custGeom>
              <a:avLst/>
              <a:gdLst/>
              <a:ahLst/>
              <a:cxnLst/>
              <a:rect l="0" t="0" r="0" b="0"/>
              <a:pathLst>
                <a:path w="190110" h="148025">
                  <a:moveTo>
                    <a:pt x="180975" y="24199"/>
                  </a:moveTo>
                  <a:lnTo>
                    <a:pt x="180975" y="24199"/>
                  </a:lnTo>
                  <a:lnTo>
                    <a:pt x="186031" y="19142"/>
                  </a:lnTo>
                  <a:lnTo>
                    <a:pt x="188515" y="13838"/>
                  </a:lnTo>
                  <a:lnTo>
                    <a:pt x="190109" y="6866"/>
                  </a:lnTo>
                  <a:lnTo>
                    <a:pt x="185327" y="601"/>
                  </a:lnTo>
                  <a:lnTo>
                    <a:pt x="181760" y="0"/>
                  </a:lnTo>
                  <a:lnTo>
                    <a:pt x="149785" y="9318"/>
                  </a:lnTo>
                  <a:lnTo>
                    <a:pt x="137833" y="17938"/>
                  </a:lnTo>
                  <a:lnTo>
                    <a:pt x="111387" y="46058"/>
                  </a:lnTo>
                  <a:lnTo>
                    <a:pt x="107714" y="55433"/>
                  </a:lnTo>
                  <a:lnTo>
                    <a:pt x="106734" y="60897"/>
                  </a:lnTo>
                  <a:lnTo>
                    <a:pt x="108468" y="69790"/>
                  </a:lnTo>
                  <a:lnTo>
                    <a:pt x="115394" y="80746"/>
                  </a:lnTo>
                  <a:lnTo>
                    <a:pt x="122194" y="87431"/>
                  </a:lnTo>
                  <a:lnTo>
                    <a:pt x="132272" y="93930"/>
                  </a:lnTo>
                  <a:lnTo>
                    <a:pt x="163403" y="104887"/>
                  </a:lnTo>
                  <a:lnTo>
                    <a:pt x="163968" y="107625"/>
                  </a:lnTo>
                  <a:lnTo>
                    <a:pt x="162229" y="110508"/>
                  </a:lnTo>
                  <a:lnTo>
                    <a:pt x="144228" y="122739"/>
                  </a:lnTo>
                  <a:lnTo>
                    <a:pt x="100877" y="138514"/>
                  </a:lnTo>
                  <a:lnTo>
                    <a:pt x="58262" y="146145"/>
                  </a:lnTo>
                  <a:lnTo>
                    <a:pt x="0" y="148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82">
            <a:extLst>
              <a:ext uri="{FF2B5EF4-FFF2-40B4-BE49-F238E27FC236}">
                <a16:creationId xmlns:a16="http://schemas.microsoft.com/office/drawing/2014/main" id="{17134065-4C95-3D96-5E7E-A1DA15F7FAE9}"/>
              </a:ext>
            </a:extLst>
          </p:cNvPr>
          <p:cNvGrpSpPr/>
          <p:nvPr/>
        </p:nvGrpSpPr>
        <p:grpSpPr>
          <a:xfrm>
            <a:off x="4824785" y="3657600"/>
            <a:ext cx="897690" cy="466726"/>
            <a:chOff x="4824785" y="3657600"/>
            <a:chExt cx="897690" cy="466726"/>
          </a:xfrm>
        </p:grpSpPr>
        <p:sp>
          <p:nvSpPr>
            <p:cNvPr id="144" name="SMARTInkShape-352">
              <a:extLst>
                <a:ext uri="{FF2B5EF4-FFF2-40B4-BE49-F238E27FC236}">
                  <a16:creationId xmlns:a16="http://schemas.microsoft.com/office/drawing/2014/main" id="{C1AE8456-CACA-2173-92C3-C29FE48B030E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4824785" y="3676650"/>
              <a:ext cx="128216" cy="348666"/>
            </a:xfrm>
            <a:custGeom>
              <a:avLst/>
              <a:gdLst/>
              <a:ahLst/>
              <a:cxnLst/>
              <a:rect l="0" t="0" r="0" b="0"/>
              <a:pathLst>
                <a:path w="128216" h="348666">
                  <a:moveTo>
                    <a:pt x="128215" y="0"/>
                  </a:moveTo>
                  <a:lnTo>
                    <a:pt x="128215" y="0"/>
                  </a:lnTo>
                  <a:lnTo>
                    <a:pt x="88117" y="18364"/>
                  </a:lnTo>
                  <a:lnTo>
                    <a:pt x="62007" y="41777"/>
                  </a:lnTo>
                  <a:lnTo>
                    <a:pt x="40394" y="76114"/>
                  </a:lnTo>
                  <a:lnTo>
                    <a:pt x="21643" y="117214"/>
                  </a:lnTo>
                  <a:lnTo>
                    <a:pt x="9972" y="153616"/>
                  </a:lnTo>
                  <a:lnTo>
                    <a:pt x="6870" y="185749"/>
                  </a:lnTo>
                  <a:lnTo>
                    <a:pt x="2670" y="218374"/>
                  </a:lnTo>
                  <a:lnTo>
                    <a:pt x="0" y="263670"/>
                  </a:lnTo>
                  <a:lnTo>
                    <a:pt x="4869" y="308046"/>
                  </a:lnTo>
                  <a:lnTo>
                    <a:pt x="17571" y="339735"/>
                  </a:lnTo>
                  <a:lnTo>
                    <a:pt x="21644" y="343965"/>
                  </a:lnTo>
                  <a:lnTo>
                    <a:pt x="31815" y="348665"/>
                  </a:lnTo>
                  <a:lnTo>
                    <a:pt x="61540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53">
              <a:extLst>
                <a:ext uri="{FF2B5EF4-FFF2-40B4-BE49-F238E27FC236}">
                  <a16:creationId xmlns:a16="http://schemas.microsoft.com/office/drawing/2014/main" id="{D473CCAC-18A4-D6FB-0438-A3B3093D22E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5000625" y="3820609"/>
              <a:ext cx="180976" cy="179892"/>
            </a:xfrm>
            <a:custGeom>
              <a:avLst/>
              <a:gdLst/>
              <a:ahLst/>
              <a:cxnLst/>
              <a:rect l="0" t="0" r="0" b="0"/>
              <a:pathLst>
                <a:path w="180976" h="179892">
                  <a:moveTo>
                    <a:pt x="0" y="46541"/>
                  </a:moveTo>
                  <a:lnTo>
                    <a:pt x="0" y="46541"/>
                  </a:lnTo>
                  <a:lnTo>
                    <a:pt x="30592" y="15950"/>
                  </a:lnTo>
                  <a:lnTo>
                    <a:pt x="40407" y="11778"/>
                  </a:lnTo>
                  <a:lnTo>
                    <a:pt x="69427" y="8636"/>
                  </a:lnTo>
                  <a:lnTo>
                    <a:pt x="71684" y="10688"/>
                  </a:lnTo>
                  <a:lnTo>
                    <a:pt x="74194" y="18612"/>
                  </a:lnTo>
                  <a:lnTo>
                    <a:pt x="74745" y="55096"/>
                  </a:lnTo>
                  <a:lnTo>
                    <a:pt x="67947" y="98507"/>
                  </a:lnTo>
                  <a:lnTo>
                    <a:pt x="59322" y="131007"/>
                  </a:lnTo>
                  <a:lnTo>
                    <a:pt x="49374" y="148432"/>
                  </a:lnTo>
                  <a:lnTo>
                    <a:pt x="48791" y="148335"/>
                  </a:lnTo>
                  <a:lnTo>
                    <a:pt x="48144" y="145405"/>
                  </a:lnTo>
                  <a:lnTo>
                    <a:pt x="73603" y="99809"/>
                  </a:lnTo>
                  <a:lnTo>
                    <a:pt x="107221" y="54863"/>
                  </a:lnTo>
                  <a:lnTo>
                    <a:pt x="149630" y="11259"/>
                  </a:lnTo>
                  <a:lnTo>
                    <a:pt x="159283" y="4402"/>
                  </a:lnTo>
                  <a:lnTo>
                    <a:pt x="170667" y="541"/>
                  </a:lnTo>
                  <a:lnTo>
                    <a:pt x="174103" y="0"/>
                  </a:lnTo>
                  <a:lnTo>
                    <a:pt x="176393" y="1755"/>
                  </a:lnTo>
                  <a:lnTo>
                    <a:pt x="178938" y="9350"/>
                  </a:lnTo>
                  <a:lnTo>
                    <a:pt x="180707" y="50737"/>
                  </a:lnTo>
                  <a:lnTo>
                    <a:pt x="178073" y="83062"/>
                  </a:lnTo>
                  <a:lnTo>
                    <a:pt x="172757" y="122429"/>
                  </a:lnTo>
                  <a:lnTo>
                    <a:pt x="172766" y="153175"/>
                  </a:lnTo>
                  <a:lnTo>
                    <a:pt x="180975" y="179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54">
              <a:extLst>
                <a:ext uri="{FF2B5EF4-FFF2-40B4-BE49-F238E27FC236}">
                  <a16:creationId xmlns:a16="http://schemas.microsoft.com/office/drawing/2014/main" id="{34BB9E73-C76E-0EB2-F693-4F1BE36E014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5295934" y="3880902"/>
              <a:ext cx="152367" cy="14824"/>
            </a:xfrm>
            <a:custGeom>
              <a:avLst/>
              <a:gdLst/>
              <a:ahLst/>
              <a:cxnLst/>
              <a:rect l="0" t="0" r="0" b="0"/>
              <a:pathLst>
                <a:path w="152367" h="14824">
                  <a:moveTo>
                    <a:pt x="9491" y="14823"/>
                  </a:moveTo>
                  <a:lnTo>
                    <a:pt x="9491" y="14823"/>
                  </a:lnTo>
                  <a:lnTo>
                    <a:pt x="0" y="14823"/>
                  </a:lnTo>
                  <a:lnTo>
                    <a:pt x="13227" y="14823"/>
                  </a:lnTo>
                  <a:lnTo>
                    <a:pt x="55136" y="1566"/>
                  </a:lnTo>
                  <a:lnTo>
                    <a:pt x="72464" y="1170"/>
                  </a:lnTo>
                  <a:lnTo>
                    <a:pt x="100834" y="4483"/>
                  </a:lnTo>
                  <a:lnTo>
                    <a:pt x="111119" y="2113"/>
                  </a:lnTo>
                  <a:lnTo>
                    <a:pt x="115342" y="0"/>
                  </a:lnTo>
                  <a:lnTo>
                    <a:pt x="125680" y="474"/>
                  </a:lnTo>
                  <a:lnTo>
                    <a:pt x="152366" y="5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55">
              <a:extLst>
                <a:ext uri="{FF2B5EF4-FFF2-40B4-BE49-F238E27FC236}">
                  <a16:creationId xmlns:a16="http://schemas.microsoft.com/office/drawing/2014/main" id="{5FC8E6A3-9A12-424E-60FD-51407F418762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5524939" y="3810000"/>
              <a:ext cx="37546" cy="161926"/>
            </a:xfrm>
            <a:custGeom>
              <a:avLst/>
              <a:gdLst/>
              <a:ahLst/>
              <a:cxnLst/>
              <a:rect l="0" t="0" r="0" b="0"/>
              <a:pathLst>
                <a:path w="37546" h="161926">
                  <a:moveTo>
                    <a:pt x="28136" y="0"/>
                  </a:moveTo>
                  <a:lnTo>
                    <a:pt x="28136" y="0"/>
                  </a:lnTo>
                  <a:lnTo>
                    <a:pt x="37268" y="0"/>
                  </a:lnTo>
                  <a:lnTo>
                    <a:pt x="37545" y="5057"/>
                  </a:lnTo>
                  <a:lnTo>
                    <a:pt x="21407" y="51457"/>
                  </a:lnTo>
                  <a:lnTo>
                    <a:pt x="11834" y="86482"/>
                  </a:lnTo>
                  <a:lnTo>
                    <a:pt x="2902" y="131333"/>
                  </a:lnTo>
                  <a:lnTo>
                    <a:pt x="0" y="154473"/>
                  </a:lnTo>
                  <a:lnTo>
                    <a:pt x="913" y="156957"/>
                  </a:lnTo>
                  <a:lnTo>
                    <a:pt x="9086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56">
              <a:extLst>
                <a:ext uri="{FF2B5EF4-FFF2-40B4-BE49-F238E27FC236}">
                  <a16:creationId xmlns:a16="http://schemas.microsoft.com/office/drawing/2014/main" id="{4F7D5716-B0A4-ABBA-31E2-FE460C723358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5581650" y="3657600"/>
              <a:ext cx="140825" cy="466726"/>
            </a:xfrm>
            <a:custGeom>
              <a:avLst/>
              <a:gdLst/>
              <a:ahLst/>
              <a:cxnLst/>
              <a:rect l="0" t="0" r="0" b="0"/>
              <a:pathLst>
                <a:path w="140825" h="466726">
                  <a:moveTo>
                    <a:pt x="38100" y="0"/>
                  </a:moveTo>
                  <a:lnTo>
                    <a:pt x="38100" y="0"/>
                  </a:lnTo>
                  <a:lnTo>
                    <a:pt x="48213" y="0"/>
                  </a:lnTo>
                  <a:lnTo>
                    <a:pt x="58823" y="8467"/>
                  </a:lnTo>
                  <a:lnTo>
                    <a:pt x="82881" y="44829"/>
                  </a:lnTo>
                  <a:lnTo>
                    <a:pt x="100411" y="85173"/>
                  </a:lnTo>
                  <a:lnTo>
                    <a:pt x="114066" y="123716"/>
                  </a:lnTo>
                  <a:lnTo>
                    <a:pt x="126952" y="161903"/>
                  </a:lnTo>
                  <a:lnTo>
                    <a:pt x="133145" y="200020"/>
                  </a:lnTo>
                  <a:lnTo>
                    <a:pt x="140639" y="246591"/>
                  </a:lnTo>
                  <a:lnTo>
                    <a:pt x="140824" y="279988"/>
                  </a:lnTo>
                  <a:lnTo>
                    <a:pt x="137376" y="315997"/>
                  </a:lnTo>
                  <a:lnTo>
                    <a:pt x="119374" y="361857"/>
                  </a:lnTo>
                  <a:lnTo>
                    <a:pt x="93514" y="407472"/>
                  </a:lnTo>
                  <a:lnTo>
                    <a:pt x="75685" y="425180"/>
                  </a:lnTo>
                  <a:lnTo>
                    <a:pt x="30516" y="447372"/>
                  </a:lnTo>
                  <a:lnTo>
                    <a:pt x="0" y="466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SMARTInkShape-Group83">
            <a:extLst>
              <a:ext uri="{FF2B5EF4-FFF2-40B4-BE49-F238E27FC236}">
                <a16:creationId xmlns:a16="http://schemas.microsoft.com/office/drawing/2014/main" id="{D161B4C5-C224-F74A-9F14-AE5F267BCC70}"/>
              </a:ext>
            </a:extLst>
          </p:cNvPr>
          <p:cNvGrpSpPr/>
          <p:nvPr/>
        </p:nvGrpSpPr>
        <p:grpSpPr>
          <a:xfrm>
            <a:off x="3343275" y="3720552"/>
            <a:ext cx="838201" cy="274958"/>
            <a:chOff x="3343275" y="3720552"/>
            <a:chExt cx="838201" cy="274958"/>
          </a:xfrm>
        </p:grpSpPr>
        <p:sp>
          <p:nvSpPr>
            <p:cNvPr id="150" name="SMARTInkShape-357">
              <a:extLst>
                <a:ext uri="{FF2B5EF4-FFF2-40B4-BE49-F238E27FC236}">
                  <a16:creationId xmlns:a16="http://schemas.microsoft.com/office/drawing/2014/main" id="{F877DD57-D422-BD4D-141E-B1E4211B0B3E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3343275" y="3800601"/>
              <a:ext cx="257176" cy="178622"/>
            </a:xfrm>
            <a:custGeom>
              <a:avLst/>
              <a:gdLst/>
              <a:ahLst/>
              <a:cxnLst/>
              <a:rect l="0" t="0" r="0" b="0"/>
              <a:pathLst>
                <a:path w="257176" h="178622">
                  <a:moveTo>
                    <a:pt x="0" y="18924"/>
                  </a:moveTo>
                  <a:lnTo>
                    <a:pt x="0" y="18924"/>
                  </a:lnTo>
                  <a:lnTo>
                    <a:pt x="5056" y="18924"/>
                  </a:lnTo>
                  <a:lnTo>
                    <a:pt x="6546" y="17866"/>
                  </a:lnTo>
                  <a:lnTo>
                    <a:pt x="7539" y="16102"/>
                  </a:lnTo>
                  <a:lnTo>
                    <a:pt x="9263" y="9223"/>
                  </a:lnTo>
                  <a:lnTo>
                    <a:pt x="9522" y="0"/>
                  </a:lnTo>
                  <a:lnTo>
                    <a:pt x="4468" y="10025"/>
                  </a:lnTo>
                  <a:lnTo>
                    <a:pt x="588" y="51658"/>
                  </a:lnTo>
                  <a:lnTo>
                    <a:pt x="1320" y="71572"/>
                  </a:lnTo>
                  <a:lnTo>
                    <a:pt x="13292" y="112040"/>
                  </a:lnTo>
                  <a:lnTo>
                    <a:pt x="25831" y="155873"/>
                  </a:lnTo>
                  <a:lnTo>
                    <a:pt x="28414" y="165515"/>
                  </a:lnTo>
                  <a:lnTo>
                    <a:pt x="33089" y="173328"/>
                  </a:lnTo>
                  <a:lnTo>
                    <a:pt x="38695" y="177507"/>
                  </a:lnTo>
                  <a:lnTo>
                    <a:pt x="41672" y="178621"/>
                  </a:lnTo>
                  <a:lnTo>
                    <a:pt x="44715" y="178305"/>
                  </a:lnTo>
                  <a:lnTo>
                    <a:pt x="50917" y="175132"/>
                  </a:lnTo>
                  <a:lnTo>
                    <a:pt x="69860" y="136943"/>
                  </a:lnTo>
                  <a:lnTo>
                    <a:pt x="80700" y="93290"/>
                  </a:lnTo>
                  <a:lnTo>
                    <a:pt x="86314" y="83726"/>
                  </a:lnTo>
                  <a:lnTo>
                    <a:pt x="94727" y="76522"/>
                  </a:lnTo>
                  <a:lnTo>
                    <a:pt x="105208" y="86319"/>
                  </a:lnTo>
                  <a:lnTo>
                    <a:pt x="110259" y="96855"/>
                  </a:lnTo>
                  <a:lnTo>
                    <a:pt x="111606" y="102628"/>
                  </a:lnTo>
                  <a:lnTo>
                    <a:pt x="135522" y="144732"/>
                  </a:lnTo>
                  <a:lnTo>
                    <a:pt x="155865" y="166855"/>
                  </a:lnTo>
                  <a:lnTo>
                    <a:pt x="170168" y="174630"/>
                  </a:lnTo>
                  <a:lnTo>
                    <a:pt x="176945" y="176702"/>
                  </a:lnTo>
                  <a:lnTo>
                    <a:pt x="182522" y="175968"/>
                  </a:lnTo>
                  <a:lnTo>
                    <a:pt x="187298" y="173361"/>
                  </a:lnTo>
                  <a:lnTo>
                    <a:pt x="195427" y="164822"/>
                  </a:lnTo>
                  <a:lnTo>
                    <a:pt x="205953" y="145996"/>
                  </a:lnTo>
                  <a:lnTo>
                    <a:pt x="218992" y="105604"/>
                  </a:lnTo>
                  <a:lnTo>
                    <a:pt x="228393" y="58208"/>
                  </a:lnTo>
                  <a:lnTo>
                    <a:pt x="235829" y="37149"/>
                  </a:lnTo>
                  <a:lnTo>
                    <a:pt x="247127" y="19697"/>
                  </a:lnTo>
                  <a:lnTo>
                    <a:pt x="257175" y="18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58">
              <a:extLst>
                <a:ext uri="{FF2B5EF4-FFF2-40B4-BE49-F238E27FC236}">
                  <a16:creationId xmlns:a16="http://schemas.microsoft.com/office/drawing/2014/main" id="{9B7C5C4D-BD3B-87ED-E5C1-B6ACAB983104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3724275" y="3848493"/>
              <a:ext cx="19017" cy="132958"/>
            </a:xfrm>
            <a:custGeom>
              <a:avLst/>
              <a:gdLst/>
              <a:ahLst/>
              <a:cxnLst/>
              <a:rect l="0" t="0" r="0" b="0"/>
              <a:pathLst>
                <a:path w="19017" h="132958">
                  <a:moveTo>
                    <a:pt x="9525" y="9132"/>
                  </a:moveTo>
                  <a:lnTo>
                    <a:pt x="9525" y="9132"/>
                  </a:lnTo>
                  <a:lnTo>
                    <a:pt x="18657" y="0"/>
                  </a:lnTo>
                  <a:lnTo>
                    <a:pt x="19016" y="12899"/>
                  </a:lnTo>
                  <a:lnTo>
                    <a:pt x="16213" y="18920"/>
                  </a:lnTo>
                  <a:lnTo>
                    <a:pt x="13983" y="22008"/>
                  </a:lnTo>
                  <a:lnTo>
                    <a:pt x="10846" y="36466"/>
                  </a:lnTo>
                  <a:lnTo>
                    <a:pt x="8727" y="53768"/>
                  </a:lnTo>
                  <a:lnTo>
                    <a:pt x="906" y="81198"/>
                  </a:lnTo>
                  <a:lnTo>
                    <a:pt x="0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59">
              <a:extLst>
                <a:ext uri="{FF2B5EF4-FFF2-40B4-BE49-F238E27FC236}">
                  <a16:creationId xmlns:a16="http://schemas.microsoft.com/office/drawing/2014/main" id="{CCBD2A50-2F59-0B87-4733-0F5E128014DB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858180" y="3762375"/>
              <a:ext cx="113746" cy="233135"/>
            </a:xfrm>
            <a:custGeom>
              <a:avLst/>
              <a:gdLst/>
              <a:ahLst/>
              <a:cxnLst/>
              <a:rect l="0" t="0" r="0" b="0"/>
              <a:pathLst>
                <a:path w="113746" h="233135">
                  <a:moveTo>
                    <a:pt x="28020" y="0"/>
                  </a:moveTo>
                  <a:lnTo>
                    <a:pt x="28020" y="0"/>
                  </a:lnTo>
                  <a:lnTo>
                    <a:pt x="33076" y="0"/>
                  </a:lnTo>
                  <a:lnTo>
                    <a:pt x="34566" y="1058"/>
                  </a:lnTo>
                  <a:lnTo>
                    <a:pt x="35559" y="2822"/>
                  </a:lnTo>
                  <a:lnTo>
                    <a:pt x="42209" y="28427"/>
                  </a:lnTo>
                  <a:lnTo>
                    <a:pt x="40573" y="57106"/>
                  </a:lnTo>
                  <a:lnTo>
                    <a:pt x="30539" y="101787"/>
                  </a:lnTo>
                  <a:lnTo>
                    <a:pt x="15234" y="146950"/>
                  </a:lnTo>
                  <a:lnTo>
                    <a:pt x="1319" y="190270"/>
                  </a:lnTo>
                  <a:lnTo>
                    <a:pt x="0" y="212304"/>
                  </a:lnTo>
                  <a:lnTo>
                    <a:pt x="873" y="217736"/>
                  </a:lnTo>
                  <a:lnTo>
                    <a:pt x="2514" y="221357"/>
                  </a:lnTo>
                  <a:lnTo>
                    <a:pt x="4666" y="223771"/>
                  </a:lnTo>
                  <a:lnTo>
                    <a:pt x="7057" y="229276"/>
                  </a:lnTo>
                  <a:lnTo>
                    <a:pt x="7695" y="232226"/>
                  </a:lnTo>
                  <a:lnTo>
                    <a:pt x="9179" y="233134"/>
                  </a:lnTo>
                  <a:lnTo>
                    <a:pt x="11226" y="232681"/>
                  </a:lnTo>
                  <a:lnTo>
                    <a:pt x="13649" y="231320"/>
                  </a:lnTo>
                  <a:lnTo>
                    <a:pt x="43100" y="227701"/>
                  </a:lnTo>
                  <a:lnTo>
                    <a:pt x="54244" y="222101"/>
                  </a:lnTo>
                  <a:lnTo>
                    <a:pt x="11374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60">
              <a:extLst>
                <a:ext uri="{FF2B5EF4-FFF2-40B4-BE49-F238E27FC236}">
                  <a16:creationId xmlns:a16="http://schemas.microsoft.com/office/drawing/2014/main" id="{5A3EA63A-3667-9DE2-C718-B2FFBD42DCEB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3857625" y="385762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44240" y="18802"/>
                  </a:lnTo>
                  <a:lnTo>
                    <a:pt x="91294" y="10340"/>
                  </a:lnTo>
                  <a:lnTo>
                    <a:pt x="95788" y="100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61">
              <a:extLst>
                <a:ext uri="{FF2B5EF4-FFF2-40B4-BE49-F238E27FC236}">
                  <a16:creationId xmlns:a16="http://schemas.microsoft.com/office/drawing/2014/main" id="{FB035EAE-62E7-BD05-88F8-88195B64EBFE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781425" y="3724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3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62">
              <a:extLst>
                <a:ext uri="{FF2B5EF4-FFF2-40B4-BE49-F238E27FC236}">
                  <a16:creationId xmlns:a16="http://schemas.microsoft.com/office/drawing/2014/main" id="{933BC2A1-C7E0-4ED9-8340-B434351B834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010063" y="3720552"/>
              <a:ext cx="171413" cy="260899"/>
            </a:xfrm>
            <a:custGeom>
              <a:avLst/>
              <a:gdLst/>
              <a:ahLst/>
              <a:cxnLst/>
              <a:rect l="0" t="0" r="0" b="0"/>
              <a:pathLst>
                <a:path w="171413" h="260899">
                  <a:moveTo>
                    <a:pt x="9487" y="22773"/>
                  </a:moveTo>
                  <a:lnTo>
                    <a:pt x="9487" y="22773"/>
                  </a:lnTo>
                  <a:lnTo>
                    <a:pt x="9487" y="12660"/>
                  </a:lnTo>
                  <a:lnTo>
                    <a:pt x="12309" y="4873"/>
                  </a:lnTo>
                  <a:lnTo>
                    <a:pt x="14543" y="1314"/>
                  </a:lnTo>
                  <a:lnTo>
                    <a:pt x="16033" y="0"/>
                  </a:lnTo>
                  <a:lnTo>
                    <a:pt x="17026" y="183"/>
                  </a:lnTo>
                  <a:lnTo>
                    <a:pt x="17688" y="1363"/>
                  </a:lnTo>
                  <a:lnTo>
                    <a:pt x="18896" y="21830"/>
                  </a:lnTo>
                  <a:lnTo>
                    <a:pt x="17931" y="51985"/>
                  </a:lnTo>
                  <a:lnTo>
                    <a:pt x="10808" y="96052"/>
                  </a:lnTo>
                  <a:lnTo>
                    <a:pt x="4822" y="131739"/>
                  </a:lnTo>
                  <a:lnTo>
                    <a:pt x="922" y="178549"/>
                  </a:lnTo>
                  <a:lnTo>
                    <a:pt x="0" y="224161"/>
                  </a:lnTo>
                  <a:lnTo>
                    <a:pt x="1045" y="226882"/>
                  </a:lnTo>
                  <a:lnTo>
                    <a:pt x="2801" y="228696"/>
                  </a:lnTo>
                  <a:lnTo>
                    <a:pt x="5029" y="229905"/>
                  </a:lnTo>
                  <a:lnTo>
                    <a:pt x="6515" y="229652"/>
                  </a:lnTo>
                  <a:lnTo>
                    <a:pt x="7506" y="228426"/>
                  </a:lnTo>
                  <a:lnTo>
                    <a:pt x="8166" y="226550"/>
                  </a:lnTo>
                  <a:lnTo>
                    <a:pt x="43636" y="183202"/>
                  </a:lnTo>
                  <a:lnTo>
                    <a:pt x="89986" y="137171"/>
                  </a:lnTo>
                  <a:lnTo>
                    <a:pt x="109892" y="123697"/>
                  </a:lnTo>
                  <a:lnTo>
                    <a:pt x="121043" y="119144"/>
                  </a:lnTo>
                  <a:lnTo>
                    <a:pt x="133086" y="123412"/>
                  </a:lnTo>
                  <a:lnTo>
                    <a:pt x="141325" y="131354"/>
                  </a:lnTo>
                  <a:lnTo>
                    <a:pt x="145004" y="136435"/>
                  </a:lnTo>
                  <a:lnTo>
                    <a:pt x="149092" y="150548"/>
                  </a:lnTo>
                  <a:lnTo>
                    <a:pt x="151931" y="192626"/>
                  </a:lnTo>
                  <a:lnTo>
                    <a:pt x="153383" y="226530"/>
                  </a:lnTo>
                  <a:lnTo>
                    <a:pt x="162059" y="255459"/>
                  </a:lnTo>
                  <a:lnTo>
                    <a:pt x="164119" y="257272"/>
                  </a:lnTo>
                  <a:lnTo>
                    <a:pt x="171412" y="260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84">
            <a:extLst>
              <a:ext uri="{FF2B5EF4-FFF2-40B4-BE49-F238E27FC236}">
                <a16:creationId xmlns:a16="http://schemas.microsoft.com/office/drawing/2014/main" id="{6BE3EEEF-4D1D-9F9A-97ED-152510F490FA}"/>
              </a:ext>
            </a:extLst>
          </p:cNvPr>
          <p:cNvGrpSpPr/>
          <p:nvPr/>
        </p:nvGrpSpPr>
        <p:grpSpPr>
          <a:xfrm>
            <a:off x="7011377" y="2990850"/>
            <a:ext cx="1780199" cy="323851"/>
            <a:chOff x="7011377" y="2990850"/>
            <a:chExt cx="1780199" cy="323851"/>
          </a:xfrm>
        </p:grpSpPr>
        <p:sp>
          <p:nvSpPr>
            <p:cNvPr id="157" name="SMARTInkShape-363">
              <a:extLst>
                <a:ext uri="{FF2B5EF4-FFF2-40B4-BE49-F238E27FC236}">
                  <a16:creationId xmlns:a16="http://schemas.microsoft.com/office/drawing/2014/main" id="{ACD2379C-1CF2-1896-E299-01B78C3921C4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7011377" y="2990850"/>
              <a:ext cx="132374" cy="303687"/>
            </a:xfrm>
            <a:custGeom>
              <a:avLst/>
              <a:gdLst/>
              <a:ahLst/>
              <a:cxnLst/>
              <a:rect l="0" t="0" r="0" b="0"/>
              <a:pathLst>
                <a:path w="132374" h="303687">
                  <a:moveTo>
                    <a:pt x="132373" y="219075"/>
                  </a:moveTo>
                  <a:lnTo>
                    <a:pt x="132373" y="219075"/>
                  </a:lnTo>
                  <a:lnTo>
                    <a:pt x="132373" y="200451"/>
                  </a:lnTo>
                  <a:lnTo>
                    <a:pt x="127317" y="190039"/>
                  </a:lnTo>
                  <a:lnTo>
                    <a:pt x="124769" y="187017"/>
                  </a:lnTo>
                  <a:lnTo>
                    <a:pt x="104927" y="176714"/>
                  </a:lnTo>
                  <a:lnTo>
                    <a:pt x="82261" y="173010"/>
                  </a:lnTo>
                  <a:lnTo>
                    <a:pt x="55436" y="176968"/>
                  </a:lnTo>
                  <a:lnTo>
                    <a:pt x="37492" y="184845"/>
                  </a:lnTo>
                  <a:lnTo>
                    <a:pt x="10153" y="216519"/>
                  </a:lnTo>
                  <a:lnTo>
                    <a:pt x="3969" y="228875"/>
                  </a:lnTo>
                  <a:lnTo>
                    <a:pt x="0" y="254054"/>
                  </a:lnTo>
                  <a:lnTo>
                    <a:pt x="4369" y="273066"/>
                  </a:lnTo>
                  <a:lnTo>
                    <a:pt x="12366" y="292105"/>
                  </a:lnTo>
                  <a:lnTo>
                    <a:pt x="18359" y="299158"/>
                  </a:lnTo>
                  <a:lnTo>
                    <a:pt x="21438" y="301039"/>
                  </a:lnTo>
                  <a:lnTo>
                    <a:pt x="40942" y="303686"/>
                  </a:lnTo>
                  <a:lnTo>
                    <a:pt x="52227" y="301482"/>
                  </a:lnTo>
                  <a:lnTo>
                    <a:pt x="56717" y="299413"/>
                  </a:lnTo>
                  <a:lnTo>
                    <a:pt x="59712" y="296975"/>
                  </a:lnTo>
                  <a:lnTo>
                    <a:pt x="86922" y="259735"/>
                  </a:lnTo>
                  <a:lnTo>
                    <a:pt x="100425" y="213074"/>
                  </a:lnTo>
                  <a:lnTo>
                    <a:pt x="109031" y="174728"/>
                  </a:lnTo>
                  <a:lnTo>
                    <a:pt x="113110" y="136556"/>
                  </a:lnTo>
                  <a:lnTo>
                    <a:pt x="119492" y="99492"/>
                  </a:lnTo>
                  <a:lnTo>
                    <a:pt x="122406" y="53240"/>
                  </a:lnTo>
                  <a:lnTo>
                    <a:pt x="122822" y="6513"/>
                  </a:lnTo>
                  <a:lnTo>
                    <a:pt x="122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64">
              <a:extLst>
                <a:ext uri="{FF2B5EF4-FFF2-40B4-BE49-F238E27FC236}">
                  <a16:creationId xmlns:a16="http://schemas.microsoft.com/office/drawing/2014/main" id="{EB00B64D-869A-F7AA-0323-072B308135B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267575" y="3183066"/>
              <a:ext cx="18877" cy="122110"/>
            </a:xfrm>
            <a:custGeom>
              <a:avLst/>
              <a:gdLst/>
              <a:ahLst/>
              <a:cxnLst/>
              <a:rect l="0" t="0" r="0" b="0"/>
              <a:pathLst>
                <a:path w="18877" h="122110">
                  <a:moveTo>
                    <a:pt x="9525" y="17334"/>
                  </a:moveTo>
                  <a:lnTo>
                    <a:pt x="9525" y="17334"/>
                  </a:lnTo>
                  <a:lnTo>
                    <a:pt x="14581" y="12278"/>
                  </a:lnTo>
                  <a:lnTo>
                    <a:pt x="17065" y="6973"/>
                  </a:lnTo>
                  <a:lnTo>
                    <a:pt x="18659" y="0"/>
                  </a:lnTo>
                  <a:lnTo>
                    <a:pt x="18876" y="1869"/>
                  </a:lnTo>
                  <a:lnTo>
                    <a:pt x="17984" y="37974"/>
                  </a:lnTo>
                  <a:lnTo>
                    <a:pt x="3860" y="84066"/>
                  </a:lnTo>
                  <a:lnTo>
                    <a:pt x="0" y="122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365">
              <a:extLst>
                <a:ext uri="{FF2B5EF4-FFF2-40B4-BE49-F238E27FC236}">
                  <a16:creationId xmlns:a16="http://schemas.microsoft.com/office/drawing/2014/main" id="{E2E88639-A6F6-C8A6-D5F0-782FB85AA5B5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05675" y="31242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66">
              <a:extLst>
                <a:ext uri="{FF2B5EF4-FFF2-40B4-BE49-F238E27FC236}">
                  <a16:creationId xmlns:a16="http://schemas.microsoft.com/office/drawing/2014/main" id="{C4C899F7-1997-E1F3-CF2B-E38D247CF5A9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343775" y="3143589"/>
              <a:ext cx="132620" cy="160098"/>
            </a:xfrm>
            <a:custGeom>
              <a:avLst/>
              <a:gdLst/>
              <a:ahLst/>
              <a:cxnLst/>
              <a:rect l="0" t="0" r="0" b="0"/>
              <a:pathLst>
                <a:path w="132620" h="160098">
                  <a:moveTo>
                    <a:pt x="104775" y="18711"/>
                  </a:moveTo>
                  <a:lnTo>
                    <a:pt x="104775" y="18711"/>
                  </a:lnTo>
                  <a:lnTo>
                    <a:pt x="122109" y="1377"/>
                  </a:lnTo>
                  <a:lnTo>
                    <a:pt x="121622" y="805"/>
                  </a:lnTo>
                  <a:lnTo>
                    <a:pt x="114824" y="0"/>
                  </a:lnTo>
                  <a:lnTo>
                    <a:pt x="98816" y="820"/>
                  </a:lnTo>
                  <a:lnTo>
                    <a:pt x="76551" y="7295"/>
                  </a:lnTo>
                  <a:lnTo>
                    <a:pt x="58474" y="18964"/>
                  </a:lnTo>
                  <a:lnTo>
                    <a:pt x="39655" y="36517"/>
                  </a:lnTo>
                  <a:lnTo>
                    <a:pt x="33499" y="48144"/>
                  </a:lnTo>
                  <a:lnTo>
                    <a:pt x="29548" y="67799"/>
                  </a:lnTo>
                  <a:lnTo>
                    <a:pt x="31830" y="75100"/>
                  </a:lnTo>
                  <a:lnTo>
                    <a:pt x="33920" y="78529"/>
                  </a:lnTo>
                  <a:lnTo>
                    <a:pt x="46974" y="88411"/>
                  </a:lnTo>
                  <a:lnTo>
                    <a:pt x="90972" y="107598"/>
                  </a:lnTo>
                  <a:lnTo>
                    <a:pt x="125022" y="126660"/>
                  </a:lnTo>
                  <a:lnTo>
                    <a:pt x="129648" y="133011"/>
                  </a:lnTo>
                  <a:lnTo>
                    <a:pt x="132253" y="142536"/>
                  </a:lnTo>
                  <a:lnTo>
                    <a:pt x="132619" y="145711"/>
                  </a:lnTo>
                  <a:lnTo>
                    <a:pt x="131805" y="147828"/>
                  </a:lnTo>
                  <a:lnTo>
                    <a:pt x="130203" y="149239"/>
                  </a:lnTo>
                  <a:lnTo>
                    <a:pt x="97423" y="158235"/>
                  </a:lnTo>
                  <a:lnTo>
                    <a:pt x="86338" y="160097"/>
                  </a:lnTo>
                  <a:lnTo>
                    <a:pt x="0" y="142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67">
              <a:extLst>
                <a:ext uri="{FF2B5EF4-FFF2-40B4-BE49-F238E27FC236}">
                  <a16:creationId xmlns:a16="http://schemas.microsoft.com/office/drawing/2014/main" id="{F864C303-0F8D-4702-D061-D87691227A0D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527019" y="3033419"/>
              <a:ext cx="112032" cy="240583"/>
            </a:xfrm>
            <a:custGeom>
              <a:avLst/>
              <a:gdLst/>
              <a:ahLst/>
              <a:cxnLst/>
              <a:rect l="0" t="0" r="0" b="0"/>
              <a:pathLst>
                <a:path w="112032" h="240583">
                  <a:moveTo>
                    <a:pt x="35831" y="5056"/>
                  </a:moveTo>
                  <a:lnTo>
                    <a:pt x="35831" y="5056"/>
                  </a:lnTo>
                  <a:lnTo>
                    <a:pt x="40887" y="0"/>
                  </a:lnTo>
                  <a:lnTo>
                    <a:pt x="43436" y="627"/>
                  </a:lnTo>
                  <a:lnTo>
                    <a:pt x="49088" y="6968"/>
                  </a:lnTo>
                  <a:lnTo>
                    <a:pt x="53165" y="32551"/>
                  </a:lnTo>
                  <a:lnTo>
                    <a:pt x="49315" y="71999"/>
                  </a:lnTo>
                  <a:lnTo>
                    <a:pt x="41473" y="112145"/>
                  </a:lnTo>
                  <a:lnTo>
                    <a:pt x="28283" y="149485"/>
                  </a:lnTo>
                  <a:lnTo>
                    <a:pt x="5387" y="195761"/>
                  </a:lnTo>
                  <a:lnTo>
                    <a:pt x="0" y="219135"/>
                  </a:lnTo>
                  <a:lnTo>
                    <a:pt x="1561" y="230024"/>
                  </a:lnTo>
                  <a:lnTo>
                    <a:pt x="3460" y="234410"/>
                  </a:lnTo>
                  <a:lnTo>
                    <a:pt x="5783" y="237333"/>
                  </a:lnTo>
                  <a:lnTo>
                    <a:pt x="11188" y="240582"/>
                  </a:lnTo>
                  <a:lnTo>
                    <a:pt x="14111" y="240390"/>
                  </a:lnTo>
                  <a:lnTo>
                    <a:pt x="60485" y="220723"/>
                  </a:lnTo>
                  <a:lnTo>
                    <a:pt x="112031" y="195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68">
              <a:extLst>
                <a:ext uri="{FF2B5EF4-FFF2-40B4-BE49-F238E27FC236}">
                  <a16:creationId xmlns:a16="http://schemas.microsoft.com/office/drawing/2014/main" id="{F419C5BD-A351-DBE0-1E8F-4EE011EC026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524750" y="314325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36963" y="17992"/>
                  </a:lnTo>
                  <a:lnTo>
                    <a:pt x="83524" y="1084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69">
              <a:extLst>
                <a:ext uri="{FF2B5EF4-FFF2-40B4-BE49-F238E27FC236}">
                  <a16:creationId xmlns:a16="http://schemas.microsoft.com/office/drawing/2014/main" id="{13D82E3D-701E-3E88-943F-BCD2D280D8D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96200" y="3149514"/>
              <a:ext cx="209551" cy="125529"/>
            </a:xfrm>
            <a:custGeom>
              <a:avLst/>
              <a:gdLst/>
              <a:ahLst/>
              <a:cxnLst/>
              <a:rect l="0" t="0" r="0" b="0"/>
              <a:pathLst>
                <a:path w="209551" h="125529">
                  <a:moveTo>
                    <a:pt x="0" y="50886"/>
                  </a:moveTo>
                  <a:lnTo>
                    <a:pt x="0" y="50886"/>
                  </a:lnTo>
                  <a:lnTo>
                    <a:pt x="0" y="45830"/>
                  </a:lnTo>
                  <a:lnTo>
                    <a:pt x="5056" y="32572"/>
                  </a:lnTo>
                  <a:lnTo>
                    <a:pt x="7605" y="29152"/>
                  </a:lnTo>
                  <a:lnTo>
                    <a:pt x="27627" y="15307"/>
                  </a:lnTo>
                  <a:lnTo>
                    <a:pt x="57692" y="0"/>
                  </a:lnTo>
                  <a:lnTo>
                    <a:pt x="62802" y="29"/>
                  </a:lnTo>
                  <a:lnTo>
                    <a:pt x="74126" y="5705"/>
                  </a:lnTo>
                  <a:lnTo>
                    <a:pt x="83393" y="20928"/>
                  </a:lnTo>
                  <a:lnTo>
                    <a:pt x="97965" y="60138"/>
                  </a:lnTo>
                  <a:lnTo>
                    <a:pt x="98927" y="76518"/>
                  </a:lnTo>
                  <a:lnTo>
                    <a:pt x="94767" y="91911"/>
                  </a:lnTo>
                  <a:lnTo>
                    <a:pt x="85863" y="109336"/>
                  </a:lnTo>
                  <a:lnTo>
                    <a:pt x="80525" y="115253"/>
                  </a:lnTo>
                  <a:lnTo>
                    <a:pt x="68950" y="121827"/>
                  </a:lnTo>
                  <a:lnTo>
                    <a:pt x="55590" y="125528"/>
                  </a:lnTo>
                  <a:lnTo>
                    <a:pt x="51877" y="124989"/>
                  </a:lnTo>
                  <a:lnTo>
                    <a:pt x="44928" y="121568"/>
                  </a:lnTo>
                  <a:lnTo>
                    <a:pt x="35067" y="103579"/>
                  </a:lnTo>
                  <a:lnTo>
                    <a:pt x="35020" y="96598"/>
                  </a:lnTo>
                  <a:lnTo>
                    <a:pt x="50602" y="63752"/>
                  </a:lnTo>
                  <a:lnTo>
                    <a:pt x="70380" y="44585"/>
                  </a:lnTo>
                  <a:lnTo>
                    <a:pt x="111965" y="23154"/>
                  </a:lnTo>
                  <a:lnTo>
                    <a:pt x="127020" y="17394"/>
                  </a:lnTo>
                  <a:lnTo>
                    <a:pt x="171870" y="8336"/>
                  </a:lnTo>
                  <a:lnTo>
                    <a:pt x="209550" y="127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70">
              <a:extLst>
                <a:ext uri="{FF2B5EF4-FFF2-40B4-BE49-F238E27FC236}">
                  <a16:creationId xmlns:a16="http://schemas.microsoft.com/office/drawing/2014/main" id="{F97438A2-8109-C468-80E5-6DCB0A00B85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15275" y="3191267"/>
              <a:ext cx="28425" cy="94859"/>
            </a:xfrm>
            <a:custGeom>
              <a:avLst/>
              <a:gdLst/>
              <a:ahLst/>
              <a:cxnLst/>
              <a:rect l="0" t="0" r="0" b="0"/>
              <a:pathLst>
                <a:path w="28425" h="94859">
                  <a:moveTo>
                    <a:pt x="9525" y="9133"/>
                  </a:moveTo>
                  <a:lnTo>
                    <a:pt x="9525" y="9133"/>
                  </a:lnTo>
                  <a:lnTo>
                    <a:pt x="14581" y="4077"/>
                  </a:lnTo>
                  <a:lnTo>
                    <a:pt x="19886" y="1594"/>
                  </a:lnTo>
                  <a:lnTo>
                    <a:pt x="26859" y="0"/>
                  </a:lnTo>
                  <a:lnTo>
                    <a:pt x="27430" y="928"/>
                  </a:lnTo>
                  <a:lnTo>
                    <a:pt x="28424" y="17956"/>
                  </a:lnTo>
                  <a:lnTo>
                    <a:pt x="25685" y="26460"/>
                  </a:lnTo>
                  <a:lnTo>
                    <a:pt x="6181" y="68621"/>
                  </a:lnTo>
                  <a:lnTo>
                    <a:pt x="0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71">
              <a:extLst>
                <a:ext uri="{FF2B5EF4-FFF2-40B4-BE49-F238E27FC236}">
                  <a16:creationId xmlns:a16="http://schemas.microsoft.com/office/drawing/2014/main" id="{3F62ACE1-D242-4CB3-11F7-530D6F14E8F5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981950" y="3086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2822" y="397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72">
              <a:extLst>
                <a:ext uri="{FF2B5EF4-FFF2-40B4-BE49-F238E27FC236}">
                  <a16:creationId xmlns:a16="http://schemas.microsoft.com/office/drawing/2014/main" id="{BDBEEC32-EE49-12CB-EE11-F45362B086B0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031625" y="3019425"/>
              <a:ext cx="92081" cy="276915"/>
            </a:xfrm>
            <a:custGeom>
              <a:avLst/>
              <a:gdLst/>
              <a:ahLst/>
              <a:cxnLst/>
              <a:rect l="0" t="0" r="0" b="0"/>
              <a:pathLst>
                <a:path w="92081" h="276915">
                  <a:moveTo>
                    <a:pt x="64625" y="0"/>
                  </a:moveTo>
                  <a:lnTo>
                    <a:pt x="64625" y="0"/>
                  </a:lnTo>
                  <a:lnTo>
                    <a:pt x="61803" y="18828"/>
                  </a:lnTo>
                  <a:lnTo>
                    <a:pt x="51368" y="62163"/>
                  </a:lnTo>
                  <a:lnTo>
                    <a:pt x="39115" y="102826"/>
                  </a:lnTo>
                  <a:lnTo>
                    <a:pt x="23335" y="144082"/>
                  </a:lnTo>
                  <a:lnTo>
                    <a:pt x="10296" y="187837"/>
                  </a:lnTo>
                  <a:lnTo>
                    <a:pt x="1300" y="234991"/>
                  </a:lnTo>
                  <a:lnTo>
                    <a:pt x="0" y="258481"/>
                  </a:lnTo>
                  <a:lnTo>
                    <a:pt x="3448" y="272219"/>
                  </a:lnTo>
                  <a:lnTo>
                    <a:pt x="7966" y="275671"/>
                  </a:lnTo>
                  <a:lnTo>
                    <a:pt x="14151" y="276914"/>
                  </a:lnTo>
                  <a:lnTo>
                    <a:pt x="28434" y="275473"/>
                  </a:lnTo>
                  <a:lnTo>
                    <a:pt x="41836" y="271305"/>
                  </a:lnTo>
                  <a:lnTo>
                    <a:pt x="54850" y="260280"/>
                  </a:lnTo>
                  <a:lnTo>
                    <a:pt x="84701" y="220346"/>
                  </a:lnTo>
                  <a:lnTo>
                    <a:pt x="89423" y="209762"/>
                  </a:lnTo>
                  <a:lnTo>
                    <a:pt x="92080" y="192797"/>
                  </a:lnTo>
                  <a:lnTo>
                    <a:pt x="87058" y="180585"/>
                  </a:lnTo>
                  <a:lnTo>
                    <a:pt x="82755" y="174365"/>
                  </a:lnTo>
                  <a:lnTo>
                    <a:pt x="76712" y="170218"/>
                  </a:lnTo>
                  <a:lnTo>
                    <a:pt x="53037" y="164382"/>
                  </a:lnTo>
                  <a:lnTo>
                    <a:pt x="1700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73">
              <a:extLst>
                <a:ext uri="{FF2B5EF4-FFF2-40B4-BE49-F238E27FC236}">
                  <a16:creationId xmlns:a16="http://schemas.microsoft.com/office/drawing/2014/main" id="{BF59C722-C4C3-26A6-E73A-C344AFDD8CD6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153551" y="3162300"/>
              <a:ext cx="85575" cy="129795"/>
            </a:xfrm>
            <a:custGeom>
              <a:avLst/>
              <a:gdLst/>
              <a:ahLst/>
              <a:cxnLst/>
              <a:rect l="0" t="0" r="0" b="0"/>
              <a:pathLst>
                <a:path w="85575" h="129795">
                  <a:moveTo>
                    <a:pt x="9374" y="47625"/>
                  </a:moveTo>
                  <a:lnTo>
                    <a:pt x="9374" y="47625"/>
                  </a:lnTo>
                  <a:lnTo>
                    <a:pt x="18889" y="38110"/>
                  </a:lnTo>
                  <a:lnTo>
                    <a:pt x="5640" y="51358"/>
                  </a:lnTo>
                  <a:lnTo>
                    <a:pt x="2422" y="60220"/>
                  </a:lnTo>
                  <a:lnTo>
                    <a:pt x="0" y="101780"/>
                  </a:lnTo>
                  <a:lnTo>
                    <a:pt x="5561" y="114380"/>
                  </a:lnTo>
                  <a:lnTo>
                    <a:pt x="16265" y="129603"/>
                  </a:lnTo>
                  <a:lnTo>
                    <a:pt x="18201" y="129794"/>
                  </a:lnTo>
                  <a:lnTo>
                    <a:pt x="23175" y="127183"/>
                  </a:lnTo>
                  <a:lnTo>
                    <a:pt x="58879" y="93321"/>
                  </a:lnTo>
                  <a:lnTo>
                    <a:pt x="75878" y="48103"/>
                  </a:lnTo>
                  <a:lnTo>
                    <a:pt x="84723" y="11239"/>
                  </a:lnTo>
                  <a:lnTo>
                    <a:pt x="855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74">
              <a:extLst>
                <a:ext uri="{FF2B5EF4-FFF2-40B4-BE49-F238E27FC236}">
                  <a16:creationId xmlns:a16="http://schemas.microsoft.com/office/drawing/2014/main" id="{15AFEC9A-1ECB-26E9-A5BB-46A825F9A9F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277863" y="3076575"/>
              <a:ext cx="104138" cy="209242"/>
            </a:xfrm>
            <a:custGeom>
              <a:avLst/>
              <a:gdLst/>
              <a:ahLst/>
              <a:cxnLst/>
              <a:rect l="0" t="0" r="0" b="0"/>
              <a:pathLst>
                <a:path w="104138" h="209242">
                  <a:moveTo>
                    <a:pt x="46987" y="0"/>
                  </a:moveTo>
                  <a:lnTo>
                    <a:pt x="46987" y="0"/>
                  </a:lnTo>
                  <a:lnTo>
                    <a:pt x="55189" y="0"/>
                  </a:lnTo>
                  <a:lnTo>
                    <a:pt x="56121" y="10113"/>
                  </a:lnTo>
                  <a:lnTo>
                    <a:pt x="46099" y="53674"/>
                  </a:lnTo>
                  <a:lnTo>
                    <a:pt x="32053" y="94988"/>
                  </a:lnTo>
                  <a:lnTo>
                    <a:pt x="27040" y="117515"/>
                  </a:lnTo>
                  <a:lnTo>
                    <a:pt x="6640" y="162348"/>
                  </a:lnTo>
                  <a:lnTo>
                    <a:pt x="799" y="185958"/>
                  </a:lnTo>
                  <a:lnTo>
                    <a:pt x="0" y="197653"/>
                  </a:lnTo>
                  <a:lnTo>
                    <a:pt x="846" y="201619"/>
                  </a:lnTo>
                  <a:lnTo>
                    <a:pt x="2469" y="204263"/>
                  </a:lnTo>
                  <a:lnTo>
                    <a:pt x="4608" y="206025"/>
                  </a:lnTo>
                  <a:lnTo>
                    <a:pt x="9808" y="207983"/>
                  </a:lnTo>
                  <a:lnTo>
                    <a:pt x="26825" y="209241"/>
                  </a:lnTo>
                  <a:lnTo>
                    <a:pt x="68275" y="199831"/>
                  </a:lnTo>
                  <a:lnTo>
                    <a:pt x="80694" y="192677"/>
                  </a:lnTo>
                  <a:lnTo>
                    <a:pt x="91077" y="184912"/>
                  </a:lnTo>
                  <a:lnTo>
                    <a:pt x="104137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75">
              <a:extLst>
                <a:ext uri="{FF2B5EF4-FFF2-40B4-BE49-F238E27FC236}">
                  <a16:creationId xmlns:a16="http://schemas.microsoft.com/office/drawing/2014/main" id="{F072E052-32D8-8425-97C0-EA3073FE7D21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286750" y="317182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28575"/>
                  </a:moveTo>
                  <a:lnTo>
                    <a:pt x="0" y="28575"/>
                  </a:lnTo>
                  <a:lnTo>
                    <a:pt x="44240" y="9278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76">
              <a:extLst>
                <a:ext uri="{FF2B5EF4-FFF2-40B4-BE49-F238E27FC236}">
                  <a16:creationId xmlns:a16="http://schemas.microsoft.com/office/drawing/2014/main" id="{459B0E4A-9CC8-8D4E-3B22-2985D44DCC09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410575" y="3190875"/>
              <a:ext cx="47626" cy="104776"/>
            </a:xfrm>
            <a:custGeom>
              <a:avLst/>
              <a:gdLst/>
              <a:ahLst/>
              <a:cxnLst/>
              <a:rect l="0" t="0" r="0" b="0"/>
              <a:pathLst>
                <a:path w="47626" h="104776">
                  <a:moveTo>
                    <a:pt x="47625" y="0"/>
                  </a:moveTo>
                  <a:lnTo>
                    <a:pt x="47625" y="0"/>
                  </a:lnTo>
                  <a:lnTo>
                    <a:pt x="40020" y="8663"/>
                  </a:lnTo>
                  <a:lnTo>
                    <a:pt x="18976" y="5076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77">
              <a:extLst>
                <a:ext uri="{FF2B5EF4-FFF2-40B4-BE49-F238E27FC236}">
                  <a16:creationId xmlns:a16="http://schemas.microsoft.com/office/drawing/2014/main" id="{9FE0DF4C-58F6-226A-DBA6-26C443E1DA70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486775" y="30956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78">
              <a:extLst>
                <a:ext uri="{FF2B5EF4-FFF2-40B4-BE49-F238E27FC236}">
                  <a16:creationId xmlns:a16="http://schemas.microsoft.com/office/drawing/2014/main" id="{D733DF3F-BE74-597A-CC59-14D26ABEAC22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539967" y="3162856"/>
              <a:ext cx="251609" cy="151845"/>
            </a:xfrm>
            <a:custGeom>
              <a:avLst/>
              <a:gdLst/>
              <a:ahLst/>
              <a:cxnLst/>
              <a:rect l="0" t="0" r="0" b="0"/>
              <a:pathLst>
                <a:path w="251609" h="151845">
                  <a:moveTo>
                    <a:pt x="42058" y="47069"/>
                  </a:moveTo>
                  <a:lnTo>
                    <a:pt x="42058" y="47069"/>
                  </a:lnTo>
                  <a:lnTo>
                    <a:pt x="57245" y="30823"/>
                  </a:lnTo>
                  <a:lnTo>
                    <a:pt x="59964" y="21559"/>
                  </a:lnTo>
                  <a:lnTo>
                    <a:pt x="61062" y="1321"/>
                  </a:lnTo>
                  <a:lnTo>
                    <a:pt x="55444" y="278"/>
                  </a:lnTo>
                  <a:lnTo>
                    <a:pt x="50982" y="0"/>
                  </a:lnTo>
                  <a:lnTo>
                    <a:pt x="43202" y="2513"/>
                  </a:lnTo>
                  <a:lnTo>
                    <a:pt x="19789" y="16782"/>
                  </a:lnTo>
                  <a:lnTo>
                    <a:pt x="1195" y="44505"/>
                  </a:lnTo>
                  <a:lnTo>
                    <a:pt x="0" y="49593"/>
                  </a:lnTo>
                  <a:lnTo>
                    <a:pt x="261" y="54043"/>
                  </a:lnTo>
                  <a:lnTo>
                    <a:pt x="15620" y="101578"/>
                  </a:lnTo>
                  <a:lnTo>
                    <a:pt x="18083" y="105633"/>
                  </a:lnTo>
                  <a:lnTo>
                    <a:pt x="23641" y="110139"/>
                  </a:lnTo>
                  <a:lnTo>
                    <a:pt x="30776" y="113032"/>
                  </a:lnTo>
                  <a:lnTo>
                    <a:pt x="46676" y="113725"/>
                  </a:lnTo>
                  <a:lnTo>
                    <a:pt x="48313" y="111615"/>
                  </a:lnTo>
                  <a:lnTo>
                    <a:pt x="61752" y="72326"/>
                  </a:lnTo>
                  <a:lnTo>
                    <a:pt x="80215" y="28564"/>
                  </a:lnTo>
                  <a:lnTo>
                    <a:pt x="86534" y="17678"/>
                  </a:lnTo>
                  <a:lnTo>
                    <a:pt x="92870" y="12840"/>
                  </a:lnTo>
                  <a:lnTo>
                    <a:pt x="116273" y="1940"/>
                  </a:lnTo>
                  <a:lnTo>
                    <a:pt x="120110" y="1108"/>
                  </a:lnTo>
                  <a:lnTo>
                    <a:pt x="122668" y="1612"/>
                  </a:lnTo>
                  <a:lnTo>
                    <a:pt x="124373" y="3006"/>
                  </a:lnTo>
                  <a:lnTo>
                    <a:pt x="132165" y="17904"/>
                  </a:lnTo>
                  <a:lnTo>
                    <a:pt x="135783" y="45248"/>
                  </a:lnTo>
                  <a:lnTo>
                    <a:pt x="128578" y="89787"/>
                  </a:lnTo>
                  <a:lnTo>
                    <a:pt x="127888" y="102109"/>
                  </a:lnTo>
                  <a:lnTo>
                    <a:pt x="128911" y="101754"/>
                  </a:lnTo>
                  <a:lnTo>
                    <a:pt x="146107" y="85720"/>
                  </a:lnTo>
                  <a:lnTo>
                    <a:pt x="187029" y="41813"/>
                  </a:lnTo>
                  <a:lnTo>
                    <a:pt x="219237" y="13638"/>
                  </a:lnTo>
                  <a:lnTo>
                    <a:pt x="225932" y="11044"/>
                  </a:lnTo>
                  <a:lnTo>
                    <a:pt x="229199" y="12469"/>
                  </a:lnTo>
                  <a:lnTo>
                    <a:pt x="235650" y="19697"/>
                  </a:lnTo>
                  <a:lnTo>
                    <a:pt x="239224" y="32787"/>
                  </a:lnTo>
                  <a:lnTo>
                    <a:pt x="239754" y="48130"/>
                  </a:lnTo>
                  <a:lnTo>
                    <a:pt x="233329" y="94704"/>
                  </a:lnTo>
                  <a:lnTo>
                    <a:pt x="233845" y="115981"/>
                  </a:lnTo>
                  <a:lnTo>
                    <a:pt x="240230" y="134633"/>
                  </a:lnTo>
                  <a:lnTo>
                    <a:pt x="251608" y="151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85">
            <a:extLst>
              <a:ext uri="{FF2B5EF4-FFF2-40B4-BE49-F238E27FC236}">
                <a16:creationId xmlns:a16="http://schemas.microsoft.com/office/drawing/2014/main" id="{1C49DF7D-DF1F-A279-C1F5-FA32B7470507}"/>
              </a:ext>
            </a:extLst>
          </p:cNvPr>
          <p:cNvGrpSpPr/>
          <p:nvPr/>
        </p:nvGrpSpPr>
        <p:grpSpPr>
          <a:xfrm>
            <a:off x="6410325" y="3071349"/>
            <a:ext cx="209551" cy="271585"/>
            <a:chOff x="6410325" y="3071349"/>
            <a:chExt cx="209551" cy="271585"/>
          </a:xfrm>
        </p:grpSpPr>
        <p:sp>
          <p:nvSpPr>
            <p:cNvPr id="174" name="SMARTInkShape-379">
              <a:extLst>
                <a:ext uri="{FF2B5EF4-FFF2-40B4-BE49-F238E27FC236}">
                  <a16:creationId xmlns:a16="http://schemas.microsoft.com/office/drawing/2014/main" id="{FE7BB2B3-85D8-2C63-D4AA-B99AE6011641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429779" y="3071349"/>
              <a:ext cx="161522" cy="271585"/>
            </a:xfrm>
            <a:custGeom>
              <a:avLst/>
              <a:gdLst/>
              <a:ahLst/>
              <a:cxnLst/>
              <a:rect l="0" t="0" r="0" b="0"/>
              <a:pathLst>
                <a:path w="161522" h="271585">
                  <a:moveTo>
                    <a:pt x="28171" y="14751"/>
                  </a:moveTo>
                  <a:lnTo>
                    <a:pt x="28171" y="14751"/>
                  </a:lnTo>
                  <a:lnTo>
                    <a:pt x="28171" y="6550"/>
                  </a:lnTo>
                  <a:lnTo>
                    <a:pt x="33227" y="562"/>
                  </a:lnTo>
                  <a:lnTo>
                    <a:pt x="34716" y="0"/>
                  </a:lnTo>
                  <a:lnTo>
                    <a:pt x="35710" y="684"/>
                  </a:lnTo>
                  <a:lnTo>
                    <a:pt x="37303" y="4329"/>
                  </a:lnTo>
                  <a:lnTo>
                    <a:pt x="36615" y="38745"/>
                  </a:lnTo>
                  <a:lnTo>
                    <a:pt x="31143" y="76306"/>
                  </a:lnTo>
                  <a:lnTo>
                    <a:pt x="28757" y="121337"/>
                  </a:lnTo>
                  <a:lnTo>
                    <a:pt x="23231" y="165627"/>
                  </a:lnTo>
                  <a:lnTo>
                    <a:pt x="16428" y="207037"/>
                  </a:lnTo>
                  <a:lnTo>
                    <a:pt x="9763" y="252197"/>
                  </a:lnTo>
                  <a:lnTo>
                    <a:pt x="9549" y="258773"/>
                  </a:lnTo>
                  <a:lnTo>
                    <a:pt x="8347" y="263157"/>
                  </a:lnTo>
                  <a:lnTo>
                    <a:pt x="6489" y="266080"/>
                  </a:lnTo>
                  <a:lnTo>
                    <a:pt x="0" y="271584"/>
                  </a:lnTo>
                  <a:lnTo>
                    <a:pt x="34230" y="270847"/>
                  </a:lnTo>
                  <a:lnTo>
                    <a:pt x="79600" y="258666"/>
                  </a:lnTo>
                  <a:lnTo>
                    <a:pt x="121099" y="246099"/>
                  </a:lnTo>
                  <a:lnTo>
                    <a:pt x="134030" y="243514"/>
                  </a:lnTo>
                  <a:lnTo>
                    <a:pt x="147261" y="236108"/>
                  </a:lnTo>
                  <a:lnTo>
                    <a:pt x="161521" y="224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80">
              <a:extLst>
                <a:ext uri="{FF2B5EF4-FFF2-40B4-BE49-F238E27FC236}">
                  <a16:creationId xmlns:a16="http://schemas.microsoft.com/office/drawing/2014/main" id="{91D07979-A29C-B163-FE56-25AFF813FF26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410325" y="3191530"/>
              <a:ext cx="209551" cy="27921"/>
            </a:xfrm>
            <a:custGeom>
              <a:avLst/>
              <a:gdLst/>
              <a:ahLst/>
              <a:cxnLst/>
              <a:rect l="0" t="0" r="0" b="0"/>
              <a:pathLst>
                <a:path w="209551" h="27921">
                  <a:moveTo>
                    <a:pt x="0" y="27920"/>
                  </a:moveTo>
                  <a:lnTo>
                    <a:pt x="0" y="27920"/>
                  </a:lnTo>
                  <a:lnTo>
                    <a:pt x="5056" y="27920"/>
                  </a:lnTo>
                  <a:lnTo>
                    <a:pt x="6545" y="26862"/>
                  </a:lnTo>
                  <a:lnTo>
                    <a:pt x="7539" y="25098"/>
                  </a:lnTo>
                  <a:lnTo>
                    <a:pt x="8201" y="22864"/>
                  </a:lnTo>
                  <a:lnTo>
                    <a:pt x="29358" y="14663"/>
                  </a:lnTo>
                  <a:lnTo>
                    <a:pt x="67495" y="10586"/>
                  </a:lnTo>
                  <a:lnTo>
                    <a:pt x="107253" y="4322"/>
                  </a:lnTo>
                  <a:lnTo>
                    <a:pt x="153458" y="0"/>
                  </a:lnTo>
                  <a:lnTo>
                    <a:pt x="209550" y="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9" name="SMARTInkShape-Group86">
            <a:extLst>
              <a:ext uri="{FF2B5EF4-FFF2-40B4-BE49-F238E27FC236}">
                <a16:creationId xmlns:a16="http://schemas.microsoft.com/office/drawing/2014/main" id="{C1EE011C-2A61-86DD-D0D5-0E5E7B5AA692}"/>
              </a:ext>
            </a:extLst>
          </p:cNvPr>
          <p:cNvGrpSpPr/>
          <p:nvPr/>
        </p:nvGrpSpPr>
        <p:grpSpPr>
          <a:xfrm>
            <a:off x="5724525" y="3137762"/>
            <a:ext cx="209551" cy="214667"/>
            <a:chOff x="5724525" y="3137762"/>
            <a:chExt cx="209551" cy="214667"/>
          </a:xfrm>
        </p:grpSpPr>
        <p:sp>
          <p:nvSpPr>
            <p:cNvPr id="177" name="SMARTInkShape-381">
              <a:extLst>
                <a:ext uri="{FF2B5EF4-FFF2-40B4-BE49-F238E27FC236}">
                  <a16:creationId xmlns:a16="http://schemas.microsoft.com/office/drawing/2014/main" id="{FE391FE8-4651-666C-D161-9DF473586109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724525" y="3137762"/>
              <a:ext cx="85726" cy="129314"/>
            </a:xfrm>
            <a:custGeom>
              <a:avLst/>
              <a:gdLst/>
              <a:ahLst/>
              <a:cxnLst/>
              <a:rect l="0" t="0" r="0" b="0"/>
              <a:pathLst>
                <a:path w="85726" h="129314">
                  <a:moveTo>
                    <a:pt x="85725" y="5488"/>
                  </a:moveTo>
                  <a:lnTo>
                    <a:pt x="85725" y="5488"/>
                  </a:lnTo>
                  <a:lnTo>
                    <a:pt x="85725" y="0"/>
                  </a:lnTo>
                  <a:lnTo>
                    <a:pt x="85725" y="5212"/>
                  </a:lnTo>
                  <a:lnTo>
                    <a:pt x="75364" y="18635"/>
                  </a:lnTo>
                  <a:lnTo>
                    <a:pt x="47603" y="64718"/>
                  </a:lnTo>
                  <a:lnTo>
                    <a:pt x="41265" y="74146"/>
                  </a:lnTo>
                  <a:lnTo>
                    <a:pt x="31747" y="81570"/>
                  </a:lnTo>
                  <a:lnTo>
                    <a:pt x="22224" y="94118"/>
                  </a:lnTo>
                  <a:lnTo>
                    <a:pt x="13758" y="99835"/>
                  </a:lnTo>
                  <a:lnTo>
                    <a:pt x="0" y="12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82">
              <a:extLst>
                <a:ext uri="{FF2B5EF4-FFF2-40B4-BE49-F238E27FC236}">
                  <a16:creationId xmlns:a16="http://schemas.microsoft.com/office/drawing/2014/main" id="{36B44623-720D-1C64-4415-784BB86CE29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800725" y="3229367"/>
              <a:ext cx="133351" cy="123062"/>
            </a:xfrm>
            <a:custGeom>
              <a:avLst/>
              <a:gdLst/>
              <a:ahLst/>
              <a:cxnLst/>
              <a:rect l="0" t="0" r="0" b="0"/>
              <a:pathLst>
                <a:path w="133351" h="123062">
                  <a:moveTo>
                    <a:pt x="133350" y="9133"/>
                  </a:moveTo>
                  <a:lnTo>
                    <a:pt x="133350" y="9133"/>
                  </a:lnTo>
                  <a:lnTo>
                    <a:pt x="133350" y="4077"/>
                  </a:lnTo>
                  <a:lnTo>
                    <a:pt x="132292" y="2587"/>
                  </a:lnTo>
                  <a:lnTo>
                    <a:pt x="130528" y="1594"/>
                  </a:lnTo>
                  <a:lnTo>
                    <a:pt x="120093" y="0"/>
                  </a:lnTo>
                  <a:lnTo>
                    <a:pt x="83978" y="2482"/>
                  </a:lnTo>
                  <a:lnTo>
                    <a:pt x="66958" y="8294"/>
                  </a:lnTo>
                  <a:lnTo>
                    <a:pt x="42318" y="25146"/>
                  </a:lnTo>
                  <a:lnTo>
                    <a:pt x="30270" y="44318"/>
                  </a:lnTo>
                  <a:lnTo>
                    <a:pt x="34973" y="51582"/>
                  </a:lnTo>
                  <a:lnTo>
                    <a:pt x="39190" y="56482"/>
                  </a:lnTo>
                  <a:lnTo>
                    <a:pt x="49521" y="61927"/>
                  </a:lnTo>
                  <a:lnTo>
                    <a:pt x="92185" y="79285"/>
                  </a:lnTo>
                  <a:lnTo>
                    <a:pt x="115380" y="91743"/>
                  </a:lnTo>
                  <a:lnTo>
                    <a:pt x="120072" y="98060"/>
                  </a:lnTo>
                  <a:lnTo>
                    <a:pt x="122713" y="107566"/>
                  </a:lnTo>
                  <a:lnTo>
                    <a:pt x="120967" y="110738"/>
                  </a:lnTo>
                  <a:lnTo>
                    <a:pt x="113381" y="117085"/>
                  </a:lnTo>
                  <a:lnTo>
                    <a:pt x="102956" y="120612"/>
                  </a:lnTo>
                  <a:lnTo>
                    <a:pt x="64123" y="123061"/>
                  </a:lnTo>
                  <a:lnTo>
                    <a:pt x="33228" y="122264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87">
            <a:extLst>
              <a:ext uri="{FF2B5EF4-FFF2-40B4-BE49-F238E27FC236}">
                <a16:creationId xmlns:a16="http://schemas.microsoft.com/office/drawing/2014/main" id="{2722C094-D5A0-56CA-229B-81739109536A}"/>
              </a:ext>
            </a:extLst>
          </p:cNvPr>
          <p:cNvGrpSpPr/>
          <p:nvPr/>
        </p:nvGrpSpPr>
        <p:grpSpPr>
          <a:xfrm>
            <a:off x="4343400" y="3086100"/>
            <a:ext cx="1266826" cy="314326"/>
            <a:chOff x="4343400" y="3086100"/>
            <a:chExt cx="1266826" cy="314326"/>
          </a:xfrm>
        </p:grpSpPr>
        <p:sp>
          <p:nvSpPr>
            <p:cNvPr id="180" name="SMARTInkShape-383">
              <a:extLst>
                <a:ext uri="{FF2B5EF4-FFF2-40B4-BE49-F238E27FC236}">
                  <a16:creationId xmlns:a16="http://schemas.microsoft.com/office/drawing/2014/main" id="{4A9DC824-382A-F313-3E19-1A20148B947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4343400" y="3148170"/>
              <a:ext cx="205737" cy="232764"/>
            </a:xfrm>
            <a:custGeom>
              <a:avLst/>
              <a:gdLst/>
              <a:ahLst/>
              <a:cxnLst/>
              <a:rect l="0" t="0" r="0" b="0"/>
              <a:pathLst>
                <a:path w="205737" h="232764">
                  <a:moveTo>
                    <a:pt x="190500" y="14130"/>
                  </a:moveTo>
                  <a:lnTo>
                    <a:pt x="190500" y="14130"/>
                  </a:lnTo>
                  <a:lnTo>
                    <a:pt x="195556" y="14130"/>
                  </a:lnTo>
                  <a:lnTo>
                    <a:pt x="197045" y="13072"/>
                  </a:lnTo>
                  <a:lnTo>
                    <a:pt x="198039" y="11308"/>
                  </a:lnTo>
                  <a:lnTo>
                    <a:pt x="198701" y="9074"/>
                  </a:lnTo>
                  <a:lnTo>
                    <a:pt x="198084" y="6526"/>
                  </a:lnTo>
                  <a:lnTo>
                    <a:pt x="194576" y="873"/>
                  </a:lnTo>
                  <a:lnTo>
                    <a:pt x="192159" y="0"/>
                  </a:lnTo>
                  <a:lnTo>
                    <a:pt x="189489" y="477"/>
                  </a:lnTo>
                  <a:lnTo>
                    <a:pt x="146757" y="17620"/>
                  </a:lnTo>
                  <a:lnTo>
                    <a:pt x="106639" y="36613"/>
                  </a:lnTo>
                  <a:lnTo>
                    <a:pt x="69866" y="54476"/>
                  </a:lnTo>
                  <a:lnTo>
                    <a:pt x="31678" y="82988"/>
                  </a:lnTo>
                  <a:lnTo>
                    <a:pt x="27468" y="88610"/>
                  </a:lnTo>
                  <a:lnTo>
                    <a:pt x="25721" y="93417"/>
                  </a:lnTo>
                  <a:lnTo>
                    <a:pt x="25614" y="97679"/>
                  </a:lnTo>
                  <a:lnTo>
                    <a:pt x="26601" y="101580"/>
                  </a:lnTo>
                  <a:lnTo>
                    <a:pt x="36165" y="108735"/>
                  </a:lnTo>
                  <a:lnTo>
                    <a:pt x="83745" y="125170"/>
                  </a:lnTo>
                  <a:lnTo>
                    <a:pt x="123434" y="140760"/>
                  </a:lnTo>
                  <a:lnTo>
                    <a:pt x="170580" y="168762"/>
                  </a:lnTo>
                  <a:lnTo>
                    <a:pt x="200969" y="197516"/>
                  </a:lnTo>
                  <a:lnTo>
                    <a:pt x="205736" y="206054"/>
                  </a:lnTo>
                  <a:lnTo>
                    <a:pt x="204890" y="210871"/>
                  </a:lnTo>
                  <a:lnTo>
                    <a:pt x="198306" y="221868"/>
                  </a:lnTo>
                  <a:lnTo>
                    <a:pt x="192529" y="225647"/>
                  </a:lnTo>
                  <a:lnTo>
                    <a:pt x="169229" y="230966"/>
                  </a:lnTo>
                  <a:lnTo>
                    <a:pt x="127267" y="232763"/>
                  </a:lnTo>
                  <a:lnTo>
                    <a:pt x="95211" y="230252"/>
                  </a:lnTo>
                  <a:lnTo>
                    <a:pt x="80416" y="226601"/>
                  </a:lnTo>
                  <a:lnTo>
                    <a:pt x="39246" y="221435"/>
                  </a:lnTo>
                  <a:lnTo>
                    <a:pt x="0" y="214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4">
              <a:extLst>
                <a:ext uri="{FF2B5EF4-FFF2-40B4-BE49-F238E27FC236}">
                  <a16:creationId xmlns:a16="http://schemas.microsoft.com/office/drawing/2014/main" id="{FCF63CC8-4955-DFED-414E-0AE2DDC3F205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4601118" y="3162300"/>
              <a:ext cx="142333" cy="226003"/>
            </a:xfrm>
            <a:custGeom>
              <a:avLst/>
              <a:gdLst/>
              <a:ahLst/>
              <a:cxnLst/>
              <a:rect l="0" t="0" r="0" b="0"/>
              <a:pathLst>
                <a:path w="142333" h="226003">
                  <a:moveTo>
                    <a:pt x="28032" y="0"/>
                  </a:moveTo>
                  <a:lnTo>
                    <a:pt x="28032" y="0"/>
                  </a:lnTo>
                  <a:lnTo>
                    <a:pt x="28032" y="41156"/>
                  </a:lnTo>
                  <a:lnTo>
                    <a:pt x="25210" y="86956"/>
                  </a:lnTo>
                  <a:lnTo>
                    <a:pt x="14775" y="126655"/>
                  </a:lnTo>
                  <a:lnTo>
                    <a:pt x="2206" y="171822"/>
                  </a:lnTo>
                  <a:lnTo>
                    <a:pt x="0" y="204567"/>
                  </a:lnTo>
                  <a:lnTo>
                    <a:pt x="2520" y="215449"/>
                  </a:lnTo>
                  <a:lnTo>
                    <a:pt x="7706" y="226002"/>
                  </a:lnTo>
                  <a:lnTo>
                    <a:pt x="10248" y="225810"/>
                  </a:lnTo>
                  <a:lnTo>
                    <a:pt x="32358" y="220719"/>
                  </a:lnTo>
                  <a:lnTo>
                    <a:pt x="78023" y="216397"/>
                  </a:lnTo>
                  <a:lnTo>
                    <a:pt x="121012" y="209951"/>
                  </a:lnTo>
                  <a:lnTo>
                    <a:pt x="134369" y="209669"/>
                  </a:lnTo>
                  <a:lnTo>
                    <a:pt x="137023" y="208571"/>
                  </a:lnTo>
                  <a:lnTo>
                    <a:pt x="142332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5">
              <a:extLst>
                <a:ext uri="{FF2B5EF4-FFF2-40B4-BE49-F238E27FC236}">
                  <a16:creationId xmlns:a16="http://schemas.microsoft.com/office/drawing/2014/main" id="{34460B10-F621-39ED-47BF-92E6836AC3D9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591050" y="3276600"/>
              <a:ext cx="114301" cy="19051"/>
            </a:xfrm>
            <a:custGeom>
              <a:avLst/>
              <a:gdLst/>
              <a:ahLst/>
              <a:cxnLst/>
              <a:rect l="0" t="0" r="0" b="0"/>
              <a:pathLst>
                <a:path w="114301" h="19051">
                  <a:moveTo>
                    <a:pt x="0" y="19050"/>
                  </a:moveTo>
                  <a:lnTo>
                    <a:pt x="0" y="19050"/>
                  </a:lnTo>
                  <a:lnTo>
                    <a:pt x="42194" y="38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6">
              <a:extLst>
                <a:ext uri="{FF2B5EF4-FFF2-40B4-BE49-F238E27FC236}">
                  <a16:creationId xmlns:a16="http://schemas.microsoft.com/office/drawing/2014/main" id="{35C9783F-7C33-4FB1-212F-DC619E6C5C4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795936" y="3257550"/>
              <a:ext cx="99915" cy="120147"/>
            </a:xfrm>
            <a:custGeom>
              <a:avLst/>
              <a:gdLst/>
              <a:ahLst/>
              <a:cxnLst/>
              <a:rect l="0" t="0" r="0" b="0"/>
              <a:pathLst>
                <a:path w="99915" h="120147">
                  <a:moveTo>
                    <a:pt x="14189" y="9525"/>
                  </a:moveTo>
                  <a:lnTo>
                    <a:pt x="14189" y="9525"/>
                  </a:lnTo>
                  <a:lnTo>
                    <a:pt x="14189" y="4468"/>
                  </a:lnTo>
                  <a:lnTo>
                    <a:pt x="13131" y="4037"/>
                  </a:lnTo>
                  <a:lnTo>
                    <a:pt x="9133" y="6381"/>
                  </a:lnTo>
                  <a:lnTo>
                    <a:pt x="6650" y="13772"/>
                  </a:lnTo>
                  <a:lnTo>
                    <a:pt x="2430" y="29833"/>
                  </a:lnTo>
                  <a:lnTo>
                    <a:pt x="0" y="35764"/>
                  </a:lnTo>
                  <a:lnTo>
                    <a:pt x="123" y="50820"/>
                  </a:lnTo>
                  <a:lnTo>
                    <a:pt x="9456" y="93029"/>
                  </a:lnTo>
                  <a:lnTo>
                    <a:pt x="22899" y="111408"/>
                  </a:lnTo>
                  <a:lnTo>
                    <a:pt x="34288" y="118306"/>
                  </a:lnTo>
                  <a:lnTo>
                    <a:pt x="40288" y="120146"/>
                  </a:lnTo>
                  <a:lnTo>
                    <a:pt x="45346" y="119256"/>
                  </a:lnTo>
                  <a:lnTo>
                    <a:pt x="49778" y="116545"/>
                  </a:lnTo>
                  <a:lnTo>
                    <a:pt x="61070" y="102618"/>
                  </a:lnTo>
                  <a:lnTo>
                    <a:pt x="71118" y="79441"/>
                  </a:lnTo>
                  <a:lnTo>
                    <a:pt x="83994" y="38740"/>
                  </a:lnTo>
                  <a:lnTo>
                    <a:pt x="92369" y="11281"/>
                  </a:lnTo>
                  <a:lnTo>
                    <a:pt x="999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7">
              <a:extLst>
                <a:ext uri="{FF2B5EF4-FFF2-40B4-BE49-F238E27FC236}">
                  <a16:creationId xmlns:a16="http://schemas.microsoft.com/office/drawing/2014/main" id="{81F7511A-A042-8506-F46F-B3E3CEEA9E4C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963242" y="3095625"/>
              <a:ext cx="113584" cy="278950"/>
            </a:xfrm>
            <a:custGeom>
              <a:avLst/>
              <a:gdLst/>
              <a:ahLst/>
              <a:cxnLst/>
              <a:rect l="0" t="0" r="0" b="0"/>
              <a:pathLst>
                <a:path w="113584" h="278950">
                  <a:moveTo>
                    <a:pt x="85008" y="219075"/>
                  </a:moveTo>
                  <a:lnTo>
                    <a:pt x="85008" y="219075"/>
                  </a:lnTo>
                  <a:lnTo>
                    <a:pt x="85008" y="197616"/>
                  </a:lnTo>
                  <a:lnTo>
                    <a:pt x="82186" y="190841"/>
                  </a:lnTo>
                  <a:lnTo>
                    <a:pt x="70819" y="176496"/>
                  </a:lnTo>
                  <a:lnTo>
                    <a:pt x="62474" y="173692"/>
                  </a:lnTo>
                  <a:lnTo>
                    <a:pt x="57287" y="172945"/>
                  </a:lnTo>
                  <a:lnTo>
                    <a:pt x="45876" y="177759"/>
                  </a:lnTo>
                  <a:lnTo>
                    <a:pt x="21305" y="198096"/>
                  </a:lnTo>
                  <a:lnTo>
                    <a:pt x="7454" y="216269"/>
                  </a:lnTo>
                  <a:lnTo>
                    <a:pt x="1705" y="240116"/>
                  </a:lnTo>
                  <a:lnTo>
                    <a:pt x="0" y="262234"/>
                  </a:lnTo>
                  <a:lnTo>
                    <a:pt x="2424" y="272829"/>
                  </a:lnTo>
                  <a:lnTo>
                    <a:pt x="4552" y="277136"/>
                  </a:lnTo>
                  <a:lnTo>
                    <a:pt x="9146" y="278949"/>
                  </a:lnTo>
                  <a:lnTo>
                    <a:pt x="22716" y="278141"/>
                  </a:lnTo>
                  <a:lnTo>
                    <a:pt x="28664" y="274327"/>
                  </a:lnTo>
                  <a:lnTo>
                    <a:pt x="43149" y="252732"/>
                  </a:lnTo>
                  <a:lnTo>
                    <a:pt x="63648" y="210867"/>
                  </a:lnTo>
                  <a:lnTo>
                    <a:pt x="71976" y="181365"/>
                  </a:lnTo>
                  <a:lnTo>
                    <a:pt x="77267" y="146871"/>
                  </a:lnTo>
                  <a:lnTo>
                    <a:pt x="82714" y="105959"/>
                  </a:lnTo>
                  <a:lnTo>
                    <a:pt x="87151" y="72671"/>
                  </a:lnTo>
                  <a:lnTo>
                    <a:pt x="98131" y="32346"/>
                  </a:lnTo>
                  <a:lnTo>
                    <a:pt x="103946" y="7487"/>
                  </a:lnTo>
                  <a:lnTo>
                    <a:pt x="1135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88">
              <a:extLst>
                <a:ext uri="{FF2B5EF4-FFF2-40B4-BE49-F238E27FC236}">
                  <a16:creationId xmlns:a16="http://schemas.microsoft.com/office/drawing/2014/main" id="{08931F16-C1D2-A220-BB24-2918EC12AAB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114925" y="3248463"/>
              <a:ext cx="323851" cy="151963"/>
            </a:xfrm>
            <a:custGeom>
              <a:avLst/>
              <a:gdLst/>
              <a:ahLst/>
              <a:cxnLst/>
              <a:rect l="0" t="0" r="0" b="0"/>
              <a:pathLst>
                <a:path w="323851" h="151963">
                  <a:moveTo>
                    <a:pt x="0" y="47187"/>
                  </a:moveTo>
                  <a:lnTo>
                    <a:pt x="0" y="47187"/>
                  </a:lnTo>
                  <a:lnTo>
                    <a:pt x="5056" y="52244"/>
                  </a:lnTo>
                  <a:lnTo>
                    <a:pt x="10361" y="54726"/>
                  </a:lnTo>
                  <a:lnTo>
                    <a:pt x="31798" y="56595"/>
                  </a:lnTo>
                  <a:lnTo>
                    <a:pt x="46346" y="51621"/>
                  </a:lnTo>
                  <a:lnTo>
                    <a:pt x="66089" y="40232"/>
                  </a:lnTo>
                  <a:lnTo>
                    <a:pt x="72764" y="37746"/>
                  </a:lnTo>
                  <a:lnTo>
                    <a:pt x="83809" y="29612"/>
                  </a:lnTo>
                  <a:lnTo>
                    <a:pt x="84874" y="25970"/>
                  </a:lnTo>
                  <a:lnTo>
                    <a:pt x="85156" y="23518"/>
                  </a:lnTo>
                  <a:lnTo>
                    <a:pt x="82650" y="17970"/>
                  </a:lnTo>
                  <a:lnTo>
                    <a:pt x="77474" y="10842"/>
                  </a:lnTo>
                  <a:lnTo>
                    <a:pt x="76577" y="4550"/>
                  </a:lnTo>
                  <a:lnTo>
                    <a:pt x="74335" y="2888"/>
                  </a:lnTo>
                  <a:lnTo>
                    <a:pt x="58350" y="219"/>
                  </a:lnTo>
                  <a:lnTo>
                    <a:pt x="54774" y="0"/>
                  </a:lnTo>
                  <a:lnTo>
                    <a:pt x="47980" y="2579"/>
                  </a:lnTo>
                  <a:lnTo>
                    <a:pt x="41433" y="6195"/>
                  </a:lnTo>
                  <a:lnTo>
                    <a:pt x="34995" y="7801"/>
                  </a:lnTo>
                  <a:lnTo>
                    <a:pt x="20365" y="18819"/>
                  </a:lnTo>
                  <a:lnTo>
                    <a:pt x="14343" y="26818"/>
                  </a:lnTo>
                  <a:lnTo>
                    <a:pt x="10953" y="37271"/>
                  </a:lnTo>
                  <a:lnTo>
                    <a:pt x="9102" y="44897"/>
                  </a:lnTo>
                  <a:lnTo>
                    <a:pt x="4751" y="55342"/>
                  </a:lnTo>
                  <a:lnTo>
                    <a:pt x="5285" y="62148"/>
                  </a:lnTo>
                  <a:lnTo>
                    <a:pt x="15089" y="84781"/>
                  </a:lnTo>
                  <a:lnTo>
                    <a:pt x="21876" y="94940"/>
                  </a:lnTo>
                  <a:lnTo>
                    <a:pt x="28419" y="100161"/>
                  </a:lnTo>
                  <a:lnTo>
                    <a:pt x="35914" y="102481"/>
                  </a:lnTo>
                  <a:lnTo>
                    <a:pt x="46301" y="103512"/>
                  </a:lnTo>
                  <a:lnTo>
                    <a:pt x="64048" y="99037"/>
                  </a:lnTo>
                  <a:lnTo>
                    <a:pt x="77656" y="91007"/>
                  </a:lnTo>
                  <a:lnTo>
                    <a:pt x="98281" y="71208"/>
                  </a:lnTo>
                  <a:lnTo>
                    <a:pt x="117038" y="45712"/>
                  </a:lnTo>
                  <a:lnTo>
                    <a:pt x="139631" y="30167"/>
                  </a:lnTo>
                  <a:lnTo>
                    <a:pt x="150791" y="28316"/>
                  </a:lnTo>
                  <a:lnTo>
                    <a:pt x="156980" y="33246"/>
                  </a:lnTo>
                  <a:lnTo>
                    <a:pt x="159728" y="41344"/>
                  </a:lnTo>
                  <a:lnTo>
                    <a:pt x="164094" y="57803"/>
                  </a:lnTo>
                  <a:lnTo>
                    <a:pt x="169271" y="76086"/>
                  </a:lnTo>
                  <a:lnTo>
                    <a:pt x="171323" y="110118"/>
                  </a:lnTo>
                  <a:lnTo>
                    <a:pt x="174216" y="115020"/>
                  </a:lnTo>
                  <a:lnTo>
                    <a:pt x="176469" y="117809"/>
                  </a:lnTo>
                  <a:lnTo>
                    <a:pt x="177971" y="118610"/>
                  </a:lnTo>
                  <a:lnTo>
                    <a:pt x="178972" y="118085"/>
                  </a:lnTo>
                  <a:lnTo>
                    <a:pt x="179640" y="116678"/>
                  </a:lnTo>
                  <a:lnTo>
                    <a:pt x="224368" y="69436"/>
                  </a:lnTo>
                  <a:lnTo>
                    <a:pt x="235695" y="53662"/>
                  </a:lnTo>
                  <a:lnTo>
                    <a:pt x="264414" y="30147"/>
                  </a:lnTo>
                  <a:lnTo>
                    <a:pt x="268506" y="29030"/>
                  </a:lnTo>
                  <a:lnTo>
                    <a:pt x="279758" y="28313"/>
                  </a:lnTo>
                  <a:lnTo>
                    <a:pt x="282813" y="30371"/>
                  </a:lnTo>
                  <a:lnTo>
                    <a:pt x="289032" y="38302"/>
                  </a:lnTo>
                  <a:lnTo>
                    <a:pt x="299784" y="64721"/>
                  </a:lnTo>
                  <a:lnTo>
                    <a:pt x="309417" y="109509"/>
                  </a:lnTo>
                  <a:lnTo>
                    <a:pt x="313678" y="134743"/>
                  </a:lnTo>
                  <a:lnTo>
                    <a:pt x="313894" y="140482"/>
                  </a:lnTo>
                  <a:lnTo>
                    <a:pt x="315096" y="144309"/>
                  </a:lnTo>
                  <a:lnTo>
                    <a:pt x="323850" y="1519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89">
              <a:extLst>
                <a:ext uri="{FF2B5EF4-FFF2-40B4-BE49-F238E27FC236}">
                  <a16:creationId xmlns:a16="http://schemas.microsoft.com/office/drawing/2014/main" id="{25C47F9B-CC9B-E985-68A7-9A0B766B593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487772" y="3086100"/>
              <a:ext cx="103404" cy="314059"/>
            </a:xfrm>
            <a:custGeom>
              <a:avLst/>
              <a:gdLst/>
              <a:ahLst/>
              <a:cxnLst/>
              <a:rect l="0" t="0" r="0" b="0"/>
              <a:pathLst>
                <a:path w="103404" h="314059">
                  <a:moveTo>
                    <a:pt x="27203" y="0"/>
                  </a:moveTo>
                  <a:lnTo>
                    <a:pt x="27203" y="0"/>
                  </a:lnTo>
                  <a:lnTo>
                    <a:pt x="32259" y="0"/>
                  </a:lnTo>
                  <a:lnTo>
                    <a:pt x="33748" y="1058"/>
                  </a:lnTo>
                  <a:lnTo>
                    <a:pt x="34742" y="2822"/>
                  </a:lnTo>
                  <a:lnTo>
                    <a:pt x="35845" y="10780"/>
                  </a:lnTo>
                  <a:lnTo>
                    <a:pt x="33731" y="53204"/>
                  </a:lnTo>
                  <a:lnTo>
                    <a:pt x="23493" y="96903"/>
                  </a:lnTo>
                  <a:lnTo>
                    <a:pt x="12698" y="137721"/>
                  </a:lnTo>
                  <a:lnTo>
                    <a:pt x="3994" y="185014"/>
                  </a:lnTo>
                  <a:lnTo>
                    <a:pt x="217" y="222505"/>
                  </a:lnTo>
                  <a:lnTo>
                    <a:pt x="0" y="265496"/>
                  </a:lnTo>
                  <a:lnTo>
                    <a:pt x="6326" y="292802"/>
                  </a:lnTo>
                  <a:lnTo>
                    <a:pt x="11928" y="304054"/>
                  </a:lnTo>
                  <a:lnTo>
                    <a:pt x="15961" y="307477"/>
                  </a:lnTo>
                  <a:lnTo>
                    <a:pt x="26087" y="311281"/>
                  </a:lnTo>
                  <a:lnTo>
                    <a:pt x="49051" y="314058"/>
                  </a:lnTo>
                  <a:lnTo>
                    <a:pt x="55610" y="311384"/>
                  </a:lnTo>
                  <a:lnTo>
                    <a:pt x="62055" y="307726"/>
                  </a:lnTo>
                  <a:lnTo>
                    <a:pt x="74814" y="305378"/>
                  </a:lnTo>
                  <a:lnTo>
                    <a:pt x="88851" y="304834"/>
                  </a:lnTo>
                  <a:lnTo>
                    <a:pt x="103403" y="295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90">
              <a:extLst>
                <a:ext uri="{FF2B5EF4-FFF2-40B4-BE49-F238E27FC236}">
                  <a16:creationId xmlns:a16="http://schemas.microsoft.com/office/drawing/2014/main" id="{4460AD07-2DEC-F677-9BED-3D1F9CB8F361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476875" y="3238500"/>
              <a:ext cx="133351" cy="28576"/>
            </a:xfrm>
            <a:custGeom>
              <a:avLst/>
              <a:gdLst/>
              <a:ahLst/>
              <a:cxnLst/>
              <a:rect l="0" t="0" r="0" b="0"/>
              <a:pathLst>
                <a:path w="133351" h="28576">
                  <a:moveTo>
                    <a:pt x="0" y="28575"/>
                  </a:moveTo>
                  <a:lnTo>
                    <a:pt x="0" y="28575"/>
                  </a:lnTo>
                  <a:lnTo>
                    <a:pt x="39039" y="13387"/>
                  </a:lnTo>
                  <a:lnTo>
                    <a:pt x="82843" y="497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88">
            <a:extLst>
              <a:ext uri="{FF2B5EF4-FFF2-40B4-BE49-F238E27FC236}">
                <a16:creationId xmlns:a16="http://schemas.microsoft.com/office/drawing/2014/main" id="{DE808005-DFC8-B4A9-556B-F7C63B6B4136}"/>
              </a:ext>
            </a:extLst>
          </p:cNvPr>
          <p:cNvGrpSpPr/>
          <p:nvPr/>
        </p:nvGrpSpPr>
        <p:grpSpPr>
          <a:xfrm>
            <a:off x="3228975" y="3181353"/>
            <a:ext cx="541602" cy="266698"/>
            <a:chOff x="3228975" y="3181353"/>
            <a:chExt cx="541602" cy="266698"/>
          </a:xfrm>
        </p:grpSpPr>
        <p:sp>
          <p:nvSpPr>
            <p:cNvPr id="189" name="SMARTInkShape-391">
              <a:extLst>
                <a:ext uri="{FF2B5EF4-FFF2-40B4-BE49-F238E27FC236}">
                  <a16:creationId xmlns:a16="http://schemas.microsoft.com/office/drawing/2014/main" id="{19E9EF29-41B4-C69F-2368-1A948C64FF46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3228975" y="3181353"/>
              <a:ext cx="142876" cy="266698"/>
            </a:xfrm>
            <a:custGeom>
              <a:avLst/>
              <a:gdLst/>
              <a:ahLst/>
              <a:cxnLst/>
              <a:rect l="0" t="0" r="0" b="0"/>
              <a:pathLst>
                <a:path w="142876" h="266698">
                  <a:moveTo>
                    <a:pt x="0" y="9522"/>
                  </a:moveTo>
                  <a:lnTo>
                    <a:pt x="0" y="9522"/>
                  </a:lnTo>
                  <a:lnTo>
                    <a:pt x="0" y="4466"/>
                  </a:lnTo>
                  <a:lnTo>
                    <a:pt x="1058" y="2976"/>
                  </a:lnTo>
                  <a:lnTo>
                    <a:pt x="2822" y="1983"/>
                  </a:lnTo>
                  <a:lnTo>
                    <a:pt x="9515" y="0"/>
                  </a:lnTo>
                  <a:lnTo>
                    <a:pt x="9525" y="41337"/>
                  </a:lnTo>
                  <a:lnTo>
                    <a:pt x="9525" y="86148"/>
                  </a:lnTo>
                  <a:lnTo>
                    <a:pt x="8467" y="129394"/>
                  </a:lnTo>
                  <a:lnTo>
                    <a:pt x="1987" y="166159"/>
                  </a:lnTo>
                  <a:lnTo>
                    <a:pt x="1320" y="204225"/>
                  </a:lnTo>
                  <a:lnTo>
                    <a:pt x="8952" y="249602"/>
                  </a:lnTo>
                  <a:lnTo>
                    <a:pt x="9412" y="255677"/>
                  </a:lnTo>
                  <a:lnTo>
                    <a:pt x="18165" y="235122"/>
                  </a:lnTo>
                  <a:lnTo>
                    <a:pt x="50221" y="189258"/>
                  </a:lnTo>
                  <a:lnTo>
                    <a:pt x="74412" y="147765"/>
                  </a:lnTo>
                  <a:lnTo>
                    <a:pt x="118960" y="100149"/>
                  </a:lnTo>
                  <a:lnTo>
                    <a:pt x="120581" y="98515"/>
                  </a:lnTo>
                  <a:lnTo>
                    <a:pt x="122721" y="98484"/>
                  </a:lnTo>
                  <a:lnTo>
                    <a:pt x="127920" y="101272"/>
                  </a:lnTo>
                  <a:lnTo>
                    <a:pt x="136798" y="113848"/>
                  </a:lnTo>
                  <a:lnTo>
                    <a:pt x="142075" y="161131"/>
                  </a:lnTo>
                  <a:lnTo>
                    <a:pt x="142717" y="199866"/>
                  </a:lnTo>
                  <a:lnTo>
                    <a:pt x="142861" y="247045"/>
                  </a:lnTo>
                  <a:lnTo>
                    <a:pt x="142875" y="266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92">
              <a:extLst>
                <a:ext uri="{FF2B5EF4-FFF2-40B4-BE49-F238E27FC236}">
                  <a16:creationId xmlns:a16="http://schemas.microsoft.com/office/drawing/2014/main" id="{2FD71E3D-580C-5CC6-94E8-21C017FA4500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457754" y="3295778"/>
              <a:ext cx="152222" cy="132240"/>
            </a:xfrm>
            <a:custGeom>
              <a:avLst/>
              <a:gdLst/>
              <a:ahLst/>
              <a:cxnLst/>
              <a:rect l="0" t="0" r="0" b="0"/>
              <a:pathLst>
                <a:path w="152222" h="132240">
                  <a:moveTo>
                    <a:pt x="76021" y="57022"/>
                  </a:moveTo>
                  <a:lnTo>
                    <a:pt x="76021" y="57022"/>
                  </a:lnTo>
                  <a:lnTo>
                    <a:pt x="76021" y="47890"/>
                  </a:lnTo>
                  <a:lnTo>
                    <a:pt x="84222" y="39330"/>
                  </a:lnTo>
                  <a:lnTo>
                    <a:pt x="85430" y="29891"/>
                  </a:lnTo>
                  <a:lnTo>
                    <a:pt x="85512" y="23818"/>
                  </a:lnTo>
                  <a:lnTo>
                    <a:pt x="84465" y="22186"/>
                  </a:lnTo>
                  <a:lnTo>
                    <a:pt x="82709" y="21098"/>
                  </a:lnTo>
                  <a:lnTo>
                    <a:pt x="80479" y="20373"/>
                  </a:lnTo>
                  <a:lnTo>
                    <a:pt x="78993" y="18831"/>
                  </a:lnTo>
                  <a:lnTo>
                    <a:pt x="76412" y="10848"/>
                  </a:lnTo>
                  <a:lnTo>
                    <a:pt x="76055" y="1323"/>
                  </a:lnTo>
                  <a:lnTo>
                    <a:pt x="74986" y="839"/>
                  </a:lnTo>
                  <a:lnTo>
                    <a:pt x="62766" y="0"/>
                  </a:lnTo>
                  <a:lnTo>
                    <a:pt x="30965" y="13141"/>
                  </a:lnTo>
                  <a:lnTo>
                    <a:pt x="21424" y="21997"/>
                  </a:lnTo>
                  <a:lnTo>
                    <a:pt x="10102" y="41705"/>
                  </a:lnTo>
                  <a:lnTo>
                    <a:pt x="1851" y="66696"/>
                  </a:lnTo>
                  <a:lnTo>
                    <a:pt x="0" y="96708"/>
                  </a:lnTo>
                  <a:lnTo>
                    <a:pt x="2723" y="103940"/>
                  </a:lnTo>
                  <a:lnTo>
                    <a:pt x="4930" y="107351"/>
                  </a:lnTo>
                  <a:lnTo>
                    <a:pt x="7460" y="107508"/>
                  </a:lnTo>
                  <a:lnTo>
                    <a:pt x="10206" y="105496"/>
                  </a:lnTo>
                  <a:lnTo>
                    <a:pt x="13094" y="102037"/>
                  </a:lnTo>
                  <a:lnTo>
                    <a:pt x="16078" y="102908"/>
                  </a:lnTo>
                  <a:lnTo>
                    <a:pt x="22215" y="112341"/>
                  </a:lnTo>
                  <a:lnTo>
                    <a:pt x="25334" y="114010"/>
                  </a:lnTo>
                  <a:lnTo>
                    <a:pt x="28472" y="113005"/>
                  </a:lnTo>
                  <a:lnTo>
                    <a:pt x="34779" y="106245"/>
                  </a:lnTo>
                  <a:lnTo>
                    <a:pt x="54150" y="76630"/>
                  </a:lnTo>
                  <a:lnTo>
                    <a:pt x="61470" y="58425"/>
                  </a:lnTo>
                  <a:lnTo>
                    <a:pt x="84630" y="21315"/>
                  </a:lnTo>
                  <a:lnTo>
                    <a:pt x="84936" y="21576"/>
                  </a:lnTo>
                  <a:lnTo>
                    <a:pt x="88333" y="41135"/>
                  </a:lnTo>
                  <a:lnTo>
                    <a:pt x="92076" y="54195"/>
                  </a:lnTo>
                  <a:lnTo>
                    <a:pt x="95866" y="98576"/>
                  </a:lnTo>
                  <a:lnTo>
                    <a:pt x="101539" y="111197"/>
                  </a:lnTo>
                  <a:lnTo>
                    <a:pt x="104748" y="125755"/>
                  </a:lnTo>
                  <a:lnTo>
                    <a:pt x="106814" y="128244"/>
                  </a:lnTo>
                  <a:lnTo>
                    <a:pt x="109250" y="129904"/>
                  </a:lnTo>
                  <a:lnTo>
                    <a:pt x="122791" y="132239"/>
                  </a:lnTo>
                  <a:lnTo>
                    <a:pt x="152221" y="1141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93">
              <a:extLst>
                <a:ext uri="{FF2B5EF4-FFF2-40B4-BE49-F238E27FC236}">
                  <a16:creationId xmlns:a16="http://schemas.microsoft.com/office/drawing/2014/main" id="{FB752AE1-D998-EF0A-3A54-CC86A9A37966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657600" y="3291329"/>
              <a:ext cx="112977" cy="147197"/>
            </a:xfrm>
            <a:custGeom>
              <a:avLst/>
              <a:gdLst/>
              <a:ahLst/>
              <a:cxnLst/>
              <a:rect l="0" t="0" r="0" b="0"/>
              <a:pathLst>
                <a:path w="112977" h="147197">
                  <a:moveTo>
                    <a:pt x="104775" y="32896"/>
                  </a:moveTo>
                  <a:lnTo>
                    <a:pt x="104775" y="32896"/>
                  </a:lnTo>
                  <a:lnTo>
                    <a:pt x="104775" y="27839"/>
                  </a:lnTo>
                  <a:lnTo>
                    <a:pt x="105833" y="26350"/>
                  </a:lnTo>
                  <a:lnTo>
                    <a:pt x="107597" y="25357"/>
                  </a:lnTo>
                  <a:lnTo>
                    <a:pt x="109831" y="24695"/>
                  </a:lnTo>
                  <a:lnTo>
                    <a:pt x="111321" y="23195"/>
                  </a:lnTo>
                  <a:lnTo>
                    <a:pt x="112976" y="18707"/>
                  </a:lnTo>
                  <a:lnTo>
                    <a:pt x="112359" y="16028"/>
                  </a:lnTo>
                  <a:lnTo>
                    <a:pt x="106434" y="7202"/>
                  </a:lnTo>
                  <a:lnTo>
                    <a:pt x="100926" y="1015"/>
                  </a:lnTo>
                  <a:lnTo>
                    <a:pt x="97976" y="0"/>
                  </a:lnTo>
                  <a:lnTo>
                    <a:pt x="94950" y="382"/>
                  </a:lnTo>
                  <a:lnTo>
                    <a:pt x="87709" y="2570"/>
                  </a:lnTo>
                  <a:lnTo>
                    <a:pt x="77434" y="3543"/>
                  </a:lnTo>
                  <a:lnTo>
                    <a:pt x="65812" y="9620"/>
                  </a:lnTo>
                  <a:lnTo>
                    <a:pt x="50192" y="19296"/>
                  </a:lnTo>
                  <a:lnTo>
                    <a:pt x="46161" y="20655"/>
                  </a:lnTo>
                  <a:lnTo>
                    <a:pt x="38860" y="27808"/>
                  </a:lnTo>
                  <a:lnTo>
                    <a:pt x="33146" y="36985"/>
                  </a:lnTo>
                  <a:lnTo>
                    <a:pt x="29929" y="48101"/>
                  </a:lnTo>
                  <a:lnTo>
                    <a:pt x="29177" y="54823"/>
                  </a:lnTo>
                  <a:lnTo>
                    <a:pt x="31665" y="61339"/>
                  </a:lnTo>
                  <a:lnTo>
                    <a:pt x="33810" y="64558"/>
                  </a:lnTo>
                  <a:lnTo>
                    <a:pt x="37357" y="66704"/>
                  </a:lnTo>
                  <a:lnTo>
                    <a:pt x="81244" y="78284"/>
                  </a:lnTo>
                  <a:lnTo>
                    <a:pt x="90083" y="80585"/>
                  </a:lnTo>
                  <a:lnTo>
                    <a:pt x="97540" y="85135"/>
                  </a:lnTo>
                  <a:lnTo>
                    <a:pt x="112341" y="106017"/>
                  </a:lnTo>
                  <a:lnTo>
                    <a:pt x="111935" y="108101"/>
                  </a:lnTo>
                  <a:lnTo>
                    <a:pt x="108663" y="113240"/>
                  </a:lnTo>
                  <a:lnTo>
                    <a:pt x="95814" y="122083"/>
                  </a:lnTo>
                  <a:lnTo>
                    <a:pt x="55970" y="130170"/>
                  </a:lnTo>
                  <a:lnTo>
                    <a:pt x="0" y="147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89">
            <a:extLst>
              <a:ext uri="{FF2B5EF4-FFF2-40B4-BE49-F238E27FC236}">
                <a16:creationId xmlns:a16="http://schemas.microsoft.com/office/drawing/2014/main" id="{D031A636-27FD-43EE-A1E4-A72210AEFCD6}"/>
              </a:ext>
            </a:extLst>
          </p:cNvPr>
          <p:cNvGrpSpPr/>
          <p:nvPr/>
        </p:nvGrpSpPr>
        <p:grpSpPr>
          <a:xfrm>
            <a:off x="1247775" y="3695817"/>
            <a:ext cx="904876" cy="393388"/>
            <a:chOff x="1247775" y="3695817"/>
            <a:chExt cx="904876" cy="393388"/>
          </a:xfrm>
        </p:grpSpPr>
        <p:sp>
          <p:nvSpPr>
            <p:cNvPr id="193" name="SMARTInkShape-394">
              <a:extLst>
                <a:ext uri="{FF2B5EF4-FFF2-40B4-BE49-F238E27FC236}">
                  <a16:creationId xmlns:a16="http://schemas.microsoft.com/office/drawing/2014/main" id="{BEC30A7F-A1C2-3F33-AE98-C1DA1851F8CE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247775" y="3695817"/>
              <a:ext cx="161923" cy="180859"/>
            </a:xfrm>
            <a:custGeom>
              <a:avLst/>
              <a:gdLst/>
              <a:ahLst/>
              <a:cxnLst/>
              <a:rect l="0" t="0" r="0" b="0"/>
              <a:pathLst>
                <a:path w="161923" h="180859">
                  <a:moveTo>
                    <a:pt x="152400" y="18933"/>
                  </a:moveTo>
                  <a:lnTo>
                    <a:pt x="152400" y="18933"/>
                  </a:lnTo>
                  <a:lnTo>
                    <a:pt x="161532" y="18933"/>
                  </a:lnTo>
                  <a:lnTo>
                    <a:pt x="161922" y="9525"/>
                  </a:lnTo>
                  <a:lnTo>
                    <a:pt x="156867" y="4386"/>
                  </a:lnTo>
                  <a:lnTo>
                    <a:pt x="151563" y="1884"/>
                  </a:lnTo>
                  <a:lnTo>
                    <a:pt x="130126" y="0"/>
                  </a:lnTo>
                  <a:lnTo>
                    <a:pt x="123803" y="2757"/>
                  </a:lnTo>
                  <a:lnTo>
                    <a:pt x="108649" y="10259"/>
                  </a:lnTo>
                  <a:lnTo>
                    <a:pt x="62769" y="26199"/>
                  </a:lnTo>
                  <a:lnTo>
                    <a:pt x="15966" y="52829"/>
                  </a:lnTo>
                  <a:lnTo>
                    <a:pt x="1701" y="64988"/>
                  </a:lnTo>
                  <a:lnTo>
                    <a:pt x="756" y="68682"/>
                  </a:lnTo>
                  <a:lnTo>
                    <a:pt x="504" y="71149"/>
                  </a:lnTo>
                  <a:lnTo>
                    <a:pt x="3511" y="72794"/>
                  </a:lnTo>
                  <a:lnTo>
                    <a:pt x="48870" y="84155"/>
                  </a:lnTo>
                  <a:lnTo>
                    <a:pt x="71781" y="87438"/>
                  </a:lnTo>
                  <a:lnTo>
                    <a:pt x="116559" y="108919"/>
                  </a:lnTo>
                  <a:lnTo>
                    <a:pt x="144646" y="126978"/>
                  </a:lnTo>
                  <a:lnTo>
                    <a:pt x="148954" y="133275"/>
                  </a:lnTo>
                  <a:lnTo>
                    <a:pt x="151719" y="140885"/>
                  </a:lnTo>
                  <a:lnTo>
                    <a:pt x="149275" y="144748"/>
                  </a:lnTo>
                  <a:lnTo>
                    <a:pt x="143603" y="149992"/>
                  </a:lnTo>
                  <a:lnTo>
                    <a:pt x="117177" y="167177"/>
                  </a:lnTo>
                  <a:lnTo>
                    <a:pt x="74771" y="179372"/>
                  </a:lnTo>
                  <a:lnTo>
                    <a:pt x="29525" y="180728"/>
                  </a:lnTo>
                  <a:lnTo>
                    <a:pt x="0" y="180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95">
              <a:extLst>
                <a:ext uri="{FF2B5EF4-FFF2-40B4-BE49-F238E27FC236}">
                  <a16:creationId xmlns:a16="http://schemas.microsoft.com/office/drawing/2014/main" id="{95FD7C62-6876-8CF3-C09D-566EA6F4E95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381125" y="3697024"/>
              <a:ext cx="236802" cy="386263"/>
            </a:xfrm>
            <a:custGeom>
              <a:avLst/>
              <a:gdLst/>
              <a:ahLst/>
              <a:cxnLst/>
              <a:rect l="0" t="0" r="0" b="0"/>
              <a:pathLst>
                <a:path w="236802" h="386263">
                  <a:moveTo>
                    <a:pt x="228600" y="8201"/>
                  </a:moveTo>
                  <a:lnTo>
                    <a:pt x="228600" y="8201"/>
                  </a:lnTo>
                  <a:lnTo>
                    <a:pt x="236801" y="0"/>
                  </a:lnTo>
                  <a:lnTo>
                    <a:pt x="220742" y="37793"/>
                  </a:lnTo>
                  <a:lnTo>
                    <a:pt x="198115" y="76473"/>
                  </a:lnTo>
                  <a:lnTo>
                    <a:pt x="170780" y="122711"/>
                  </a:lnTo>
                  <a:lnTo>
                    <a:pt x="146158" y="170154"/>
                  </a:lnTo>
                  <a:lnTo>
                    <a:pt x="122128" y="217754"/>
                  </a:lnTo>
                  <a:lnTo>
                    <a:pt x="100253" y="262554"/>
                  </a:lnTo>
                  <a:lnTo>
                    <a:pt x="94298" y="279997"/>
                  </a:lnTo>
                  <a:lnTo>
                    <a:pt x="70250" y="325845"/>
                  </a:lnTo>
                  <a:lnTo>
                    <a:pt x="43666" y="368472"/>
                  </a:lnTo>
                  <a:lnTo>
                    <a:pt x="26226" y="382589"/>
                  </a:lnTo>
                  <a:lnTo>
                    <a:pt x="17653" y="386262"/>
                  </a:lnTo>
                  <a:lnTo>
                    <a:pt x="13885" y="386183"/>
                  </a:lnTo>
                  <a:lnTo>
                    <a:pt x="0" y="379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96">
              <a:extLst>
                <a:ext uri="{FF2B5EF4-FFF2-40B4-BE49-F238E27FC236}">
                  <a16:creationId xmlns:a16="http://schemas.microsoft.com/office/drawing/2014/main" id="{DC97E2C5-CF92-A3D1-F700-793B4A36F2E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657350" y="3762502"/>
              <a:ext cx="495301" cy="326703"/>
            </a:xfrm>
            <a:custGeom>
              <a:avLst/>
              <a:gdLst/>
              <a:ahLst/>
              <a:cxnLst/>
              <a:rect l="0" t="0" r="0" b="0"/>
              <a:pathLst>
                <a:path w="495301" h="326703">
                  <a:moveTo>
                    <a:pt x="0" y="247523"/>
                  </a:moveTo>
                  <a:lnTo>
                    <a:pt x="0" y="247523"/>
                  </a:lnTo>
                  <a:lnTo>
                    <a:pt x="20722" y="229623"/>
                  </a:lnTo>
                  <a:lnTo>
                    <a:pt x="65883" y="199928"/>
                  </a:lnTo>
                  <a:lnTo>
                    <a:pt x="72673" y="194620"/>
                  </a:lnTo>
                  <a:lnTo>
                    <a:pt x="82446" y="191631"/>
                  </a:lnTo>
                  <a:lnTo>
                    <a:pt x="88854" y="190932"/>
                  </a:lnTo>
                  <a:lnTo>
                    <a:pt x="90986" y="192863"/>
                  </a:lnTo>
                  <a:lnTo>
                    <a:pt x="101422" y="223957"/>
                  </a:lnTo>
                  <a:lnTo>
                    <a:pt x="104333" y="267233"/>
                  </a:lnTo>
                  <a:lnTo>
                    <a:pt x="104736" y="310523"/>
                  </a:lnTo>
                  <a:lnTo>
                    <a:pt x="104764" y="324869"/>
                  </a:lnTo>
                  <a:lnTo>
                    <a:pt x="105826" y="326603"/>
                  </a:lnTo>
                  <a:lnTo>
                    <a:pt x="107592" y="326702"/>
                  </a:lnTo>
                  <a:lnTo>
                    <a:pt x="109828" y="325709"/>
                  </a:lnTo>
                  <a:lnTo>
                    <a:pt x="111319" y="323988"/>
                  </a:lnTo>
                  <a:lnTo>
                    <a:pt x="132026" y="280958"/>
                  </a:lnTo>
                  <a:lnTo>
                    <a:pt x="142483" y="237674"/>
                  </a:lnTo>
                  <a:lnTo>
                    <a:pt x="147992" y="199754"/>
                  </a:lnTo>
                  <a:lnTo>
                    <a:pt x="150441" y="161734"/>
                  </a:lnTo>
                  <a:lnTo>
                    <a:pt x="152013" y="114944"/>
                  </a:lnTo>
                  <a:lnTo>
                    <a:pt x="152323" y="76225"/>
                  </a:lnTo>
                  <a:lnTo>
                    <a:pt x="152396" y="40979"/>
                  </a:lnTo>
                  <a:lnTo>
                    <a:pt x="161533" y="28919"/>
                  </a:lnTo>
                  <a:lnTo>
                    <a:pt x="202619" y="23404"/>
                  </a:lnTo>
                  <a:lnTo>
                    <a:pt x="246242" y="19808"/>
                  </a:lnTo>
                  <a:lnTo>
                    <a:pt x="292802" y="16275"/>
                  </a:lnTo>
                  <a:lnTo>
                    <a:pt x="337943" y="10756"/>
                  </a:lnTo>
                  <a:lnTo>
                    <a:pt x="380120" y="4744"/>
                  </a:lnTo>
                  <a:lnTo>
                    <a:pt x="421073" y="1317"/>
                  </a:lnTo>
                  <a:lnTo>
                    <a:pt x="463653" y="0"/>
                  </a:lnTo>
                  <a:lnTo>
                    <a:pt x="473474" y="2752"/>
                  </a:lnTo>
                  <a:lnTo>
                    <a:pt x="495300" y="18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97">
              <a:extLst>
                <a:ext uri="{FF2B5EF4-FFF2-40B4-BE49-F238E27FC236}">
                  <a16:creationId xmlns:a16="http://schemas.microsoft.com/office/drawing/2014/main" id="{A4DC8658-D67D-FF8B-C798-F3CF2DC95840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905000" y="3919015"/>
              <a:ext cx="228601" cy="167211"/>
            </a:xfrm>
            <a:custGeom>
              <a:avLst/>
              <a:gdLst/>
              <a:ahLst/>
              <a:cxnLst/>
              <a:rect l="0" t="0" r="0" b="0"/>
              <a:pathLst>
                <a:path w="228601" h="167211">
                  <a:moveTo>
                    <a:pt x="0" y="43385"/>
                  </a:moveTo>
                  <a:lnTo>
                    <a:pt x="0" y="43385"/>
                  </a:lnTo>
                  <a:lnTo>
                    <a:pt x="0" y="34253"/>
                  </a:lnTo>
                  <a:lnTo>
                    <a:pt x="5057" y="28920"/>
                  </a:lnTo>
                  <a:lnTo>
                    <a:pt x="10361" y="26372"/>
                  </a:lnTo>
                  <a:lnTo>
                    <a:pt x="26315" y="23356"/>
                  </a:lnTo>
                  <a:lnTo>
                    <a:pt x="32156" y="19314"/>
                  </a:lnTo>
                  <a:lnTo>
                    <a:pt x="36255" y="18871"/>
                  </a:lnTo>
                  <a:lnTo>
                    <a:pt x="46452" y="21201"/>
                  </a:lnTo>
                  <a:lnTo>
                    <a:pt x="50018" y="23304"/>
                  </a:lnTo>
                  <a:lnTo>
                    <a:pt x="52396" y="25764"/>
                  </a:lnTo>
                  <a:lnTo>
                    <a:pt x="63070" y="42515"/>
                  </a:lnTo>
                  <a:lnTo>
                    <a:pt x="66359" y="84166"/>
                  </a:lnTo>
                  <a:lnTo>
                    <a:pt x="65523" y="104622"/>
                  </a:lnTo>
                  <a:lnTo>
                    <a:pt x="57409" y="151756"/>
                  </a:lnTo>
                  <a:lnTo>
                    <a:pt x="57323" y="151616"/>
                  </a:lnTo>
                  <a:lnTo>
                    <a:pt x="57184" y="143786"/>
                  </a:lnTo>
                  <a:lnTo>
                    <a:pt x="70249" y="123386"/>
                  </a:lnTo>
                  <a:lnTo>
                    <a:pt x="76553" y="99897"/>
                  </a:lnTo>
                  <a:lnTo>
                    <a:pt x="107153" y="57775"/>
                  </a:lnTo>
                  <a:lnTo>
                    <a:pt x="118532" y="43431"/>
                  </a:lnTo>
                  <a:lnTo>
                    <a:pt x="159165" y="10468"/>
                  </a:lnTo>
                  <a:lnTo>
                    <a:pt x="170632" y="6821"/>
                  </a:lnTo>
                  <a:lnTo>
                    <a:pt x="174080" y="6309"/>
                  </a:lnTo>
                  <a:lnTo>
                    <a:pt x="180732" y="2918"/>
                  </a:lnTo>
                  <a:lnTo>
                    <a:pt x="183988" y="532"/>
                  </a:lnTo>
                  <a:lnTo>
                    <a:pt x="186159" y="0"/>
                  </a:lnTo>
                  <a:lnTo>
                    <a:pt x="187606" y="703"/>
                  </a:lnTo>
                  <a:lnTo>
                    <a:pt x="203588" y="31532"/>
                  </a:lnTo>
                  <a:lnTo>
                    <a:pt x="207783" y="49986"/>
                  </a:lnTo>
                  <a:lnTo>
                    <a:pt x="212139" y="96596"/>
                  </a:lnTo>
                  <a:lnTo>
                    <a:pt x="218162" y="130708"/>
                  </a:lnTo>
                  <a:lnTo>
                    <a:pt x="219064" y="157073"/>
                  </a:lnTo>
                  <a:lnTo>
                    <a:pt x="228600" y="167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90">
            <a:extLst>
              <a:ext uri="{FF2B5EF4-FFF2-40B4-BE49-F238E27FC236}">
                <a16:creationId xmlns:a16="http://schemas.microsoft.com/office/drawing/2014/main" id="{23B9CFCD-FBC3-31C8-F506-83BF12CB46DC}"/>
              </a:ext>
            </a:extLst>
          </p:cNvPr>
          <p:cNvGrpSpPr/>
          <p:nvPr/>
        </p:nvGrpSpPr>
        <p:grpSpPr>
          <a:xfrm>
            <a:off x="800100" y="3076663"/>
            <a:ext cx="1876426" cy="457113"/>
            <a:chOff x="800100" y="3076663"/>
            <a:chExt cx="1876426" cy="457113"/>
          </a:xfrm>
        </p:grpSpPr>
        <p:sp>
          <p:nvSpPr>
            <p:cNvPr id="198" name="SMARTInkShape-398">
              <a:extLst>
                <a:ext uri="{FF2B5EF4-FFF2-40B4-BE49-F238E27FC236}">
                  <a16:creationId xmlns:a16="http://schemas.microsoft.com/office/drawing/2014/main" id="{7A0D6A01-76D9-0CEE-3FDB-4E97BC4B3AAE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00100" y="3423538"/>
              <a:ext cx="1876426" cy="110238"/>
            </a:xfrm>
            <a:custGeom>
              <a:avLst/>
              <a:gdLst/>
              <a:ahLst/>
              <a:cxnLst/>
              <a:rect l="0" t="0" r="0" b="0"/>
              <a:pathLst>
                <a:path w="1876426" h="110238">
                  <a:moveTo>
                    <a:pt x="0" y="110237"/>
                  </a:moveTo>
                  <a:lnTo>
                    <a:pt x="0" y="110237"/>
                  </a:lnTo>
                  <a:lnTo>
                    <a:pt x="0" y="104749"/>
                  </a:lnTo>
                  <a:lnTo>
                    <a:pt x="0" y="109305"/>
                  </a:lnTo>
                  <a:lnTo>
                    <a:pt x="5057" y="109961"/>
                  </a:lnTo>
                  <a:lnTo>
                    <a:pt x="6546" y="108995"/>
                  </a:lnTo>
                  <a:lnTo>
                    <a:pt x="7539" y="107292"/>
                  </a:lnTo>
                  <a:lnTo>
                    <a:pt x="8201" y="105099"/>
                  </a:lnTo>
                  <a:lnTo>
                    <a:pt x="9701" y="103637"/>
                  </a:lnTo>
                  <a:lnTo>
                    <a:pt x="14189" y="102012"/>
                  </a:lnTo>
                  <a:lnTo>
                    <a:pt x="60959" y="100788"/>
                  </a:lnTo>
                  <a:lnTo>
                    <a:pt x="96002" y="97905"/>
                  </a:lnTo>
                  <a:lnTo>
                    <a:pt x="133499" y="92514"/>
                  </a:lnTo>
                  <a:lnTo>
                    <a:pt x="172082" y="91580"/>
                  </a:lnTo>
                  <a:lnTo>
                    <a:pt x="217028" y="91304"/>
                  </a:lnTo>
                  <a:lnTo>
                    <a:pt x="258803" y="91221"/>
                  </a:lnTo>
                  <a:lnTo>
                    <a:pt x="303240" y="85706"/>
                  </a:lnTo>
                  <a:lnTo>
                    <a:pt x="345414" y="86968"/>
                  </a:lnTo>
                  <a:lnTo>
                    <a:pt x="389140" y="82710"/>
                  </a:lnTo>
                  <a:lnTo>
                    <a:pt x="435956" y="81869"/>
                  </a:lnTo>
                  <a:lnTo>
                    <a:pt x="473366" y="81724"/>
                  </a:lnTo>
                  <a:lnTo>
                    <a:pt x="511261" y="81680"/>
                  </a:lnTo>
                  <a:lnTo>
                    <a:pt x="549300" y="81667"/>
                  </a:lnTo>
                  <a:lnTo>
                    <a:pt x="587382" y="81664"/>
                  </a:lnTo>
                  <a:lnTo>
                    <a:pt x="626536" y="81662"/>
                  </a:lnTo>
                  <a:lnTo>
                    <a:pt x="670122" y="80604"/>
                  </a:lnTo>
                  <a:lnTo>
                    <a:pt x="711376" y="75116"/>
                  </a:lnTo>
                  <a:lnTo>
                    <a:pt x="756643" y="73020"/>
                  </a:lnTo>
                  <a:lnTo>
                    <a:pt x="803569" y="71340"/>
                  </a:lnTo>
                  <a:lnTo>
                    <a:pt x="850987" y="65668"/>
                  </a:lnTo>
                  <a:lnTo>
                    <a:pt x="898551" y="63517"/>
                  </a:lnTo>
                  <a:lnTo>
                    <a:pt x="946158" y="62880"/>
                  </a:lnTo>
                  <a:lnTo>
                    <a:pt x="993778" y="61633"/>
                  </a:lnTo>
                  <a:lnTo>
                    <a:pt x="1041401" y="56090"/>
                  </a:lnTo>
                  <a:lnTo>
                    <a:pt x="1089025" y="52918"/>
                  </a:lnTo>
                  <a:lnTo>
                    <a:pt x="1136650" y="46804"/>
                  </a:lnTo>
                  <a:lnTo>
                    <a:pt x="1184275" y="43464"/>
                  </a:lnTo>
                  <a:lnTo>
                    <a:pt x="1231900" y="37301"/>
                  </a:lnTo>
                  <a:lnTo>
                    <a:pt x="1278467" y="35004"/>
                  </a:lnTo>
                  <a:lnTo>
                    <a:pt x="1320604" y="34323"/>
                  </a:lnTo>
                  <a:lnTo>
                    <a:pt x="1365074" y="33063"/>
                  </a:lnTo>
                  <a:lnTo>
                    <a:pt x="1405532" y="27516"/>
                  </a:lnTo>
                  <a:lnTo>
                    <a:pt x="1444331" y="25402"/>
                  </a:lnTo>
                  <a:lnTo>
                    <a:pt x="1482638" y="23717"/>
                  </a:lnTo>
                  <a:lnTo>
                    <a:pt x="1520799" y="18044"/>
                  </a:lnTo>
                  <a:lnTo>
                    <a:pt x="1561034" y="14834"/>
                  </a:lnTo>
                  <a:lnTo>
                    <a:pt x="1594435" y="10333"/>
                  </a:lnTo>
                  <a:lnTo>
                    <a:pt x="1638826" y="6906"/>
                  </a:lnTo>
                  <a:lnTo>
                    <a:pt x="1671342" y="6103"/>
                  </a:lnTo>
                  <a:lnTo>
                    <a:pt x="1705902" y="5747"/>
                  </a:lnTo>
                  <a:lnTo>
                    <a:pt x="1738901" y="5589"/>
                  </a:lnTo>
                  <a:lnTo>
                    <a:pt x="1771206" y="2696"/>
                  </a:lnTo>
                  <a:lnTo>
                    <a:pt x="1798969" y="0"/>
                  </a:lnTo>
                  <a:lnTo>
                    <a:pt x="1839832" y="4534"/>
                  </a:lnTo>
                  <a:lnTo>
                    <a:pt x="1876425" y="5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99">
              <a:extLst>
                <a:ext uri="{FF2B5EF4-FFF2-40B4-BE49-F238E27FC236}">
                  <a16:creationId xmlns:a16="http://schemas.microsoft.com/office/drawing/2014/main" id="{668C1B80-A34E-CB03-3DD3-EDF0F517902A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975712" y="3076663"/>
              <a:ext cx="481739" cy="333288"/>
            </a:xfrm>
            <a:custGeom>
              <a:avLst/>
              <a:gdLst/>
              <a:ahLst/>
              <a:cxnLst/>
              <a:rect l="0" t="0" r="0" b="0"/>
              <a:pathLst>
                <a:path w="481739" h="333288">
                  <a:moveTo>
                    <a:pt x="5488" y="333287"/>
                  </a:moveTo>
                  <a:lnTo>
                    <a:pt x="5488" y="333287"/>
                  </a:lnTo>
                  <a:lnTo>
                    <a:pt x="431" y="333287"/>
                  </a:lnTo>
                  <a:lnTo>
                    <a:pt x="0" y="331170"/>
                  </a:lnTo>
                  <a:lnTo>
                    <a:pt x="2343" y="323174"/>
                  </a:lnTo>
                  <a:lnTo>
                    <a:pt x="25796" y="281508"/>
                  </a:lnTo>
                  <a:lnTo>
                    <a:pt x="50187" y="239098"/>
                  </a:lnTo>
                  <a:lnTo>
                    <a:pt x="82992" y="199088"/>
                  </a:lnTo>
                  <a:lnTo>
                    <a:pt x="120046" y="151517"/>
                  </a:lnTo>
                  <a:lnTo>
                    <a:pt x="152882" y="106412"/>
                  </a:lnTo>
                  <a:lnTo>
                    <a:pt x="177635" y="74532"/>
                  </a:lnTo>
                  <a:lnTo>
                    <a:pt x="190364" y="47852"/>
                  </a:lnTo>
                  <a:lnTo>
                    <a:pt x="210064" y="22375"/>
                  </a:lnTo>
                  <a:lnTo>
                    <a:pt x="215021" y="0"/>
                  </a:lnTo>
                  <a:lnTo>
                    <a:pt x="213976" y="15138"/>
                  </a:lnTo>
                  <a:lnTo>
                    <a:pt x="198791" y="59596"/>
                  </a:lnTo>
                  <a:lnTo>
                    <a:pt x="186390" y="100170"/>
                  </a:lnTo>
                  <a:lnTo>
                    <a:pt x="183239" y="108026"/>
                  </a:lnTo>
                  <a:lnTo>
                    <a:pt x="182561" y="125221"/>
                  </a:lnTo>
                  <a:lnTo>
                    <a:pt x="188065" y="171557"/>
                  </a:lnTo>
                  <a:lnTo>
                    <a:pt x="204262" y="203856"/>
                  </a:lnTo>
                  <a:lnTo>
                    <a:pt x="217966" y="221055"/>
                  </a:lnTo>
                  <a:lnTo>
                    <a:pt x="237778" y="231359"/>
                  </a:lnTo>
                  <a:lnTo>
                    <a:pt x="254778" y="232247"/>
                  </a:lnTo>
                  <a:lnTo>
                    <a:pt x="270800" y="229114"/>
                  </a:lnTo>
                  <a:lnTo>
                    <a:pt x="298451" y="215473"/>
                  </a:lnTo>
                  <a:lnTo>
                    <a:pt x="321950" y="196074"/>
                  </a:lnTo>
                  <a:lnTo>
                    <a:pt x="344185" y="153469"/>
                  </a:lnTo>
                  <a:lnTo>
                    <a:pt x="365040" y="109933"/>
                  </a:lnTo>
                  <a:lnTo>
                    <a:pt x="379664" y="70211"/>
                  </a:lnTo>
                  <a:lnTo>
                    <a:pt x="385889" y="23013"/>
                  </a:lnTo>
                  <a:lnTo>
                    <a:pt x="386369" y="6631"/>
                  </a:lnTo>
                  <a:lnTo>
                    <a:pt x="386409" y="6508"/>
                  </a:lnTo>
                  <a:lnTo>
                    <a:pt x="386472" y="8858"/>
                  </a:lnTo>
                  <a:lnTo>
                    <a:pt x="378947" y="43267"/>
                  </a:lnTo>
                  <a:lnTo>
                    <a:pt x="377355" y="89850"/>
                  </a:lnTo>
                  <a:lnTo>
                    <a:pt x="372023" y="127220"/>
                  </a:lnTo>
                  <a:lnTo>
                    <a:pt x="368042" y="172552"/>
                  </a:lnTo>
                  <a:lnTo>
                    <a:pt x="368764" y="189883"/>
                  </a:lnTo>
                  <a:lnTo>
                    <a:pt x="372614" y="204641"/>
                  </a:lnTo>
                  <a:lnTo>
                    <a:pt x="385787" y="224849"/>
                  </a:lnTo>
                  <a:lnTo>
                    <a:pt x="394290" y="232176"/>
                  </a:lnTo>
                  <a:lnTo>
                    <a:pt x="398039" y="234130"/>
                  </a:lnTo>
                  <a:lnTo>
                    <a:pt x="401597" y="234374"/>
                  </a:lnTo>
                  <a:lnTo>
                    <a:pt x="434438" y="221562"/>
                  </a:lnTo>
                  <a:lnTo>
                    <a:pt x="451973" y="212166"/>
                  </a:lnTo>
                  <a:lnTo>
                    <a:pt x="481738" y="209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91">
            <a:extLst>
              <a:ext uri="{FF2B5EF4-FFF2-40B4-BE49-F238E27FC236}">
                <a16:creationId xmlns:a16="http://schemas.microsoft.com/office/drawing/2014/main" id="{6599E92F-E2A7-E483-6C5B-617A49832A2D}"/>
              </a:ext>
            </a:extLst>
          </p:cNvPr>
          <p:cNvGrpSpPr/>
          <p:nvPr/>
        </p:nvGrpSpPr>
        <p:grpSpPr>
          <a:xfrm>
            <a:off x="933450" y="3000375"/>
            <a:ext cx="847726" cy="304589"/>
            <a:chOff x="933450" y="3000375"/>
            <a:chExt cx="847726" cy="304589"/>
          </a:xfrm>
        </p:grpSpPr>
        <p:sp>
          <p:nvSpPr>
            <p:cNvPr id="201" name="SMARTInkShape-400">
              <a:extLst>
                <a:ext uri="{FF2B5EF4-FFF2-40B4-BE49-F238E27FC236}">
                  <a16:creationId xmlns:a16="http://schemas.microsoft.com/office/drawing/2014/main" id="{BC392439-ED56-4194-429C-45AE5393194E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476375" y="3152775"/>
              <a:ext cx="304801" cy="19051"/>
            </a:xfrm>
            <a:custGeom>
              <a:avLst/>
              <a:gdLst/>
              <a:ahLst/>
              <a:cxnLst/>
              <a:rect l="0" t="0" r="0" b="0"/>
              <a:pathLst>
                <a:path w="304801" h="19051">
                  <a:moveTo>
                    <a:pt x="0" y="19050"/>
                  </a:moveTo>
                  <a:lnTo>
                    <a:pt x="0" y="19050"/>
                  </a:lnTo>
                  <a:lnTo>
                    <a:pt x="39060" y="19050"/>
                  </a:lnTo>
                  <a:lnTo>
                    <a:pt x="76367" y="19050"/>
                  </a:lnTo>
                  <a:lnTo>
                    <a:pt x="122463" y="19050"/>
                  </a:lnTo>
                  <a:lnTo>
                    <a:pt x="167614" y="19050"/>
                  </a:lnTo>
                  <a:lnTo>
                    <a:pt x="211235" y="19050"/>
                  </a:lnTo>
                  <a:lnTo>
                    <a:pt x="252030" y="16228"/>
                  </a:lnTo>
                  <a:lnTo>
                    <a:pt x="297034" y="9917"/>
                  </a:lnTo>
                  <a:lnTo>
                    <a:pt x="299623" y="8728"/>
                  </a:lnTo>
                  <a:lnTo>
                    <a:pt x="301348" y="6878"/>
                  </a:lnTo>
                  <a:lnTo>
                    <a:pt x="304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01">
              <a:extLst>
                <a:ext uri="{FF2B5EF4-FFF2-40B4-BE49-F238E27FC236}">
                  <a16:creationId xmlns:a16="http://schemas.microsoft.com/office/drawing/2014/main" id="{E2082955-2C25-71B8-345C-87E85E59D2CB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933842" y="3000375"/>
              <a:ext cx="342509" cy="38101"/>
            </a:xfrm>
            <a:custGeom>
              <a:avLst/>
              <a:gdLst/>
              <a:ahLst/>
              <a:cxnLst/>
              <a:rect l="0" t="0" r="0" b="0"/>
              <a:pathLst>
                <a:path w="342509" h="38101">
                  <a:moveTo>
                    <a:pt x="9133" y="38100"/>
                  </a:moveTo>
                  <a:lnTo>
                    <a:pt x="9133" y="38100"/>
                  </a:lnTo>
                  <a:lnTo>
                    <a:pt x="0" y="38100"/>
                  </a:lnTo>
                  <a:lnTo>
                    <a:pt x="15952" y="37042"/>
                  </a:lnTo>
                  <a:lnTo>
                    <a:pt x="54224" y="30561"/>
                  </a:lnTo>
                  <a:lnTo>
                    <a:pt x="91285" y="29164"/>
                  </a:lnTo>
                  <a:lnTo>
                    <a:pt x="132252" y="23635"/>
                  </a:lnTo>
                  <a:lnTo>
                    <a:pt x="174094" y="19955"/>
                  </a:lnTo>
                  <a:lnTo>
                    <a:pt x="221346" y="19318"/>
                  </a:lnTo>
                  <a:lnTo>
                    <a:pt x="265098" y="19129"/>
                  </a:lnTo>
                  <a:lnTo>
                    <a:pt x="297153" y="16243"/>
                  </a:lnTo>
                  <a:lnTo>
                    <a:pt x="318486" y="8693"/>
                  </a:lnTo>
                  <a:lnTo>
                    <a:pt x="330119" y="1717"/>
                  </a:lnTo>
                  <a:lnTo>
                    <a:pt x="3425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02">
              <a:extLst>
                <a:ext uri="{FF2B5EF4-FFF2-40B4-BE49-F238E27FC236}">
                  <a16:creationId xmlns:a16="http://schemas.microsoft.com/office/drawing/2014/main" id="{0E37DB85-0F4D-1438-E722-246BF2FD852D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933450" y="3124237"/>
              <a:ext cx="323851" cy="180727"/>
            </a:xfrm>
            <a:custGeom>
              <a:avLst/>
              <a:gdLst/>
              <a:ahLst/>
              <a:cxnLst/>
              <a:rect l="0" t="0" r="0" b="0"/>
              <a:pathLst>
                <a:path w="323851" h="180727">
                  <a:moveTo>
                    <a:pt x="0" y="66638"/>
                  </a:moveTo>
                  <a:lnTo>
                    <a:pt x="0" y="66638"/>
                  </a:lnTo>
                  <a:lnTo>
                    <a:pt x="0" y="39513"/>
                  </a:lnTo>
                  <a:lnTo>
                    <a:pt x="6546" y="30745"/>
                  </a:lnTo>
                  <a:lnTo>
                    <a:pt x="8201" y="24933"/>
                  </a:lnTo>
                  <a:lnTo>
                    <a:pt x="9701" y="22959"/>
                  </a:lnTo>
                  <a:lnTo>
                    <a:pt x="26752" y="12814"/>
                  </a:lnTo>
                  <a:lnTo>
                    <a:pt x="41558" y="9415"/>
                  </a:lnTo>
                  <a:lnTo>
                    <a:pt x="56579" y="2144"/>
                  </a:lnTo>
                  <a:lnTo>
                    <a:pt x="79757" y="1"/>
                  </a:lnTo>
                  <a:lnTo>
                    <a:pt x="85895" y="2802"/>
                  </a:lnTo>
                  <a:lnTo>
                    <a:pt x="107960" y="22354"/>
                  </a:lnTo>
                  <a:lnTo>
                    <a:pt x="111482" y="34256"/>
                  </a:lnTo>
                  <a:lnTo>
                    <a:pt x="114052" y="75829"/>
                  </a:lnTo>
                  <a:lnTo>
                    <a:pt x="114135" y="82291"/>
                  </a:lnTo>
                  <a:lnTo>
                    <a:pt x="104138" y="106554"/>
                  </a:lnTo>
                  <a:lnTo>
                    <a:pt x="68760" y="152775"/>
                  </a:lnTo>
                  <a:lnTo>
                    <a:pt x="60193" y="164187"/>
                  </a:lnTo>
                  <a:lnTo>
                    <a:pt x="44529" y="175504"/>
                  </a:lnTo>
                  <a:lnTo>
                    <a:pt x="32714" y="179328"/>
                  </a:lnTo>
                  <a:lnTo>
                    <a:pt x="21059" y="180726"/>
                  </a:lnTo>
                  <a:lnTo>
                    <a:pt x="20389" y="179738"/>
                  </a:lnTo>
                  <a:lnTo>
                    <a:pt x="19645" y="175819"/>
                  </a:lnTo>
                  <a:lnTo>
                    <a:pt x="22137" y="170549"/>
                  </a:lnTo>
                  <a:lnTo>
                    <a:pt x="24283" y="167662"/>
                  </a:lnTo>
                  <a:lnTo>
                    <a:pt x="67003" y="135276"/>
                  </a:lnTo>
                  <a:lnTo>
                    <a:pt x="107626" y="104074"/>
                  </a:lnTo>
                  <a:lnTo>
                    <a:pt x="151717" y="73959"/>
                  </a:lnTo>
                  <a:lnTo>
                    <a:pt x="191873" y="49428"/>
                  </a:lnTo>
                  <a:lnTo>
                    <a:pt x="234513" y="20747"/>
                  </a:lnTo>
                  <a:lnTo>
                    <a:pt x="244634" y="14492"/>
                  </a:lnTo>
                  <a:lnTo>
                    <a:pt x="254698" y="10477"/>
                  </a:lnTo>
                  <a:lnTo>
                    <a:pt x="255524" y="9089"/>
                  </a:lnTo>
                  <a:lnTo>
                    <a:pt x="256441" y="4725"/>
                  </a:lnTo>
                  <a:lnTo>
                    <a:pt x="257744" y="3137"/>
                  </a:lnTo>
                  <a:lnTo>
                    <a:pt x="265312" y="381"/>
                  </a:lnTo>
                  <a:lnTo>
                    <a:pt x="258377" y="0"/>
                  </a:lnTo>
                  <a:lnTo>
                    <a:pt x="241328" y="10329"/>
                  </a:lnTo>
                  <a:lnTo>
                    <a:pt x="206797" y="26532"/>
                  </a:lnTo>
                  <a:lnTo>
                    <a:pt x="160648" y="68101"/>
                  </a:lnTo>
                  <a:lnTo>
                    <a:pt x="139866" y="110171"/>
                  </a:lnTo>
                  <a:lnTo>
                    <a:pt x="139069" y="123380"/>
                  </a:lnTo>
                  <a:lnTo>
                    <a:pt x="142123" y="138994"/>
                  </a:lnTo>
                  <a:lnTo>
                    <a:pt x="147709" y="146756"/>
                  </a:lnTo>
                  <a:lnTo>
                    <a:pt x="155960" y="149871"/>
                  </a:lnTo>
                  <a:lnTo>
                    <a:pt x="193914" y="152217"/>
                  </a:lnTo>
                  <a:lnTo>
                    <a:pt x="238575" y="141983"/>
                  </a:lnTo>
                  <a:lnTo>
                    <a:pt x="283692" y="126851"/>
                  </a:lnTo>
                  <a:lnTo>
                    <a:pt x="323850" y="104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4" name="SMARTInkShape-Group92">
            <a:extLst>
              <a:ext uri="{FF2B5EF4-FFF2-40B4-BE49-F238E27FC236}">
                <a16:creationId xmlns:a16="http://schemas.microsoft.com/office/drawing/2014/main" id="{E93CE17D-ED1A-2E3B-AA9F-8B9BEAACE3BD}"/>
              </a:ext>
            </a:extLst>
          </p:cNvPr>
          <p:cNvGrpSpPr/>
          <p:nvPr/>
        </p:nvGrpSpPr>
        <p:grpSpPr>
          <a:xfrm>
            <a:off x="4495800" y="2218811"/>
            <a:ext cx="1400176" cy="274212"/>
            <a:chOff x="4495800" y="2218811"/>
            <a:chExt cx="1400176" cy="274212"/>
          </a:xfrm>
        </p:grpSpPr>
        <p:sp>
          <p:nvSpPr>
            <p:cNvPr id="205" name="SMARTInkShape-403">
              <a:extLst>
                <a:ext uri="{FF2B5EF4-FFF2-40B4-BE49-F238E27FC236}">
                  <a16:creationId xmlns:a16="http://schemas.microsoft.com/office/drawing/2014/main" id="{A4AD3F77-1F8E-5530-7845-6F2412A287C1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5867400" y="2476500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04">
              <a:extLst>
                <a:ext uri="{FF2B5EF4-FFF2-40B4-BE49-F238E27FC236}">
                  <a16:creationId xmlns:a16="http://schemas.microsoft.com/office/drawing/2014/main" id="{E7F25CFB-C005-8A0A-2DA4-A39D5178340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5676900" y="2266950"/>
              <a:ext cx="152401" cy="198226"/>
            </a:xfrm>
            <a:custGeom>
              <a:avLst/>
              <a:gdLst/>
              <a:ahLst/>
              <a:cxnLst/>
              <a:rect l="0" t="0" r="0" b="0"/>
              <a:pathLst>
                <a:path w="152401" h="198226">
                  <a:moveTo>
                    <a:pt x="0" y="104775"/>
                  </a:moveTo>
                  <a:lnTo>
                    <a:pt x="0" y="104775"/>
                  </a:lnTo>
                  <a:lnTo>
                    <a:pt x="9132" y="95642"/>
                  </a:lnTo>
                  <a:lnTo>
                    <a:pt x="22748" y="108542"/>
                  </a:lnTo>
                  <a:lnTo>
                    <a:pt x="25986" y="117385"/>
                  </a:lnTo>
                  <a:lnTo>
                    <a:pt x="38709" y="163032"/>
                  </a:lnTo>
                  <a:lnTo>
                    <a:pt x="44721" y="178292"/>
                  </a:lnTo>
                  <a:lnTo>
                    <a:pt x="54381" y="190910"/>
                  </a:lnTo>
                  <a:lnTo>
                    <a:pt x="56603" y="198225"/>
                  </a:lnTo>
                  <a:lnTo>
                    <a:pt x="57843" y="197766"/>
                  </a:lnTo>
                  <a:lnTo>
                    <a:pt x="71325" y="185789"/>
                  </a:lnTo>
                  <a:lnTo>
                    <a:pt x="74033" y="180292"/>
                  </a:lnTo>
                  <a:lnTo>
                    <a:pt x="86371" y="135498"/>
                  </a:lnTo>
                  <a:lnTo>
                    <a:pt x="98263" y="95886"/>
                  </a:lnTo>
                  <a:lnTo>
                    <a:pt x="116189" y="54689"/>
                  </a:lnTo>
                  <a:lnTo>
                    <a:pt x="128211" y="13041"/>
                  </a:lnTo>
                  <a:lnTo>
                    <a:pt x="133888" y="5796"/>
                  </a:lnTo>
                  <a:lnTo>
                    <a:pt x="139939" y="2576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05">
              <a:extLst>
                <a:ext uri="{FF2B5EF4-FFF2-40B4-BE49-F238E27FC236}">
                  <a16:creationId xmlns:a16="http://schemas.microsoft.com/office/drawing/2014/main" id="{D785B7C3-FE48-9B19-8B98-5A7AD55C624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5467350" y="2335574"/>
              <a:ext cx="180976" cy="130894"/>
            </a:xfrm>
            <a:custGeom>
              <a:avLst/>
              <a:gdLst/>
              <a:ahLst/>
              <a:cxnLst/>
              <a:rect l="0" t="0" r="0" b="0"/>
              <a:pathLst>
                <a:path w="180976" h="130894">
                  <a:moveTo>
                    <a:pt x="0" y="55201"/>
                  </a:moveTo>
                  <a:lnTo>
                    <a:pt x="0" y="55201"/>
                  </a:lnTo>
                  <a:lnTo>
                    <a:pt x="0" y="60257"/>
                  </a:lnTo>
                  <a:lnTo>
                    <a:pt x="2822" y="65562"/>
                  </a:lnTo>
                  <a:lnTo>
                    <a:pt x="13257" y="77591"/>
                  </a:lnTo>
                  <a:lnTo>
                    <a:pt x="22120" y="81027"/>
                  </a:lnTo>
                  <a:lnTo>
                    <a:pt x="42221" y="83615"/>
                  </a:lnTo>
                  <a:lnTo>
                    <a:pt x="86754" y="66906"/>
                  </a:lnTo>
                  <a:lnTo>
                    <a:pt x="96060" y="61108"/>
                  </a:lnTo>
                  <a:lnTo>
                    <a:pt x="116146" y="35672"/>
                  </a:lnTo>
                  <a:lnTo>
                    <a:pt x="121550" y="22015"/>
                  </a:lnTo>
                  <a:lnTo>
                    <a:pt x="122813" y="14699"/>
                  </a:lnTo>
                  <a:lnTo>
                    <a:pt x="119976" y="11266"/>
                  </a:lnTo>
                  <a:lnTo>
                    <a:pt x="102929" y="2437"/>
                  </a:lnTo>
                  <a:lnTo>
                    <a:pt x="94077" y="0"/>
                  </a:lnTo>
                  <a:lnTo>
                    <a:pt x="83792" y="1740"/>
                  </a:lnTo>
                  <a:lnTo>
                    <a:pt x="72166" y="7099"/>
                  </a:lnTo>
                  <a:lnTo>
                    <a:pt x="53721" y="23074"/>
                  </a:lnTo>
                  <a:lnTo>
                    <a:pt x="28525" y="50736"/>
                  </a:lnTo>
                  <a:lnTo>
                    <a:pt x="22192" y="55400"/>
                  </a:lnTo>
                  <a:lnTo>
                    <a:pt x="17970" y="61683"/>
                  </a:lnTo>
                  <a:lnTo>
                    <a:pt x="12027" y="84638"/>
                  </a:lnTo>
                  <a:lnTo>
                    <a:pt x="9855" y="118397"/>
                  </a:lnTo>
                  <a:lnTo>
                    <a:pt x="12920" y="122731"/>
                  </a:lnTo>
                  <a:lnTo>
                    <a:pt x="24791" y="127548"/>
                  </a:lnTo>
                  <a:lnTo>
                    <a:pt x="62714" y="130893"/>
                  </a:lnTo>
                  <a:lnTo>
                    <a:pt x="94076" y="128428"/>
                  </a:lnTo>
                  <a:lnTo>
                    <a:pt x="117833" y="120995"/>
                  </a:lnTo>
                  <a:lnTo>
                    <a:pt x="180975" y="837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06">
              <a:extLst>
                <a:ext uri="{FF2B5EF4-FFF2-40B4-BE49-F238E27FC236}">
                  <a16:creationId xmlns:a16="http://schemas.microsoft.com/office/drawing/2014/main" id="{D8BD3041-9EFF-DCCB-1A1D-F32BFC715FF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279563" y="2218811"/>
              <a:ext cx="140163" cy="274212"/>
            </a:xfrm>
            <a:custGeom>
              <a:avLst/>
              <a:gdLst/>
              <a:ahLst/>
              <a:cxnLst/>
              <a:rect l="0" t="0" r="0" b="0"/>
              <a:pathLst>
                <a:path w="140163" h="274212">
                  <a:moveTo>
                    <a:pt x="140162" y="181489"/>
                  </a:moveTo>
                  <a:lnTo>
                    <a:pt x="140162" y="181489"/>
                  </a:lnTo>
                  <a:lnTo>
                    <a:pt x="135106" y="176433"/>
                  </a:lnTo>
                  <a:lnTo>
                    <a:pt x="132623" y="168306"/>
                  </a:lnTo>
                  <a:lnTo>
                    <a:pt x="129841" y="147337"/>
                  </a:lnTo>
                  <a:lnTo>
                    <a:pt x="125697" y="140557"/>
                  </a:lnTo>
                  <a:lnTo>
                    <a:pt x="112357" y="130791"/>
                  </a:lnTo>
                  <a:lnTo>
                    <a:pt x="89943" y="126251"/>
                  </a:lnTo>
                  <a:lnTo>
                    <a:pt x="63193" y="124905"/>
                  </a:lnTo>
                  <a:lnTo>
                    <a:pt x="47392" y="130235"/>
                  </a:lnTo>
                  <a:lnTo>
                    <a:pt x="5664" y="164077"/>
                  </a:lnTo>
                  <a:lnTo>
                    <a:pt x="1010" y="176926"/>
                  </a:lnTo>
                  <a:lnTo>
                    <a:pt x="0" y="193219"/>
                  </a:lnTo>
                  <a:lnTo>
                    <a:pt x="10763" y="238929"/>
                  </a:lnTo>
                  <a:lnTo>
                    <a:pt x="19742" y="257187"/>
                  </a:lnTo>
                  <a:lnTo>
                    <a:pt x="31609" y="265580"/>
                  </a:lnTo>
                  <a:lnTo>
                    <a:pt x="53317" y="273433"/>
                  </a:lnTo>
                  <a:lnTo>
                    <a:pt x="65581" y="274211"/>
                  </a:lnTo>
                  <a:lnTo>
                    <a:pt x="74559" y="271029"/>
                  </a:lnTo>
                  <a:lnTo>
                    <a:pt x="85564" y="263288"/>
                  </a:lnTo>
                  <a:lnTo>
                    <a:pt x="100584" y="239122"/>
                  </a:lnTo>
                  <a:lnTo>
                    <a:pt x="113384" y="200094"/>
                  </a:lnTo>
                  <a:lnTo>
                    <a:pt x="120500" y="164711"/>
                  </a:lnTo>
                  <a:lnTo>
                    <a:pt x="126131" y="127465"/>
                  </a:lnTo>
                  <a:lnTo>
                    <a:pt x="130360" y="82697"/>
                  </a:lnTo>
                  <a:lnTo>
                    <a:pt x="137913" y="35288"/>
                  </a:lnTo>
                  <a:lnTo>
                    <a:pt x="138104" y="19144"/>
                  </a:lnTo>
                  <a:lnTo>
                    <a:pt x="134378" y="1330"/>
                  </a:lnTo>
                  <a:lnTo>
                    <a:pt x="135249" y="0"/>
                  </a:lnTo>
                  <a:lnTo>
                    <a:pt x="140162" y="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07">
              <a:extLst>
                <a:ext uri="{FF2B5EF4-FFF2-40B4-BE49-F238E27FC236}">
                  <a16:creationId xmlns:a16="http://schemas.microsoft.com/office/drawing/2014/main" id="{6376D4AD-BC73-7696-E9E2-B306FAA43F7E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5052287" y="2457450"/>
              <a:ext cx="34064" cy="9526"/>
            </a:xfrm>
            <a:custGeom>
              <a:avLst/>
              <a:gdLst/>
              <a:ahLst/>
              <a:cxnLst/>
              <a:rect l="0" t="0" r="0" b="0"/>
              <a:pathLst>
                <a:path w="34064" h="9526">
                  <a:moveTo>
                    <a:pt x="5488" y="9525"/>
                  </a:moveTo>
                  <a:lnTo>
                    <a:pt x="5488" y="9525"/>
                  </a:lnTo>
                  <a:lnTo>
                    <a:pt x="432" y="9525"/>
                  </a:lnTo>
                  <a:lnTo>
                    <a:pt x="0" y="8467"/>
                  </a:lnTo>
                  <a:lnTo>
                    <a:pt x="2344" y="4469"/>
                  </a:lnTo>
                  <a:lnTo>
                    <a:pt x="4450" y="2979"/>
                  </a:lnTo>
                  <a:lnTo>
                    <a:pt x="9613" y="1324"/>
                  </a:lnTo>
                  <a:lnTo>
                    <a:pt x="340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08">
              <a:extLst>
                <a:ext uri="{FF2B5EF4-FFF2-40B4-BE49-F238E27FC236}">
                  <a16:creationId xmlns:a16="http://schemas.microsoft.com/office/drawing/2014/main" id="{5F3953C2-86FE-B6DB-F546-432AF1C62E8F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844586" y="2225788"/>
              <a:ext cx="98890" cy="247876"/>
            </a:xfrm>
            <a:custGeom>
              <a:avLst/>
              <a:gdLst/>
              <a:ahLst/>
              <a:cxnLst/>
              <a:rect l="0" t="0" r="0" b="0"/>
              <a:pathLst>
                <a:path w="98890" h="247876">
                  <a:moveTo>
                    <a:pt x="89364" y="155462"/>
                  </a:moveTo>
                  <a:lnTo>
                    <a:pt x="89364" y="155462"/>
                  </a:lnTo>
                  <a:lnTo>
                    <a:pt x="94420" y="150406"/>
                  </a:lnTo>
                  <a:lnTo>
                    <a:pt x="94852" y="147858"/>
                  </a:lnTo>
                  <a:lnTo>
                    <a:pt x="94080" y="145101"/>
                  </a:lnTo>
                  <a:lnTo>
                    <a:pt x="85239" y="133072"/>
                  </a:lnTo>
                  <a:lnTo>
                    <a:pt x="79417" y="129636"/>
                  </a:lnTo>
                  <a:lnTo>
                    <a:pt x="67367" y="127701"/>
                  </a:lnTo>
                  <a:lnTo>
                    <a:pt x="56304" y="128307"/>
                  </a:lnTo>
                  <a:lnTo>
                    <a:pt x="25692" y="140192"/>
                  </a:lnTo>
                  <a:lnTo>
                    <a:pt x="15910" y="151850"/>
                  </a:lnTo>
                  <a:lnTo>
                    <a:pt x="1005" y="180149"/>
                  </a:lnTo>
                  <a:lnTo>
                    <a:pt x="0" y="193245"/>
                  </a:lnTo>
                  <a:lnTo>
                    <a:pt x="7977" y="223956"/>
                  </a:lnTo>
                  <a:lnTo>
                    <a:pt x="16503" y="236351"/>
                  </a:lnTo>
                  <a:lnTo>
                    <a:pt x="26290" y="244329"/>
                  </a:lnTo>
                  <a:lnTo>
                    <a:pt x="34167" y="247875"/>
                  </a:lnTo>
                  <a:lnTo>
                    <a:pt x="44018" y="246629"/>
                  </a:lnTo>
                  <a:lnTo>
                    <a:pt x="49609" y="244815"/>
                  </a:lnTo>
                  <a:lnTo>
                    <a:pt x="58642" y="234333"/>
                  </a:lnTo>
                  <a:lnTo>
                    <a:pt x="81869" y="192660"/>
                  </a:lnTo>
                  <a:lnTo>
                    <a:pt x="90705" y="146817"/>
                  </a:lnTo>
                  <a:lnTo>
                    <a:pt x="95252" y="114578"/>
                  </a:lnTo>
                  <a:lnTo>
                    <a:pt x="97811" y="67736"/>
                  </a:lnTo>
                  <a:lnTo>
                    <a:pt x="97511" y="29750"/>
                  </a:lnTo>
                  <a:lnTo>
                    <a:pt x="90646" y="1729"/>
                  </a:lnTo>
                  <a:lnTo>
                    <a:pt x="91277" y="57"/>
                  </a:lnTo>
                  <a:lnTo>
                    <a:pt x="92756" y="0"/>
                  </a:lnTo>
                  <a:lnTo>
                    <a:pt x="94800" y="1021"/>
                  </a:lnTo>
                  <a:lnTo>
                    <a:pt x="96162" y="2759"/>
                  </a:lnTo>
                  <a:lnTo>
                    <a:pt x="98889" y="12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409">
              <a:extLst>
                <a:ext uri="{FF2B5EF4-FFF2-40B4-BE49-F238E27FC236}">
                  <a16:creationId xmlns:a16="http://schemas.microsoft.com/office/drawing/2014/main" id="{D332F87C-23CC-5C01-F4B7-1ACACFD8E830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95825" y="2363916"/>
              <a:ext cx="123826" cy="17335"/>
            </a:xfrm>
            <a:custGeom>
              <a:avLst/>
              <a:gdLst/>
              <a:ahLst/>
              <a:cxnLst/>
              <a:rect l="0" t="0" r="0" b="0"/>
              <a:pathLst>
                <a:path w="123826" h="17335">
                  <a:moveTo>
                    <a:pt x="0" y="17334"/>
                  </a:moveTo>
                  <a:lnTo>
                    <a:pt x="0" y="17334"/>
                  </a:lnTo>
                  <a:lnTo>
                    <a:pt x="9721" y="16276"/>
                  </a:lnTo>
                  <a:lnTo>
                    <a:pt x="48905" y="4076"/>
                  </a:lnTo>
                  <a:lnTo>
                    <a:pt x="76579" y="0"/>
                  </a:lnTo>
                  <a:lnTo>
                    <a:pt x="123825" y="7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410">
              <a:extLst>
                <a:ext uri="{FF2B5EF4-FFF2-40B4-BE49-F238E27FC236}">
                  <a16:creationId xmlns:a16="http://schemas.microsoft.com/office/drawing/2014/main" id="{9594BEA0-D7E9-BA46-4745-E303D1B9666F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686704" y="2258749"/>
              <a:ext cx="123422" cy="203892"/>
            </a:xfrm>
            <a:custGeom>
              <a:avLst/>
              <a:gdLst/>
              <a:ahLst/>
              <a:cxnLst/>
              <a:rect l="0" t="0" r="0" b="0"/>
              <a:pathLst>
                <a:path w="123422" h="203892">
                  <a:moveTo>
                    <a:pt x="9121" y="8201"/>
                  </a:moveTo>
                  <a:lnTo>
                    <a:pt x="9121" y="8201"/>
                  </a:lnTo>
                  <a:lnTo>
                    <a:pt x="14177" y="3145"/>
                  </a:lnTo>
                  <a:lnTo>
                    <a:pt x="19482" y="662"/>
                  </a:lnTo>
                  <a:lnTo>
                    <a:pt x="22378" y="0"/>
                  </a:lnTo>
                  <a:lnTo>
                    <a:pt x="24309" y="617"/>
                  </a:lnTo>
                  <a:lnTo>
                    <a:pt x="25596" y="2087"/>
                  </a:lnTo>
                  <a:lnTo>
                    <a:pt x="26454" y="4125"/>
                  </a:lnTo>
                  <a:lnTo>
                    <a:pt x="27946" y="41570"/>
                  </a:lnTo>
                  <a:lnTo>
                    <a:pt x="28126" y="83466"/>
                  </a:lnTo>
                  <a:lnTo>
                    <a:pt x="20626" y="129081"/>
                  </a:lnTo>
                  <a:lnTo>
                    <a:pt x="16410" y="150203"/>
                  </a:lnTo>
                  <a:lnTo>
                    <a:pt x="10561" y="171247"/>
                  </a:lnTo>
                  <a:lnTo>
                    <a:pt x="9548" y="182218"/>
                  </a:lnTo>
                  <a:lnTo>
                    <a:pt x="8347" y="184537"/>
                  </a:lnTo>
                  <a:lnTo>
                    <a:pt x="6489" y="186083"/>
                  </a:lnTo>
                  <a:lnTo>
                    <a:pt x="4191" y="187114"/>
                  </a:lnTo>
                  <a:lnTo>
                    <a:pt x="2659" y="188860"/>
                  </a:lnTo>
                  <a:lnTo>
                    <a:pt x="0" y="197196"/>
                  </a:lnTo>
                  <a:lnTo>
                    <a:pt x="4772" y="203312"/>
                  </a:lnTo>
                  <a:lnTo>
                    <a:pt x="7280" y="203891"/>
                  </a:lnTo>
                  <a:lnTo>
                    <a:pt x="10010" y="203220"/>
                  </a:lnTo>
                  <a:lnTo>
                    <a:pt x="12889" y="201713"/>
                  </a:lnTo>
                  <a:lnTo>
                    <a:pt x="41433" y="199097"/>
                  </a:lnTo>
                  <a:lnTo>
                    <a:pt x="57349" y="197819"/>
                  </a:lnTo>
                  <a:lnTo>
                    <a:pt x="101398" y="189775"/>
                  </a:lnTo>
                  <a:lnTo>
                    <a:pt x="105565" y="189575"/>
                  </a:lnTo>
                  <a:lnTo>
                    <a:pt x="123421" y="179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11">
              <a:extLst>
                <a:ext uri="{FF2B5EF4-FFF2-40B4-BE49-F238E27FC236}">
                  <a16:creationId xmlns:a16="http://schemas.microsoft.com/office/drawing/2014/main" id="{1B31B8B8-F6E6-FBCB-CDD7-C22469BA5DB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95800" y="2343266"/>
              <a:ext cx="159053" cy="121709"/>
            </a:xfrm>
            <a:custGeom>
              <a:avLst/>
              <a:gdLst/>
              <a:ahLst/>
              <a:cxnLst/>
              <a:rect l="0" t="0" r="0" b="0"/>
              <a:pathLst>
                <a:path w="159053" h="121709">
                  <a:moveTo>
                    <a:pt x="133350" y="9409"/>
                  </a:moveTo>
                  <a:lnTo>
                    <a:pt x="133350" y="9409"/>
                  </a:lnTo>
                  <a:lnTo>
                    <a:pt x="133350" y="276"/>
                  </a:lnTo>
                  <a:lnTo>
                    <a:pt x="123237" y="0"/>
                  </a:lnTo>
                  <a:lnTo>
                    <a:pt x="75783" y="9591"/>
                  </a:lnTo>
                  <a:lnTo>
                    <a:pt x="37285" y="19033"/>
                  </a:lnTo>
                  <a:lnTo>
                    <a:pt x="34381" y="21117"/>
                  </a:lnTo>
                  <a:lnTo>
                    <a:pt x="32446" y="23564"/>
                  </a:lnTo>
                  <a:lnTo>
                    <a:pt x="33272" y="26254"/>
                  </a:lnTo>
                  <a:lnTo>
                    <a:pt x="39835" y="32065"/>
                  </a:lnTo>
                  <a:lnTo>
                    <a:pt x="86713" y="55778"/>
                  </a:lnTo>
                  <a:lnTo>
                    <a:pt x="125941" y="75501"/>
                  </a:lnTo>
                  <a:lnTo>
                    <a:pt x="141699" y="83233"/>
                  </a:lnTo>
                  <a:lnTo>
                    <a:pt x="152231" y="93725"/>
                  </a:lnTo>
                  <a:lnTo>
                    <a:pt x="157616" y="102622"/>
                  </a:lnTo>
                  <a:lnTo>
                    <a:pt x="159052" y="106476"/>
                  </a:lnTo>
                  <a:lnTo>
                    <a:pt x="156835" y="110104"/>
                  </a:lnTo>
                  <a:lnTo>
                    <a:pt x="145904" y="116957"/>
                  </a:lnTo>
                  <a:lnTo>
                    <a:pt x="121900" y="121708"/>
                  </a:lnTo>
                  <a:lnTo>
                    <a:pt x="84286" y="115709"/>
                  </a:lnTo>
                  <a:lnTo>
                    <a:pt x="0" y="95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1" name="SMARTInkShape-Group93">
            <a:extLst>
              <a:ext uri="{FF2B5EF4-FFF2-40B4-BE49-F238E27FC236}">
                <a16:creationId xmlns:a16="http://schemas.microsoft.com/office/drawing/2014/main" id="{29D27F16-977F-8B44-7AA3-DFD90234EC18}"/>
              </a:ext>
            </a:extLst>
          </p:cNvPr>
          <p:cNvGrpSpPr/>
          <p:nvPr/>
        </p:nvGrpSpPr>
        <p:grpSpPr>
          <a:xfrm>
            <a:off x="3114675" y="2257425"/>
            <a:ext cx="1047751" cy="361951"/>
            <a:chOff x="3114675" y="2257425"/>
            <a:chExt cx="1047751" cy="361951"/>
          </a:xfrm>
        </p:grpSpPr>
        <p:sp>
          <p:nvSpPr>
            <p:cNvPr id="215" name="SMARTInkShape-412">
              <a:extLst>
                <a:ext uri="{FF2B5EF4-FFF2-40B4-BE49-F238E27FC236}">
                  <a16:creationId xmlns:a16="http://schemas.microsoft.com/office/drawing/2014/main" id="{61DF85E2-EBD8-9415-6AE0-6A02E47D3246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021571" y="2345273"/>
              <a:ext cx="140855" cy="121320"/>
            </a:xfrm>
            <a:custGeom>
              <a:avLst/>
              <a:gdLst/>
              <a:ahLst/>
              <a:cxnLst/>
              <a:rect l="0" t="0" r="0" b="0"/>
              <a:pathLst>
                <a:path w="140855" h="121320">
                  <a:moveTo>
                    <a:pt x="7504" y="93127"/>
                  </a:moveTo>
                  <a:lnTo>
                    <a:pt x="7504" y="93127"/>
                  </a:lnTo>
                  <a:lnTo>
                    <a:pt x="12560" y="88071"/>
                  </a:lnTo>
                  <a:lnTo>
                    <a:pt x="17865" y="85588"/>
                  </a:lnTo>
                  <a:lnTo>
                    <a:pt x="57617" y="78662"/>
                  </a:lnTo>
                  <a:lnTo>
                    <a:pt x="69640" y="70470"/>
                  </a:lnTo>
                  <a:lnTo>
                    <a:pt x="85181" y="56780"/>
                  </a:lnTo>
                  <a:lnTo>
                    <a:pt x="91039" y="53021"/>
                  </a:lnTo>
                  <a:lnTo>
                    <a:pt x="100370" y="40377"/>
                  </a:lnTo>
                  <a:lnTo>
                    <a:pt x="105928" y="26291"/>
                  </a:lnTo>
                  <a:lnTo>
                    <a:pt x="105928" y="21053"/>
                  </a:lnTo>
                  <a:lnTo>
                    <a:pt x="103106" y="12411"/>
                  </a:lnTo>
                  <a:lnTo>
                    <a:pt x="98324" y="5042"/>
                  </a:lnTo>
                  <a:lnTo>
                    <a:pt x="94510" y="2654"/>
                  </a:lnTo>
                  <a:lnTo>
                    <a:pt x="84626" y="0"/>
                  </a:lnTo>
                  <a:lnTo>
                    <a:pt x="70356" y="4465"/>
                  </a:lnTo>
                  <a:lnTo>
                    <a:pt x="45437" y="19522"/>
                  </a:lnTo>
                  <a:lnTo>
                    <a:pt x="15442" y="47302"/>
                  </a:lnTo>
                  <a:lnTo>
                    <a:pt x="4800" y="67907"/>
                  </a:lnTo>
                  <a:lnTo>
                    <a:pt x="0" y="94121"/>
                  </a:lnTo>
                  <a:lnTo>
                    <a:pt x="1699" y="106974"/>
                  </a:lnTo>
                  <a:lnTo>
                    <a:pt x="3634" y="111884"/>
                  </a:lnTo>
                  <a:lnTo>
                    <a:pt x="5983" y="115156"/>
                  </a:lnTo>
                  <a:lnTo>
                    <a:pt x="11413" y="118793"/>
                  </a:lnTo>
                  <a:lnTo>
                    <a:pt x="52090" y="121319"/>
                  </a:lnTo>
                  <a:lnTo>
                    <a:pt x="76101" y="118766"/>
                  </a:lnTo>
                  <a:lnTo>
                    <a:pt x="119940" y="113045"/>
                  </a:lnTo>
                  <a:lnTo>
                    <a:pt x="140854" y="1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13">
              <a:extLst>
                <a:ext uri="{FF2B5EF4-FFF2-40B4-BE49-F238E27FC236}">
                  <a16:creationId xmlns:a16="http://schemas.microsoft.com/office/drawing/2014/main" id="{6275184D-948D-9531-19C6-D251FA9C7F5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962400" y="2257425"/>
              <a:ext cx="17334" cy="209551"/>
            </a:xfrm>
            <a:custGeom>
              <a:avLst/>
              <a:gdLst/>
              <a:ahLst/>
              <a:cxnLst/>
              <a:rect l="0" t="0" r="0" b="0"/>
              <a:pathLst>
                <a:path w="17334" h="2095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15188" y="15209"/>
                  </a:lnTo>
                  <a:lnTo>
                    <a:pt x="17333" y="26515"/>
                  </a:lnTo>
                  <a:lnTo>
                    <a:pt x="8463" y="73303"/>
                  </a:lnTo>
                  <a:lnTo>
                    <a:pt x="2507" y="113441"/>
                  </a:lnTo>
                  <a:lnTo>
                    <a:pt x="495" y="159874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14">
              <a:extLst>
                <a:ext uri="{FF2B5EF4-FFF2-40B4-BE49-F238E27FC236}">
                  <a16:creationId xmlns:a16="http://schemas.microsoft.com/office/drawing/2014/main" id="{763741E4-F9CB-A97A-EA7E-A063CF3CE389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819525" y="2372287"/>
              <a:ext cx="94775" cy="79350"/>
            </a:xfrm>
            <a:custGeom>
              <a:avLst/>
              <a:gdLst/>
              <a:ahLst/>
              <a:cxnLst/>
              <a:rect l="0" t="0" r="0" b="0"/>
              <a:pathLst>
                <a:path w="94775" h="79350">
                  <a:moveTo>
                    <a:pt x="0" y="66113"/>
                  </a:moveTo>
                  <a:lnTo>
                    <a:pt x="0" y="66113"/>
                  </a:lnTo>
                  <a:lnTo>
                    <a:pt x="15078" y="40674"/>
                  </a:lnTo>
                  <a:lnTo>
                    <a:pt x="18343" y="32582"/>
                  </a:lnTo>
                  <a:lnTo>
                    <a:pt x="25073" y="22076"/>
                  </a:lnTo>
                  <a:lnTo>
                    <a:pt x="28596" y="12260"/>
                  </a:lnTo>
                  <a:lnTo>
                    <a:pt x="33170" y="5842"/>
                  </a:lnTo>
                  <a:lnTo>
                    <a:pt x="38731" y="2284"/>
                  </a:lnTo>
                  <a:lnTo>
                    <a:pt x="50924" y="0"/>
                  </a:lnTo>
                  <a:lnTo>
                    <a:pt x="57205" y="2510"/>
                  </a:lnTo>
                  <a:lnTo>
                    <a:pt x="78520" y="15718"/>
                  </a:lnTo>
                  <a:lnTo>
                    <a:pt x="84648" y="23899"/>
                  </a:lnTo>
                  <a:lnTo>
                    <a:pt x="89832" y="26185"/>
                  </a:lnTo>
                  <a:lnTo>
                    <a:pt x="91639" y="27853"/>
                  </a:lnTo>
                  <a:lnTo>
                    <a:pt x="93645" y="32528"/>
                  </a:lnTo>
                  <a:lnTo>
                    <a:pt x="94774" y="41110"/>
                  </a:lnTo>
                  <a:lnTo>
                    <a:pt x="89394" y="50061"/>
                  </a:lnTo>
                  <a:lnTo>
                    <a:pt x="73749" y="67999"/>
                  </a:lnTo>
                  <a:lnTo>
                    <a:pt x="53602" y="78431"/>
                  </a:lnTo>
                  <a:lnTo>
                    <a:pt x="36523" y="79349"/>
                  </a:lnTo>
                  <a:lnTo>
                    <a:pt x="9525" y="7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15">
              <a:extLst>
                <a:ext uri="{FF2B5EF4-FFF2-40B4-BE49-F238E27FC236}">
                  <a16:creationId xmlns:a16="http://schemas.microsoft.com/office/drawing/2014/main" id="{12D7021B-FB8A-3051-AD1B-2B2A1111CE3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3810000" y="2391560"/>
              <a:ext cx="28227" cy="227816"/>
            </a:xfrm>
            <a:custGeom>
              <a:avLst/>
              <a:gdLst/>
              <a:ahLst/>
              <a:cxnLst/>
              <a:rect l="0" t="0" r="0" b="0"/>
              <a:pathLst>
                <a:path w="28227" h="227816">
                  <a:moveTo>
                    <a:pt x="9525" y="18265"/>
                  </a:moveTo>
                  <a:lnTo>
                    <a:pt x="9525" y="18265"/>
                  </a:lnTo>
                  <a:lnTo>
                    <a:pt x="27790" y="0"/>
                  </a:lnTo>
                  <a:lnTo>
                    <a:pt x="28226" y="2386"/>
                  </a:lnTo>
                  <a:lnTo>
                    <a:pt x="27471" y="30716"/>
                  </a:lnTo>
                  <a:lnTo>
                    <a:pt x="20368" y="75800"/>
                  </a:lnTo>
                  <a:lnTo>
                    <a:pt x="12764" y="119078"/>
                  </a:lnTo>
                  <a:lnTo>
                    <a:pt x="4895" y="162082"/>
                  </a:lnTo>
                  <a:lnTo>
                    <a:pt x="644" y="206067"/>
                  </a:lnTo>
                  <a:lnTo>
                    <a:pt x="0" y="227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16">
              <a:extLst>
                <a:ext uri="{FF2B5EF4-FFF2-40B4-BE49-F238E27FC236}">
                  <a16:creationId xmlns:a16="http://schemas.microsoft.com/office/drawing/2014/main" id="{655DBAD7-ADB2-5BCA-B468-6BD99BE653A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3349161" y="2335495"/>
              <a:ext cx="413214" cy="141006"/>
            </a:xfrm>
            <a:custGeom>
              <a:avLst/>
              <a:gdLst/>
              <a:ahLst/>
              <a:cxnLst/>
              <a:rect l="0" t="0" r="0" b="0"/>
              <a:pathLst>
                <a:path w="413214" h="141006">
                  <a:moveTo>
                    <a:pt x="117939" y="45755"/>
                  </a:moveTo>
                  <a:lnTo>
                    <a:pt x="117939" y="45755"/>
                  </a:lnTo>
                  <a:lnTo>
                    <a:pt x="127430" y="45755"/>
                  </a:lnTo>
                  <a:lnTo>
                    <a:pt x="122397" y="45755"/>
                  </a:lnTo>
                  <a:lnTo>
                    <a:pt x="120911" y="44697"/>
                  </a:lnTo>
                  <a:lnTo>
                    <a:pt x="119920" y="42933"/>
                  </a:lnTo>
                  <a:lnTo>
                    <a:pt x="118330" y="37554"/>
                  </a:lnTo>
                  <a:lnTo>
                    <a:pt x="112999" y="31566"/>
                  </a:lnTo>
                  <a:lnTo>
                    <a:pt x="72662" y="2337"/>
                  </a:lnTo>
                  <a:lnTo>
                    <a:pt x="62185" y="0"/>
                  </a:lnTo>
                  <a:lnTo>
                    <a:pt x="50473" y="1783"/>
                  </a:lnTo>
                  <a:lnTo>
                    <a:pt x="38212" y="7162"/>
                  </a:lnTo>
                  <a:lnTo>
                    <a:pt x="20469" y="22091"/>
                  </a:lnTo>
                  <a:lnTo>
                    <a:pt x="8038" y="40978"/>
                  </a:lnTo>
                  <a:lnTo>
                    <a:pt x="1008" y="57390"/>
                  </a:lnTo>
                  <a:lnTo>
                    <a:pt x="0" y="75268"/>
                  </a:lnTo>
                  <a:lnTo>
                    <a:pt x="3081" y="91680"/>
                  </a:lnTo>
                  <a:lnTo>
                    <a:pt x="7976" y="102502"/>
                  </a:lnTo>
                  <a:lnTo>
                    <a:pt x="21740" y="119601"/>
                  </a:lnTo>
                  <a:lnTo>
                    <a:pt x="30381" y="126200"/>
                  </a:lnTo>
                  <a:lnTo>
                    <a:pt x="41196" y="129916"/>
                  </a:lnTo>
                  <a:lnTo>
                    <a:pt x="44552" y="130437"/>
                  </a:lnTo>
                  <a:lnTo>
                    <a:pt x="53925" y="125372"/>
                  </a:lnTo>
                  <a:lnTo>
                    <a:pt x="64088" y="116065"/>
                  </a:lnTo>
                  <a:lnTo>
                    <a:pt x="95635" y="70202"/>
                  </a:lnTo>
                  <a:lnTo>
                    <a:pt x="105576" y="48389"/>
                  </a:lnTo>
                  <a:lnTo>
                    <a:pt x="108248" y="28741"/>
                  </a:lnTo>
                  <a:lnTo>
                    <a:pt x="103308" y="22252"/>
                  </a:lnTo>
                  <a:lnTo>
                    <a:pt x="101835" y="21619"/>
                  </a:lnTo>
                  <a:lnTo>
                    <a:pt x="100854" y="22256"/>
                  </a:lnTo>
                  <a:lnTo>
                    <a:pt x="98703" y="25786"/>
                  </a:lnTo>
                  <a:lnTo>
                    <a:pt x="85746" y="44759"/>
                  </a:lnTo>
                  <a:lnTo>
                    <a:pt x="84836" y="50382"/>
                  </a:lnTo>
                  <a:lnTo>
                    <a:pt x="88559" y="80871"/>
                  </a:lnTo>
                  <a:lnTo>
                    <a:pt x="99238" y="104843"/>
                  </a:lnTo>
                  <a:lnTo>
                    <a:pt x="107158" y="114350"/>
                  </a:lnTo>
                  <a:lnTo>
                    <a:pt x="114206" y="118575"/>
                  </a:lnTo>
                  <a:lnTo>
                    <a:pt x="120866" y="120453"/>
                  </a:lnTo>
                  <a:lnTo>
                    <a:pt x="124124" y="119895"/>
                  </a:lnTo>
                  <a:lnTo>
                    <a:pt x="130566" y="116454"/>
                  </a:lnTo>
                  <a:lnTo>
                    <a:pt x="173401" y="75955"/>
                  </a:lnTo>
                  <a:lnTo>
                    <a:pt x="203069" y="46350"/>
                  </a:lnTo>
                  <a:lnTo>
                    <a:pt x="208544" y="45931"/>
                  </a:lnTo>
                  <a:lnTo>
                    <a:pt x="210092" y="46931"/>
                  </a:lnTo>
                  <a:lnTo>
                    <a:pt x="211124" y="48656"/>
                  </a:lnTo>
                  <a:lnTo>
                    <a:pt x="211813" y="50864"/>
                  </a:lnTo>
                  <a:lnTo>
                    <a:pt x="220547" y="65059"/>
                  </a:lnTo>
                  <a:lnTo>
                    <a:pt x="225346" y="91416"/>
                  </a:lnTo>
                  <a:lnTo>
                    <a:pt x="229175" y="99915"/>
                  </a:lnTo>
                  <a:lnTo>
                    <a:pt x="232204" y="129865"/>
                  </a:lnTo>
                  <a:lnTo>
                    <a:pt x="249541" y="99951"/>
                  </a:lnTo>
                  <a:lnTo>
                    <a:pt x="268425" y="81703"/>
                  </a:lnTo>
                  <a:lnTo>
                    <a:pt x="282661" y="63086"/>
                  </a:lnTo>
                  <a:lnTo>
                    <a:pt x="289221" y="58750"/>
                  </a:lnTo>
                  <a:lnTo>
                    <a:pt x="298865" y="56308"/>
                  </a:lnTo>
                  <a:lnTo>
                    <a:pt x="302056" y="55965"/>
                  </a:lnTo>
                  <a:lnTo>
                    <a:pt x="305242" y="57854"/>
                  </a:lnTo>
                  <a:lnTo>
                    <a:pt x="311604" y="65596"/>
                  </a:lnTo>
                  <a:lnTo>
                    <a:pt x="315137" y="73270"/>
                  </a:lnTo>
                  <a:lnTo>
                    <a:pt x="317406" y="91877"/>
                  </a:lnTo>
                  <a:lnTo>
                    <a:pt x="317799" y="109751"/>
                  </a:lnTo>
                  <a:lnTo>
                    <a:pt x="318912" y="113818"/>
                  </a:lnTo>
                  <a:lnTo>
                    <a:pt x="320713" y="116531"/>
                  </a:lnTo>
                  <a:lnTo>
                    <a:pt x="326151" y="120884"/>
                  </a:lnTo>
                  <a:lnTo>
                    <a:pt x="329717" y="118657"/>
                  </a:lnTo>
                  <a:lnTo>
                    <a:pt x="359278" y="90148"/>
                  </a:lnTo>
                  <a:lnTo>
                    <a:pt x="387815" y="43363"/>
                  </a:lnTo>
                  <a:lnTo>
                    <a:pt x="394164" y="39400"/>
                  </a:lnTo>
                  <a:lnTo>
                    <a:pt x="406864" y="36856"/>
                  </a:lnTo>
                  <a:lnTo>
                    <a:pt x="408981" y="37706"/>
                  </a:lnTo>
                  <a:lnTo>
                    <a:pt x="410392" y="39331"/>
                  </a:lnTo>
                  <a:lnTo>
                    <a:pt x="412656" y="44486"/>
                  </a:lnTo>
                  <a:lnTo>
                    <a:pt x="413213" y="87042"/>
                  </a:lnTo>
                  <a:lnTo>
                    <a:pt x="394164" y="141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17">
              <a:extLst>
                <a:ext uri="{FF2B5EF4-FFF2-40B4-BE49-F238E27FC236}">
                  <a16:creationId xmlns:a16="http://schemas.microsoft.com/office/drawing/2014/main" id="{3F703B70-89EC-BCC3-39A9-C22B3F70FEF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3114675" y="2314612"/>
              <a:ext cx="171048" cy="161171"/>
            </a:xfrm>
            <a:custGeom>
              <a:avLst/>
              <a:gdLst/>
              <a:ahLst/>
              <a:cxnLst/>
              <a:rect l="0" t="0" r="0" b="0"/>
              <a:pathLst>
                <a:path w="171048" h="161171">
                  <a:moveTo>
                    <a:pt x="152400" y="19013"/>
                  </a:moveTo>
                  <a:lnTo>
                    <a:pt x="152400" y="19013"/>
                  </a:lnTo>
                  <a:lnTo>
                    <a:pt x="160601" y="19013"/>
                  </a:lnTo>
                  <a:lnTo>
                    <a:pt x="161042" y="17955"/>
                  </a:lnTo>
                  <a:lnTo>
                    <a:pt x="161532" y="13957"/>
                  </a:lnTo>
                  <a:lnTo>
                    <a:pt x="162721" y="12467"/>
                  </a:lnTo>
                  <a:lnTo>
                    <a:pt x="166865" y="10812"/>
                  </a:lnTo>
                  <a:lnTo>
                    <a:pt x="168394" y="9312"/>
                  </a:lnTo>
                  <a:lnTo>
                    <a:pt x="171047" y="1403"/>
                  </a:lnTo>
                  <a:lnTo>
                    <a:pt x="170123" y="923"/>
                  </a:lnTo>
                  <a:lnTo>
                    <a:pt x="143993" y="0"/>
                  </a:lnTo>
                  <a:lnTo>
                    <a:pt x="98951" y="10329"/>
                  </a:lnTo>
                  <a:lnTo>
                    <a:pt x="58500" y="26532"/>
                  </a:lnTo>
                  <a:lnTo>
                    <a:pt x="47872" y="36819"/>
                  </a:lnTo>
                  <a:lnTo>
                    <a:pt x="42443" y="45624"/>
                  </a:lnTo>
                  <a:lnTo>
                    <a:pt x="40995" y="49454"/>
                  </a:lnTo>
                  <a:lnTo>
                    <a:pt x="41088" y="53065"/>
                  </a:lnTo>
                  <a:lnTo>
                    <a:pt x="44014" y="59900"/>
                  </a:lnTo>
                  <a:lnTo>
                    <a:pt x="56668" y="69698"/>
                  </a:lnTo>
                  <a:lnTo>
                    <a:pt x="101158" y="93212"/>
                  </a:lnTo>
                  <a:lnTo>
                    <a:pt x="122753" y="106967"/>
                  </a:lnTo>
                  <a:lnTo>
                    <a:pt x="143957" y="125522"/>
                  </a:lnTo>
                  <a:lnTo>
                    <a:pt x="148647" y="135495"/>
                  </a:lnTo>
                  <a:lnTo>
                    <a:pt x="149898" y="141117"/>
                  </a:lnTo>
                  <a:lnTo>
                    <a:pt x="148615" y="144866"/>
                  </a:lnTo>
                  <a:lnTo>
                    <a:pt x="145644" y="147365"/>
                  </a:lnTo>
                  <a:lnTo>
                    <a:pt x="117644" y="158251"/>
                  </a:lnTo>
                  <a:lnTo>
                    <a:pt x="77174" y="161170"/>
                  </a:lnTo>
                  <a:lnTo>
                    <a:pt x="47913" y="158853"/>
                  </a:lnTo>
                  <a:lnTo>
                    <a:pt x="0" y="15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4" name="SMARTInkShape-Group94">
            <a:extLst>
              <a:ext uri="{FF2B5EF4-FFF2-40B4-BE49-F238E27FC236}">
                <a16:creationId xmlns:a16="http://schemas.microsoft.com/office/drawing/2014/main" id="{DEB882BA-3622-39E7-E2E9-19862E17308E}"/>
              </a:ext>
            </a:extLst>
          </p:cNvPr>
          <p:cNvGrpSpPr/>
          <p:nvPr/>
        </p:nvGrpSpPr>
        <p:grpSpPr>
          <a:xfrm>
            <a:off x="2353101" y="2314576"/>
            <a:ext cx="390100" cy="161925"/>
            <a:chOff x="2353101" y="2314576"/>
            <a:chExt cx="390100" cy="161925"/>
          </a:xfrm>
        </p:grpSpPr>
        <p:sp>
          <p:nvSpPr>
            <p:cNvPr id="222" name="SMARTInkShape-418">
              <a:extLst>
                <a:ext uri="{FF2B5EF4-FFF2-40B4-BE49-F238E27FC236}">
                  <a16:creationId xmlns:a16="http://schemas.microsoft.com/office/drawing/2014/main" id="{040E9715-AE2E-ACAF-2594-7852D5ACAC7B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2353101" y="2381250"/>
              <a:ext cx="390100" cy="37925"/>
            </a:xfrm>
            <a:custGeom>
              <a:avLst/>
              <a:gdLst/>
              <a:ahLst/>
              <a:cxnLst/>
              <a:rect l="0" t="0" r="0" b="0"/>
              <a:pathLst>
                <a:path w="390100" h="37925">
                  <a:moveTo>
                    <a:pt x="18624" y="19050"/>
                  </a:moveTo>
                  <a:lnTo>
                    <a:pt x="18624" y="19050"/>
                  </a:lnTo>
                  <a:lnTo>
                    <a:pt x="13568" y="19050"/>
                  </a:lnTo>
                  <a:lnTo>
                    <a:pt x="12078" y="20108"/>
                  </a:lnTo>
                  <a:lnTo>
                    <a:pt x="11085" y="21872"/>
                  </a:lnTo>
                  <a:lnTo>
                    <a:pt x="10423" y="24106"/>
                  </a:lnTo>
                  <a:lnTo>
                    <a:pt x="8923" y="25596"/>
                  </a:lnTo>
                  <a:lnTo>
                    <a:pt x="0" y="28459"/>
                  </a:lnTo>
                  <a:lnTo>
                    <a:pt x="4757" y="33597"/>
                  </a:lnTo>
                  <a:lnTo>
                    <a:pt x="12814" y="36099"/>
                  </a:lnTo>
                  <a:lnTo>
                    <a:pt x="55992" y="37924"/>
                  </a:lnTo>
                  <a:lnTo>
                    <a:pt x="102323" y="33009"/>
                  </a:lnTo>
                  <a:lnTo>
                    <a:pt x="137380" y="29889"/>
                  </a:lnTo>
                  <a:lnTo>
                    <a:pt x="170535" y="26337"/>
                  </a:lnTo>
                  <a:lnTo>
                    <a:pt x="205732" y="22288"/>
                  </a:lnTo>
                  <a:lnTo>
                    <a:pt x="246572" y="20010"/>
                  </a:lnTo>
                  <a:lnTo>
                    <a:pt x="279742" y="19477"/>
                  </a:lnTo>
                  <a:lnTo>
                    <a:pt x="324004" y="14120"/>
                  </a:lnTo>
                  <a:lnTo>
                    <a:pt x="367166" y="3887"/>
                  </a:lnTo>
                  <a:lnTo>
                    <a:pt x="3900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19">
              <a:extLst>
                <a:ext uri="{FF2B5EF4-FFF2-40B4-BE49-F238E27FC236}">
                  <a16:creationId xmlns:a16="http://schemas.microsoft.com/office/drawing/2014/main" id="{BED856BD-5D74-ED7F-EC8B-57DF8BAD6194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2600325" y="2314576"/>
              <a:ext cx="131312" cy="161925"/>
            </a:xfrm>
            <a:custGeom>
              <a:avLst/>
              <a:gdLst/>
              <a:ahLst/>
              <a:cxnLst/>
              <a:rect l="0" t="0" r="0" b="0"/>
              <a:pathLst>
                <a:path w="131312" h="161925">
                  <a:moveTo>
                    <a:pt x="66675" y="9524"/>
                  </a:moveTo>
                  <a:lnTo>
                    <a:pt x="66675" y="9524"/>
                  </a:lnTo>
                  <a:lnTo>
                    <a:pt x="66675" y="1323"/>
                  </a:lnTo>
                  <a:lnTo>
                    <a:pt x="65617" y="882"/>
                  </a:lnTo>
                  <a:lnTo>
                    <a:pt x="51740" y="6"/>
                  </a:lnTo>
                  <a:lnTo>
                    <a:pt x="56229" y="0"/>
                  </a:lnTo>
                  <a:lnTo>
                    <a:pt x="89590" y="17304"/>
                  </a:lnTo>
                  <a:lnTo>
                    <a:pt x="119456" y="44657"/>
                  </a:lnTo>
                  <a:lnTo>
                    <a:pt x="126469" y="55478"/>
                  </a:lnTo>
                  <a:lnTo>
                    <a:pt x="131311" y="73470"/>
                  </a:lnTo>
                  <a:lnTo>
                    <a:pt x="129874" y="78613"/>
                  </a:lnTo>
                  <a:lnTo>
                    <a:pt x="106656" y="102962"/>
                  </a:lnTo>
                  <a:lnTo>
                    <a:pt x="91853" y="109260"/>
                  </a:lnTo>
                  <a:lnTo>
                    <a:pt x="45341" y="124218"/>
                  </a:lnTo>
                  <a:lnTo>
                    <a:pt x="4187" y="141016"/>
                  </a:lnTo>
                  <a:lnTo>
                    <a:pt x="2791" y="142693"/>
                  </a:lnTo>
                  <a:lnTo>
                    <a:pt x="1240" y="147380"/>
                  </a:lnTo>
                  <a:lnTo>
                    <a:pt x="0" y="161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5" name="SMARTInkShape-420">
            <a:extLst>
              <a:ext uri="{FF2B5EF4-FFF2-40B4-BE49-F238E27FC236}">
                <a16:creationId xmlns:a16="http://schemas.microsoft.com/office/drawing/2014/main" id="{A0337279-C127-86FF-F2A8-27E47C82AC3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1905000" y="2276591"/>
            <a:ext cx="206037" cy="214495"/>
          </a:xfrm>
          <a:custGeom>
            <a:avLst/>
            <a:gdLst/>
            <a:ahLst/>
            <a:cxnLst/>
            <a:rect l="0" t="0" r="0" b="0"/>
            <a:pathLst>
              <a:path w="206037" h="214495">
                <a:moveTo>
                  <a:pt x="190500" y="9409"/>
                </a:moveTo>
                <a:lnTo>
                  <a:pt x="190500" y="9409"/>
                </a:lnTo>
                <a:lnTo>
                  <a:pt x="190500" y="1208"/>
                </a:lnTo>
                <a:lnTo>
                  <a:pt x="189442" y="767"/>
                </a:lnTo>
                <a:lnTo>
                  <a:pt x="182299" y="0"/>
                </a:lnTo>
                <a:lnTo>
                  <a:pt x="138211" y="14469"/>
                </a:lnTo>
                <a:lnTo>
                  <a:pt x="90960" y="37592"/>
                </a:lnTo>
                <a:lnTo>
                  <a:pt x="74059" y="50607"/>
                </a:lnTo>
                <a:lnTo>
                  <a:pt x="69957" y="59822"/>
                </a:lnTo>
                <a:lnTo>
                  <a:pt x="67324" y="77928"/>
                </a:lnTo>
                <a:lnTo>
                  <a:pt x="69224" y="80488"/>
                </a:lnTo>
                <a:lnTo>
                  <a:pt x="98303" y="89991"/>
                </a:lnTo>
                <a:lnTo>
                  <a:pt x="135738" y="100101"/>
                </a:lnTo>
                <a:lnTo>
                  <a:pt x="167139" y="115505"/>
                </a:lnTo>
                <a:lnTo>
                  <a:pt x="197119" y="148656"/>
                </a:lnTo>
                <a:lnTo>
                  <a:pt x="204025" y="164430"/>
                </a:lnTo>
                <a:lnTo>
                  <a:pt x="206036" y="179907"/>
                </a:lnTo>
                <a:lnTo>
                  <a:pt x="203402" y="190314"/>
                </a:lnTo>
                <a:lnTo>
                  <a:pt x="193059" y="198467"/>
                </a:lnTo>
                <a:lnTo>
                  <a:pt x="178937" y="204560"/>
                </a:lnTo>
                <a:lnTo>
                  <a:pt x="144158" y="211293"/>
                </a:lnTo>
                <a:lnTo>
                  <a:pt x="118045" y="214494"/>
                </a:lnTo>
                <a:lnTo>
                  <a:pt x="79544" y="211404"/>
                </a:lnTo>
                <a:lnTo>
                  <a:pt x="42383" y="208959"/>
                </a:lnTo>
                <a:lnTo>
                  <a:pt x="0" y="19990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96">
            <a:extLst>
              <a:ext uri="{FF2B5EF4-FFF2-40B4-BE49-F238E27FC236}">
                <a16:creationId xmlns:a16="http://schemas.microsoft.com/office/drawing/2014/main" id="{FBC56AE5-601F-8B66-30F0-1C1269171124}"/>
              </a:ext>
            </a:extLst>
          </p:cNvPr>
          <p:cNvGrpSpPr/>
          <p:nvPr/>
        </p:nvGrpSpPr>
        <p:grpSpPr>
          <a:xfrm>
            <a:off x="810761" y="2326673"/>
            <a:ext cx="570365" cy="213150"/>
            <a:chOff x="810761" y="2326673"/>
            <a:chExt cx="570365" cy="213150"/>
          </a:xfrm>
        </p:grpSpPr>
        <p:sp>
          <p:nvSpPr>
            <p:cNvPr id="226" name="SMARTInkShape-421">
              <a:extLst>
                <a:ext uri="{FF2B5EF4-FFF2-40B4-BE49-F238E27FC236}">
                  <a16:creationId xmlns:a16="http://schemas.microsoft.com/office/drawing/2014/main" id="{DDDDC0E2-D883-B9B9-CD8F-12F25A51661A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10761" y="2343150"/>
              <a:ext cx="112646" cy="196673"/>
            </a:xfrm>
            <a:custGeom>
              <a:avLst/>
              <a:gdLst/>
              <a:ahLst/>
              <a:cxnLst/>
              <a:rect l="0" t="0" r="0" b="0"/>
              <a:pathLst>
                <a:path w="112646" h="196673">
                  <a:moveTo>
                    <a:pt x="8389" y="19050"/>
                  </a:moveTo>
                  <a:lnTo>
                    <a:pt x="8389" y="19050"/>
                  </a:lnTo>
                  <a:lnTo>
                    <a:pt x="8389" y="41716"/>
                  </a:lnTo>
                  <a:lnTo>
                    <a:pt x="5567" y="47821"/>
                  </a:lnTo>
                  <a:lnTo>
                    <a:pt x="3332" y="50931"/>
                  </a:lnTo>
                  <a:lnTo>
                    <a:pt x="188" y="65420"/>
                  </a:lnTo>
                  <a:lnTo>
                    <a:pt x="0" y="103633"/>
                  </a:lnTo>
                  <a:lnTo>
                    <a:pt x="9240" y="136691"/>
                  </a:lnTo>
                  <a:lnTo>
                    <a:pt x="14059" y="147535"/>
                  </a:lnTo>
                  <a:lnTo>
                    <a:pt x="16201" y="159410"/>
                  </a:lnTo>
                  <a:lnTo>
                    <a:pt x="18888" y="164482"/>
                  </a:lnTo>
                  <a:lnTo>
                    <a:pt x="39222" y="188707"/>
                  </a:lnTo>
                  <a:lnTo>
                    <a:pt x="45878" y="192480"/>
                  </a:lnTo>
                  <a:lnTo>
                    <a:pt x="64562" y="196672"/>
                  </a:lnTo>
                  <a:lnTo>
                    <a:pt x="81333" y="195713"/>
                  </a:lnTo>
                  <a:lnTo>
                    <a:pt x="94783" y="191758"/>
                  </a:lnTo>
                  <a:lnTo>
                    <a:pt x="104289" y="186473"/>
                  </a:lnTo>
                  <a:lnTo>
                    <a:pt x="107248" y="182524"/>
                  </a:lnTo>
                  <a:lnTo>
                    <a:pt x="110535" y="172491"/>
                  </a:lnTo>
                  <a:lnTo>
                    <a:pt x="112645" y="134653"/>
                  </a:lnTo>
                  <a:lnTo>
                    <a:pt x="110239" y="92685"/>
                  </a:lnTo>
                  <a:lnTo>
                    <a:pt x="99886" y="49000"/>
                  </a:lnTo>
                  <a:lnTo>
                    <a:pt x="86420" y="5765"/>
                  </a:lnTo>
                  <a:lnTo>
                    <a:pt x="86868" y="3843"/>
                  </a:lnTo>
                  <a:lnTo>
                    <a:pt x="941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22">
              <a:extLst>
                <a:ext uri="{FF2B5EF4-FFF2-40B4-BE49-F238E27FC236}">
                  <a16:creationId xmlns:a16="http://schemas.microsoft.com/office/drawing/2014/main" id="{8DFAC7F6-CAAE-F0E0-BE21-2D96B90D0114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1009650" y="2338263"/>
              <a:ext cx="131635" cy="166638"/>
            </a:xfrm>
            <a:custGeom>
              <a:avLst/>
              <a:gdLst/>
              <a:ahLst/>
              <a:cxnLst/>
              <a:rect l="0" t="0" r="0" b="0"/>
              <a:pathLst>
                <a:path w="131635" h="166638">
                  <a:moveTo>
                    <a:pt x="114300" y="33462"/>
                  </a:moveTo>
                  <a:lnTo>
                    <a:pt x="114300" y="33462"/>
                  </a:lnTo>
                  <a:lnTo>
                    <a:pt x="121904" y="24799"/>
                  </a:lnTo>
                  <a:lnTo>
                    <a:pt x="131634" y="7927"/>
                  </a:lnTo>
                  <a:lnTo>
                    <a:pt x="131148" y="5855"/>
                  </a:lnTo>
                  <a:lnTo>
                    <a:pt x="127785" y="731"/>
                  </a:lnTo>
                  <a:lnTo>
                    <a:pt x="124348" y="0"/>
                  </a:lnTo>
                  <a:lnTo>
                    <a:pt x="92601" y="9091"/>
                  </a:lnTo>
                  <a:lnTo>
                    <a:pt x="51125" y="35403"/>
                  </a:lnTo>
                  <a:lnTo>
                    <a:pt x="41067" y="48083"/>
                  </a:lnTo>
                  <a:lnTo>
                    <a:pt x="32276" y="67428"/>
                  </a:lnTo>
                  <a:lnTo>
                    <a:pt x="31043" y="71981"/>
                  </a:lnTo>
                  <a:lnTo>
                    <a:pt x="31278" y="76075"/>
                  </a:lnTo>
                  <a:lnTo>
                    <a:pt x="34363" y="83445"/>
                  </a:lnTo>
                  <a:lnTo>
                    <a:pt x="36667" y="85835"/>
                  </a:lnTo>
                  <a:lnTo>
                    <a:pt x="53614" y="92490"/>
                  </a:lnTo>
                  <a:lnTo>
                    <a:pt x="94940" y="102288"/>
                  </a:lnTo>
                  <a:lnTo>
                    <a:pt x="120588" y="113262"/>
                  </a:lnTo>
                  <a:lnTo>
                    <a:pt x="127678" y="119376"/>
                  </a:lnTo>
                  <a:lnTo>
                    <a:pt x="129569" y="122488"/>
                  </a:lnTo>
                  <a:lnTo>
                    <a:pt x="129771" y="126679"/>
                  </a:lnTo>
                  <a:lnTo>
                    <a:pt x="127173" y="136981"/>
                  </a:lnTo>
                  <a:lnTo>
                    <a:pt x="119668" y="145793"/>
                  </a:lnTo>
                  <a:lnTo>
                    <a:pt x="107161" y="153237"/>
                  </a:lnTo>
                  <a:lnTo>
                    <a:pt x="67460" y="163817"/>
                  </a:lnTo>
                  <a:lnTo>
                    <a:pt x="21505" y="166637"/>
                  </a:lnTo>
                  <a:lnTo>
                    <a:pt x="0" y="157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23">
              <a:extLst>
                <a:ext uri="{FF2B5EF4-FFF2-40B4-BE49-F238E27FC236}">
                  <a16:creationId xmlns:a16="http://schemas.microsoft.com/office/drawing/2014/main" id="{1227CC7A-FAAB-7EED-81CB-7EC1EF4F9F8A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210392" y="2326673"/>
              <a:ext cx="170734" cy="133699"/>
            </a:xfrm>
            <a:custGeom>
              <a:avLst/>
              <a:gdLst/>
              <a:ahLst/>
              <a:cxnLst/>
              <a:rect l="0" t="0" r="0" b="0"/>
              <a:pathLst>
                <a:path w="170734" h="133699">
                  <a:moveTo>
                    <a:pt x="8808" y="64102"/>
                  </a:moveTo>
                  <a:lnTo>
                    <a:pt x="8808" y="64102"/>
                  </a:lnTo>
                  <a:lnTo>
                    <a:pt x="53282" y="64102"/>
                  </a:lnTo>
                  <a:lnTo>
                    <a:pt x="93951" y="63044"/>
                  </a:lnTo>
                  <a:lnTo>
                    <a:pt x="104152" y="59046"/>
                  </a:lnTo>
                  <a:lnTo>
                    <a:pt x="131069" y="41712"/>
                  </a:lnTo>
                  <a:lnTo>
                    <a:pt x="133707" y="38592"/>
                  </a:lnTo>
                  <a:lnTo>
                    <a:pt x="134407" y="35454"/>
                  </a:lnTo>
                  <a:lnTo>
                    <a:pt x="131808" y="13096"/>
                  </a:lnTo>
                  <a:lnTo>
                    <a:pt x="127680" y="5096"/>
                  </a:lnTo>
                  <a:lnTo>
                    <a:pt x="113851" y="836"/>
                  </a:lnTo>
                  <a:lnTo>
                    <a:pt x="94652" y="0"/>
                  </a:lnTo>
                  <a:lnTo>
                    <a:pt x="68110" y="5480"/>
                  </a:lnTo>
                  <a:lnTo>
                    <a:pt x="39796" y="19877"/>
                  </a:lnTo>
                  <a:lnTo>
                    <a:pt x="7448" y="55124"/>
                  </a:lnTo>
                  <a:lnTo>
                    <a:pt x="2912" y="68578"/>
                  </a:lnTo>
                  <a:lnTo>
                    <a:pt x="0" y="98030"/>
                  </a:lnTo>
                  <a:lnTo>
                    <a:pt x="5246" y="111284"/>
                  </a:lnTo>
                  <a:lnTo>
                    <a:pt x="14633" y="123172"/>
                  </a:lnTo>
                  <a:lnTo>
                    <a:pt x="25861" y="131983"/>
                  </a:lnTo>
                  <a:lnTo>
                    <a:pt x="32877" y="133698"/>
                  </a:lnTo>
                  <a:lnTo>
                    <a:pt x="78903" y="130114"/>
                  </a:lnTo>
                  <a:lnTo>
                    <a:pt x="119841" y="122169"/>
                  </a:lnTo>
                  <a:lnTo>
                    <a:pt x="170733" y="121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97">
            <a:extLst>
              <a:ext uri="{FF2B5EF4-FFF2-40B4-BE49-F238E27FC236}">
                <a16:creationId xmlns:a16="http://schemas.microsoft.com/office/drawing/2014/main" id="{6EBBFE2F-9E2A-2C04-D731-3AE82995E92C}"/>
              </a:ext>
            </a:extLst>
          </p:cNvPr>
          <p:cNvGrpSpPr/>
          <p:nvPr/>
        </p:nvGrpSpPr>
        <p:grpSpPr>
          <a:xfrm>
            <a:off x="2030149" y="1620034"/>
            <a:ext cx="1217877" cy="246867"/>
            <a:chOff x="2030149" y="1620034"/>
            <a:chExt cx="1217877" cy="246867"/>
          </a:xfrm>
        </p:grpSpPr>
        <p:sp>
          <p:nvSpPr>
            <p:cNvPr id="230" name="SMARTInkShape-424">
              <a:extLst>
                <a:ext uri="{FF2B5EF4-FFF2-40B4-BE49-F238E27FC236}">
                  <a16:creationId xmlns:a16="http://schemas.microsoft.com/office/drawing/2014/main" id="{1E010A26-23E9-7B99-2CC9-35C14A8C8EC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030149" y="1657350"/>
              <a:ext cx="112977" cy="175556"/>
            </a:xfrm>
            <a:custGeom>
              <a:avLst/>
              <a:gdLst/>
              <a:ahLst/>
              <a:cxnLst/>
              <a:rect l="0" t="0" r="0" b="0"/>
              <a:pathLst>
                <a:path w="112977" h="175556">
                  <a:moveTo>
                    <a:pt x="8201" y="28575"/>
                  </a:moveTo>
                  <a:lnTo>
                    <a:pt x="8201" y="28575"/>
                  </a:lnTo>
                  <a:lnTo>
                    <a:pt x="8201" y="19166"/>
                  </a:lnTo>
                  <a:lnTo>
                    <a:pt x="8201" y="24141"/>
                  </a:lnTo>
                  <a:lnTo>
                    <a:pt x="0" y="54701"/>
                  </a:lnTo>
                  <a:lnTo>
                    <a:pt x="8454" y="101622"/>
                  </a:lnTo>
                  <a:lnTo>
                    <a:pt x="16625" y="124655"/>
                  </a:lnTo>
                  <a:lnTo>
                    <a:pt x="38761" y="153385"/>
                  </a:lnTo>
                  <a:lnTo>
                    <a:pt x="75298" y="174433"/>
                  </a:lnTo>
                  <a:lnTo>
                    <a:pt x="80449" y="175555"/>
                  </a:lnTo>
                  <a:lnTo>
                    <a:pt x="91817" y="173980"/>
                  </a:lnTo>
                  <a:lnTo>
                    <a:pt x="101102" y="166930"/>
                  </a:lnTo>
                  <a:lnTo>
                    <a:pt x="105060" y="162087"/>
                  </a:lnTo>
                  <a:lnTo>
                    <a:pt x="110631" y="129988"/>
                  </a:lnTo>
                  <a:lnTo>
                    <a:pt x="107225" y="86963"/>
                  </a:lnTo>
                  <a:lnTo>
                    <a:pt x="104196" y="41284"/>
                  </a:lnTo>
                  <a:lnTo>
                    <a:pt x="104730" y="18818"/>
                  </a:lnTo>
                  <a:lnTo>
                    <a:pt x="1129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425">
              <a:extLst>
                <a:ext uri="{FF2B5EF4-FFF2-40B4-BE49-F238E27FC236}">
                  <a16:creationId xmlns:a16="http://schemas.microsoft.com/office/drawing/2014/main" id="{9118B05C-5729-8608-8894-F1B71A2BE80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2219325" y="1696120"/>
              <a:ext cx="123826" cy="142206"/>
            </a:xfrm>
            <a:custGeom>
              <a:avLst/>
              <a:gdLst/>
              <a:ahLst/>
              <a:cxnLst/>
              <a:rect l="0" t="0" r="0" b="0"/>
              <a:pathLst>
                <a:path w="123826" h="142206">
                  <a:moveTo>
                    <a:pt x="0" y="46955"/>
                  </a:moveTo>
                  <a:lnTo>
                    <a:pt x="0" y="46955"/>
                  </a:lnTo>
                  <a:lnTo>
                    <a:pt x="5056" y="41899"/>
                  </a:lnTo>
                  <a:lnTo>
                    <a:pt x="7539" y="36594"/>
                  </a:lnTo>
                  <a:lnTo>
                    <a:pt x="17610" y="6955"/>
                  </a:lnTo>
                  <a:lnTo>
                    <a:pt x="19148" y="4413"/>
                  </a:lnTo>
                  <a:lnTo>
                    <a:pt x="21232" y="2719"/>
                  </a:lnTo>
                  <a:lnTo>
                    <a:pt x="27125" y="0"/>
                  </a:lnTo>
                  <a:lnTo>
                    <a:pt x="33202" y="4585"/>
                  </a:lnTo>
                  <a:lnTo>
                    <a:pt x="41705" y="12646"/>
                  </a:lnTo>
                  <a:lnTo>
                    <a:pt x="44994" y="24298"/>
                  </a:lnTo>
                  <a:lnTo>
                    <a:pt x="47394" y="65688"/>
                  </a:lnTo>
                  <a:lnTo>
                    <a:pt x="46464" y="78564"/>
                  </a:lnTo>
                  <a:lnTo>
                    <a:pt x="38359" y="117488"/>
                  </a:lnTo>
                  <a:lnTo>
                    <a:pt x="38273" y="117260"/>
                  </a:lnTo>
                  <a:lnTo>
                    <a:pt x="38103" y="105492"/>
                  </a:lnTo>
                  <a:lnTo>
                    <a:pt x="54968" y="61751"/>
                  </a:lnTo>
                  <a:lnTo>
                    <a:pt x="69981" y="35994"/>
                  </a:lnTo>
                  <a:lnTo>
                    <a:pt x="81518" y="21899"/>
                  </a:lnTo>
                  <a:lnTo>
                    <a:pt x="83855" y="15358"/>
                  </a:lnTo>
                  <a:lnTo>
                    <a:pt x="85537" y="13190"/>
                  </a:lnTo>
                  <a:lnTo>
                    <a:pt x="93762" y="9426"/>
                  </a:lnTo>
                  <a:lnTo>
                    <a:pt x="99866" y="9024"/>
                  </a:lnTo>
                  <a:lnTo>
                    <a:pt x="105415" y="11752"/>
                  </a:lnTo>
                  <a:lnTo>
                    <a:pt x="108377" y="13962"/>
                  </a:lnTo>
                  <a:lnTo>
                    <a:pt x="111668" y="19238"/>
                  </a:lnTo>
                  <a:lnTo>
                    <a:pt x="113780" y="31250"/>
                  </a:lnTo>
                  <a:lnTo>
                    <a:pt x="117054" y="64877"/>
                  </a:lnTo>
                  <a:lnTo>
                    <a:pt x="119311" y="71603"/>
                  </a:lnTo>
                  <a:lnTo>
                    <a:pt x="118996" y="87543"/>
                  </a:lnTo>
                  <a:lnTo>
                    <a:pt x="117446" y="104152"/>
                  </a:lnTo>
                  <a:lnTo>
                    <a:pt x="123825" y="142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426">
              <a:extLst>
                <a:ext uri="{FF2B5EF4-FFF2-40B4-BE49-F238E27FC236}">
                  <a16:creationId xmlns:a16="http://schemas.microsoft.com/office/drawing/2014/main" id="{238182A6-8844-6E7E-27A0-82079B412B2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409825" y="1620034"/>
              <a:ext cx="24459" cy="208767"/>
            </a:xfrm>
            <a:custGeom>
              <a:avLst/>
              <a:gdLst/>
              <a:ahLst/>
              <a:cxnLst/>
              <a:rect l="0" t="0" r="0" b="0"/>
              <a:pathLst>
                <a:path w="24459" h="208767">
                  <a:moveTo>
                    <a:pt x="0" y="18266"/>
                  </a:moveTo>
                  <a:lnTo>
                    <a:pt x="0" y="18266"/>
                  </a:lnTo>
                  <a:lnTo>
                    <a:pt x="0" y="1864"/>
                  </a:lnTo>
                  <a:lnTo>
                    <a:pt x="1058" y="981"/>
                  </a:lnTo>
                  <a:lnTo>
                    <a:pt x="5056" y="0"/>
                  </a:lnTo>
                  <a:lnTo>
                    <a:pt x="7539" y="10853"/>
                  </a:lnTo>
                  <a:lnTo>
                    <a:pt x="10321" y="50098"/>
                  </a:lnTo>
                  <a:lnTo>
                    <a:pt x="17692" y="94895"/>
                  </a:lnTo>
                  <a:lnTo>
                    <a:pt x="19840" y="137080"/>
                  </a:lnTo>
                  <a:lnTo>
                    <a:pt x="24458" y="156716"/>
                  </a:lnTo>
                  <a:lnTo>
                    <a:pt x="19050" y="20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427">
              <a:extLst>
                <a:ext uri="{FF2B5EF4-FFF2-40B4-BE49-F238E27FC236}">
                  <a16:creationId xmlns:a16="http://schemas.microsoft.com/office/drawing/2014/main" id="{B3596D30-57D6-0E79-E927-B75D9C98C56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393226" y="1696925"/>
              <a:ext cx="149950" cy="112826"/>
            </a:xfrm>
            <a:custGeom>
              <a:avLst/>
              <a:gdLst/>
              <a:ahLst/>
              <a:cxnLst/>
              <a:rect l="0" t="0" r="0" b="0"/>
              <a:pathLst>
                <a:path w="149950" h="112826">
                  <a:moveTo>
                    <a:pt x="121374" y="27100"/>
                  </a:moveTo>
                  <a:lnTo>
                    <a:pt x="121374" y="27100"/>
                  </a:lnTo>
                  <a:lnTo>
                    <a:pt x="126430" y="22044"/>
                  </a:lnTo>
                  <a:lnTo>
                    <a:pt x="128913" y="16739"/>
                  </a:lnTo>
                  <a:lnTo>
                    <a:pt x="129575" y="13842"/>
                  </a:lnTo>
                  <a:lnTo>
                    <a:pt x="131075" y="11912"/>
                  </a:lnTo>
                  <a:lnTo>
                    <a:pt x="135563" y="9766"/>
                  </a:lnTo>
                  <a:lnTo>
                    <a:pt x="137183" y="8136"/>
                  </a:lnTo>
                  <a:lnTo>
                    <a:pt x="138984" y="3502"/>
                  </a:lnTo>
                  <a:lnTo>
                    <a:pt x="138406" y="1843"/>
                  </a:lnTo>
                  <a:lnTo>
                    <a:pt x="136962" y="737"/>
                  </a:lnTo>
                  <a:lnTo>
                    <a:pt x="134941" y="0"/>
                  </a:lnTo>
                  <a:lnTo>
                    <a:pt x="133594" y="567"/>
                  </a:lnTo>
                  <a:lnTo>
                    <a:pt x="132695" y="2003"/>
                  </a:lnTo>
                  <a:lnTo>
                    <a:pt x="132097" y="4018"/>
                  </a:lnTo>
                  <a:lnTo>
                    <a:pt x="130639" y="5362"/>
                  </a:lnTo>
                  <a:lnTo>
                    <a:pt x="90925" y="18254"/>
                  </a:lnTo>
                  <a:lnTo>
                    <a:pt x="59385" y="30409"/>
                  </a:lnTo>
                  <a:lnTo>
                    <a:pt x="14571" y="62209"/>
                  </a:lnTo>
                  <a:lnTo>
                    <a:pt x="5820" y="73043"/>
                  </a:lnTo>
                  <a:lnTo>
                    <a:pt x="1225" y="84913"/>
                  </a:lnTo>
                  <a:lnTo>
                    <a:pt x="0" y="91042"/>
                  </a:lnTo>
                  <a:lnTo>
                    <a:pt x="1460" y="100674"/>
                  </a:lnTo>
                  <a:lnTo>
                    <a:pt x="3332" y="104725"/>
                  </a:lnTo>
                  <a:lnTo>
                    <a:pt x="7754" y="107425"/>
                  </a:lnTo>
                  <a:lnTo>
                    <a:pt x="34842" y="111758"/>
                  </a:lnTo>
                  <a:lnTo>
                    <a:pt x="81217" y="112731"/>
                  </a:lnTo>
                  <a:lnTo>
                    <a:pt x="149949" y="11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428">
              <a:extLst>
                <a:ext uri="{FF2B5EF4-FFF2-40B4-BE49-F238E27FC236}">
                  <a16:creationId xmlns:a16="http://schemas.microsoft.com/office/drawing/2014/main" id="{5EF29E7D-6611-C40D-FDE3-16025F85CACF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543175" y="1729146"/>
              <a:ext cx="152401" cy="109180"/>
            </a:xfrm>
            <a:custGeom>
              <a:avLst/>
              <a:gdLst/>
              <a:ahLst/>
              <a:cxnLst/>
              <a:rect l="0" t="0" r="0" b="0"/>
              <a:pathLst>
                <a:path w="152401" h="109180">
                  <a:moveTo>
                    <a:pt x="0" y="52029"/>
                  </a:moveTo>
                  <a:lnTo>
                    <a:pt x="0" y="52029"/>
                  </a:lnTo>
                  <a:lnTo>
                    <a:pt x="13183" y="31306"/>
                  </a:lnTo>
                  <a:lnTo>
                    <a:pt x="36637" y="7003"/>
                  </a:lnTo>
                  <a:lnTo>
                    <a:pt x="46622" y="973"/>
                  </a:lnTo>
                  <a:lnTo>
                    <a:pt x="51190" y="0"/>
                  </a:lnTo>
                  <a:lnTo>
                    <a:pt x="55293" y="409"/>
                  </a:lnTo>
                  <a:lnTo>
                    <a:pt x="62675" y="3687"/>
                  </a:lnTo>
                  <a:lnTo>
                    <a:pt x="69483" y="8671"/>
                  </a:lnTo>
                  <a:lnTo>
                    <a:pt x="73215" y="17237"/>
                  </a:lnTo>
                  <a:lnTo>
                    <a:pt x="75610" y="50095"/>
                  </a:lnTo>
                  <a:lnTo>
                    <a:pt x="67523" y="94740"/>
                  </a:lnTo>
                  <a:lnTo>
                    <a:pt x="67052" y="102056"/>
                  </a:lnTo>
                  <a:lnTo>
                    <a:pt x="65868" y="104430"/>
                  </a:lnTo>
                  <a:lnTo>
                    <a:pt x="64020" y="106013"/>
                  </a:lnTo>
                  <a:lnTo>
                    <a:pt x="61730" y="107068"/>
                  </a:lnTo>
                  <a:lnTo>
                    <a:pt x="61262" y="106714"/>
                  </a:lnTo>
                  <a:lnTo>
                    <a:pt x="82739" y="60840"/>
                  </a:lnTo>
                  <a:lnTo>
                    <a:pt x="93189" y="40058"/>
                  </a:lnTo>
                  <a:lnTo>
                    <a:pt x="116158" y="12732"/>
                  </a:lnTo>
                  <a:lnTo>
                    <a:pt x="123240" y="8105"/>
                  </a:lnTo>
                  <a:lnTo>
                    <a:pt x="133177" y="5501"/>
                  </a:lnTo>
                  <a:lnTo>
                    <a:pt x="136409" y="5135"/>
                  </a:lnTo>
                  <a:lnTo>
                    <a:pt x="142824" y="7551"/>
                  </a:lnTo>
                  <a:lnTo>
                    <a:pt x="146015" y="9677"/>
                  </a:lnTo>
                  <a:lnTo>
                    <a:pt x="148144" y="13211"/>
                  </a:lnTo>
                  <a:lnTo>
                    <a:pt x="151139" y="28298"/>
                  </a:lnTo>
                  <a:lnTo>
                    <a:pt x="152326" y="71177"/>
                  </a:lnTo>
                  <a:lnTo>
                    <a:pt x="152400" y="109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429">
              <a:extLst>
                <a:ext uri="{FF2B5EF4-FFF2-40B4-BE49-F238E27FC236}">
                  <a16:creationId xmlns:a16="http://schemas.microsoft.com/office/drawing/2014/main" id="{9C3C221E-CF16-7756-AAF6-B6006F4C90C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762412" y="1709647"/>
              <a:ext cx="85411" cy="141210"/>
            </a:xfrm>
            <a:custGeom>
              <a:avLst/>
              <a:gdLst/>
              <a:ahLst/>
              <a:cxnLst/>
              <a:rect l="0" t="0" r="0" b="0"/>
              <a:pathLst>
                <a:path w="85411" h="141210">
                  <a:moveTo>
                    <a:pt x="37938" y="81053"/>
                  </a:moveTo>
                  <a:lnTo>
                    <a:pt x="37938" y="81053"/>
                  </a:lnTo>
                  <a:lnTo>
                    <a:pt x="42994" y="75997"/>
                  </a:lnTo>
                  <a:lnTo>
                    <a:pt x="48299" y="73514"/>
                  </a:lnTo>
                  <a:lnTo>
                    <a:pt x="51195" y="72852"/>
                  </a:lnTo>
                  <a:lnTo>
                    <a:pt x="57235" y="66472"/>
                  </a:lnTo>
                  <a:lnTo>
                    <a:pt x="62390" y="57639"/>
                  </a:lnTo>
                  <a:lnTo>
                    <a:pt x="65699" y="43345"/>
                  </a:lnTo>
                  <a:lnTo>
                    <a:pt x="66352" y="30331"/>
                  </a:lnTo>
                  <a:lnTo>
                    <a:pt x="58298" y="8065"/>
                  </a:lnTo>
                  <a:lnTo>
                    <a:pt x="52319" y="748"/>
                  </a:lnTo>
                  <a:lnTo>
                    <a:pt x="49642" y="0"/>
                  </a:lnTo>
                  <a:lnTo>
                    <a:pt x="46799" y="559"/>
                  </a:lnTo>
                  <a:lnTo>
                    <a:pt x="37742" y="6403"/>
                  </a:lnTo>
                  <a:lnTo>
                    <a:pt x="34632" y="9061"/>
                  </a:lnTo>
                  <a:lnTo>
                    <a:pt x="31177" y="14837"/>
                  </a:lnTo>
                  <a:lnTo>
                    <a:pt x="30255" y="17859"/>
                  </a:lnTo>
                  <a:lnTo>
                    <a:pt x="28583" y="19874"/>
                  </a:lnTo>
                  <a:lnTo>
                    <a:pt x="15318" y="28429"/>
                  </a:lnTo>
                  <a:lnTo>
                    <a:pt x="6071" y="47116"/>
                  </a:lnTo>
                  <a:lnTo>
                    <a:pt x="1685" y="62649"/>
                  </a:lnTo>
                  <a:lnTo>
                    <a:pt x="0" y="105464"/>
                  </a:lnTo>
                  <a:lnTo>
                    <a:pt x="5555" y="118714"/>
                  </a:lnTo>
                  <a:lnTo>
                    <a:pt x="15079" y="130599"/>
                  </a:lnTo>
                  <a:lnTo>
                    <a:pt x="26367" y="139410"/>
                  </a:lnTo>
                  <a:lnTo>
                    <a:pt x="31283" y="141124"/>
                  </a:lnTo>
                  <a:lnTo>
                    <a:pt x="35618" y="141209"/>
                  </a:lnTo>
                  <a:lnTo>
                    <a:pt x="45373" y="137422"/>
                  </a:lnTo>
                  <a:lnTo>
                    <a:pt x="60292" y="128684"/>
                  </a:lnTo>
                  <a:lnTo>
                    <a:pt x="65541" y="123390"/>
                  </a:lnTo>
                  <a:lnTo>
                    <a:pt x="79712" y="88418"/>
                  </a:lnTo>
                  <a:lnTo>
                    <a:pt x="84793" y="60569"/>
                  </a:lnTo>
                  <a:lnTo>
                    <a:pt x="85410" y="46433"/>
                  </a:lnTo>
                  <a:lnTo>
                    <a:pt x="82673" y="41677"/>
                  </a:lnTo>
                  <a:lnTo>
                    <a:pt x="71370" y="28854"/>
                  </a:lnTo>
                  <a:lnTo>
                    <a:pt x="56988" y="239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430">
              <a:extLst>
                <a:ext uri="{FF2B5EF4-FFF2-40B4-BE49-F238E27FC236}">
                  <a16:creationId xmlns:a16="http://schemas.microsoft.com/office/drawing/2014/main" id="{C101E969-4689-8068-6303-08AA157BBDA9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847975" y="1726554"/>
              <a:ext cx="190501" cy="128790"/>
            </a:xfrm>
            <a:custGeom>
              <a:avLst/>
              <a:gdLst/>
              <a:ahLst/>
              <a:cxnLst/>
              <a:rect l="0" t="0" r="0" b="0"/>
              <a:pathLst>
                <a:path w="190501" h="128790">
                  <a:moveTo>
                    <a:pt x="0" y="64146"/>
                  </a:moveTo>
                  <a:lnTo>
                    <a:pt x="0" y="64146"/>
                  </a:lnTo>
                  <a:lnTo>
                    <a:pt x="15188" y="47899"/>
                  </a:lnTo>
                  <a:lnTo>
                    <a:pt x="21109" y="35498"/>
                  </a:lnTo>
                  <a:lnTo>
                    <a:pt x="23598" y="32347"/>
                  </a:lnTo>
                  <a:lnTo>
                    <a:pt x="24198" y="30247"/>
                  </a:lnTo>
                  <a:lnTo>
                    <a:pt x="23541" y="28846"/>
                  </a:lnTo>
                  <a:lnTo>
                    <a:pt x="19937" y="26599"/>
                  </a:lnTo>
                  <a:lnTo>
                    <a:pt x="25771" y="33760"/>
                  </a:lnTo>
                  <a:lnTo>
                    <a:pt x="27745" y="42325"/>
                  </a:lnTo>
                  <a:lnTo>
                    <a:pt x="29627" y="87628"/>
                  </a:lnTo>
                  <a:lnTo>
                    <a:pt x="36177" y="104735"/>
                  </a:lnTo>
                  <a:lnTo>
                    <a:pt x="45050" y="120533"/>
                  </a:lnTo>
                  <a:lnTo>
                    <a:pt x="45908" y="123963"/>
                  </a:lnTo>
                  <a:lnTo>
                    <a:pt x="47539" y="126249"/>
                  </a:lnTo>
                  <a:lnTo>
                    <a:pt x="49684" y="127773"/>
                  </a:lnTo>
                  <a:lnTo>
                    <a:pt x="52173" y="128789"/>
                  </a:lnTo>
                  <a:lnTo>
                    <a:pt x="54890" y="128408"/>
                  </a:lnTo>
                  <a:lnTo>
                    <a:pt x="60731" y="125162"/>
                  </a:lnTo>
                  <a:lnTo>
                    <a:pt x="69970" y="112329"/>
                  </a:lnTo>
                  <a:lnTo>
                    <a:pt x="81516" y="81425"/>
                  </a:lnTo>
                  <a:lnTo>
                    <a:pt x="87716" y="50391"/>
                  </a:lnTo>
                  <a:lnTo>
                    <a:pt x="99745" y="30977"/>
                  </a:lnTo>
                  <a:lnTo>
                    <a:pt x="99305" y="29333"/>
                  </a:lnTo>
                  <a:lnTo>
                    <a:pt x="97953" y="28238"/>
                  </a:lnTo>
                  <a:lnTo>
                    <a:pt x="98111" y="27507"/>
                  </a:lnTo>
                  <a:lnTo>
                    <a:pt x="101108" y="26695"/>
                  </a:lnTo>
                  <a:lnTo>
                    <a:pt x="102330" y="28596"/>
                  </a:lnTo>
                  <a:lnTo>
                    <a:pt x="112171" y="72206"/>
                  </a:lnTo>
                  <a:lnTo>
                    <a:pt x="116492" y="92287"/>
                  </a:lnTo>
                  <a:lnTo>
                    <a:pt x="118936" y="98782"/>
                  </a:lnTo>
                  <a:lnTo>
                    <a:pt x="127297" y="108820"/>
                  </a:lnTo>
                  <a:lnTo>
                    <a:pt x="132489" y="112979"/>
                  </a:lnTo>
                  <a:lnTo>
                    <a:pt x="137010" y="114693"/>
                  </a:lnTo>
                  <a:lnTo>
                    <a:pt x="141081" y="114777"/>
                  </a:lnTo>
                  <a:lnTo>
                    <a:pt x="144854" y="113775"/>
                  </a:lnTo>
                  <a:lnTo>
                    <a:pt x="151868" y="107017"/>
                  </a:lnTo>
                  <a:lnTo>
                    <a:pt x="161767" y="88490"/>
                  </a:lnTo>
                  <a:lnTo>
                    <a:pt x="178139" y="50278"/>
                  </a:lnTo>
                  <a:lnTo>
                    <a:pt x="181660" y="15087"/>
                  </a:lnTo>
                  <a:lnTo>
                    <a:pt x="189127" y="0"/>
                  </a:lnTo>
                  <a:lnTo>
                    <a:pt x="189585" y="215"/>
                  </a:lnTo>
                  <a:lnTo>
                    <a:pt x="190500" y="69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431">
              <a:extLst>
                <a:ext uri="{FF2B5EF4-FFF2-40B4-BE49-F238E27FC236}">
                  <a16:creationId xmlns:a16="http://schemas.microsoft.com/office/drawing/2014/main" id="{6616A1F7-8243-8866-25C3-BAA1707F39D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076575" y="1723100"/>
              <a:ext cx="171451" cy="143801"/>
            </a:xfrm>
            <a:custGeom>
              <a:avLst/>
              <a:gdLst/>
              <a:ahLst/>
              <a:cxnLst/>
              <a:rect l="0" t="0" r="0" b="0"/>
              <a:pathLst>
                <a:path w="171451" h="143801">
                  <a:moveTo>
                    <a:pt x="0" y="29500"/>
                  </a:moveTo>
                  <a:lnTo>
                    <a:pt x="0" y="29500"/>
                  </a:lnTo>
                  <a:lnTo>
                    <a:pt x="16246" y="14312"/>
                  </a:lnTo>
                  <a:lnTo>
                    <a:pt x="25510" y="11594"/>
                  </a:lnTo>
                  <a:lnTo>
                    <a:pt x="36233" y="10601"/>
                  </a:lnTo>
                  <a:lnTo>
                    <a:pt x="42603" y="15551"/>
                  </a:lnTo>
                  <a:lnTo>
                    <a:pt x="45393" y="23653"/>
                  </a:lnTo>
                  <a:lnTo>
                    <a:pt x="47331" y="65301"/>
                  </a:lnTo>
                  <a:lnTo>
                    <a:pt x="46479" y="88203"/>
                  </a:lnTo>
                  <a:lnTo>
                    <a:pt x="38489" y="114047"/>
                  </a:lnTo>
                  <a:lnTo>
                    <a:pt x="63645" y="67270"/>
                  </a:lnTo>
                  <a:lnTo>
                    <a:pt x="86998" y="31025"/>
                  </a:lnTo>
                  <a:lnTo>
                    <a:pt x="111377" y="4401"/>
                  </a:lnTo>
                  <a:lnTo>
                    <a:pt x="116584" y="1126"/>
                  </a:lnTo>
                  <a:lnTo>
                    <a:pt x="121115" y="0"/>
                  </a:lnTo>
                  <a:lnTo>
                    <a:pt x="125193" y="309"/>
                  </a:lnTo>
                  <a:lnTo>
                    <a:pt x="132547" y="3473"/>
                  </a:lnTo>
                  <a:lnTo>
                    <a:pt x="135990" y="5799"/>
                  </a:lnTo>
                  <a:lnTo>
                    <a:pt x="138285" y="9466"/>
                  </a:lnTo>
                  <a:lnTo>
                    <a:pt x="149018" y="50275"/>
                  </a:lnTo>
                  <a:lnTo>
                    <a:pt x="151954" y="91346"/>
                  </a:lnTo>
                  <a:lnTo>
                    <a:pt x="157325" y="111560"/>
                  </a:lnTo>
                  <a:lnTo>
                    <a:pt x="171450" y="14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98">
            <a:extLst>
              <a:ext uri="{FF2B5EF4-FFF2-40B4-BE49-F238E27FC236}">
                <a16:creationId xmlns:a16="http://schemas.microsoft.com/office/drawing/2014/main" id="{F304C4DF-DB47-0CC2-D20F-83849383E18C}"/>
              </a:ext>
            </a:extLst>
          </p:cNvPr>
          <p:cNvGrpSpPr/>
          <p:nvPr/>
        </p:nvGrpSpPr>
        <p:grpSpPr>
          <a:xfrm>
            <a:off x="906152" y="1562103"/>
            <a:ext cx="811778" cy="304798"/>
            <a:chOff x="906152" y="1562103"/>
            <a:chExt cx="811778" cy="304798"/>
          </a:xfrm>
        </p:grpSpPr>
        <p:sp>
          <p:nvSpPr>
            <p:cNvPr id="239" name="SMARTInkShape-432">
              <a:extLst>
                <a:ext uri="{FF2B5EF4-FFF2-40B4-BE49-F238E27FC236}">
                  <a16:creationId xmlns:a16="http://schemas.microsoft.com/office/drawing/2014/main" id="{CB809F84-32DE-575B-2D20-6B2B4B027CF8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906152" y="1562103"/>
              <a:ext cx="303524" cy="260954"/>
            </a:xfrm>
            <a:custGeom>
              <a:avLst/>
              <a:gdLst/>
              <a:ahLst/>
              <a:cxnLst/>
              <a:rect l="0" t="0" r="0" b="0"/>
              <a:pathLst>
                <a:path w="303524" h="260954">
                  <a:moveTo>
                    <a:pt x="36823" y="76197"/>
                  </a:moveTo>
                  <a:lnTo>
                    <a:pt x="36823" y="76197"/>
                  </a:lnTo>
                  <a:lnTo>
                    <a:pt x="36823" y="71141"/>
                  </a:lnTo>
                  <a:lnTo>
                    <a:pt x="37881" y="69651"/>
                  </a:lnTo>
                  <a:lnTo>
                    <a:pt x="39645" y="68658"/>
                  </a:lnTo>
                  <a:lnTo>
                    <a:pt x="55137" y="62008"/>
                  </a:lnTo>
                  <a:lnTo>
                    <a:pt x="84184" y="39326"/>
                  </a:lnTo>
                  <a:lnTo>
                    <a:pt x="92475" y="38259"/>
                  </a:lnTo>
                  <a:lnTo>
                    <a:pt x="107099" y="51369"/>
                  </a:lnTo>
                  <a:lnTo>
                    <a:pt x="110390" y="60223"/>
                  </a:lnTo>
                  <a:lnTo>
                    <a:pt x="112792" y="101162"/>
                  </a:lnTo>
                  <a:lnTo>
                    <a:pt x="112977" y="142159"/>
                  </a:lnTo>
                  <a:lnTo>
                    <a:pt x="111956" y="173227"/>
                  </a:lnTo>
                  <a:lnTo>
                    <a:pt x="97834" y="219145"/>
                  </a:lnTo>
                  <a:lnTo>
                    <a:pt x="95689" y="233569"/>
                  </a:lnTo>
                  <a:lnTo>
                    <a:pt x="93000" y="239320"/>
                  </a:lnTo>
                  <a:lnTo>
                    <a:pt x="72665" y="259669"/>
                  </a:lnTo>
                  <a:lnTo>
                    <a:pt x="69184" y="260953"/>
                  </a:lnTo>
                  <a:lnTo>
                    <a:pt x="65806" y="260751"/>
                  </a:lnTo>
                  <a:lnTo>
                    <a:pt x="55994" y="258233"/>
                  </a:lnTo>
                  <a:lnTo>
                    <a:pt x="52778" y="257879"/>
                  </a:lnTo>
                  <a:lnTo>
                    <a:pt x="21836" y="237812"/>
                  </a:lnTo>
                  <a:lnTo>
                    <a:pt x="5190" y="211845"/>
                  </a:lnTo>
                  <a:lnTo>
                    <a:pt x="0" y="179544"/>
                  </a:lnTo>
                  <a:lnTo>
                    <a:pt x="160" y="153032"/>
                  </a:lnTo>
                  <a:lnTo>
                    <a:pt x="12030" y="112917"/>
                  </a:lnTo>
                  <a:lnTo>
                    <a:pt x="31847" y="76983"/>
                  </a:lnTo>
                  <a:lnTo>
                    <a:pt x="43784" y="62082"/>
                  </a:lnTo>
                  <a:lnTo>
                    <a:pt x="85365" y="36343"/>
                  </a:lnTo>
                  <a:lnTo>
                    <a:pt x="102847" y="26734"/>
                  </a:lnTo>
                  <a:lnTo>
                    <a:pt x="148032" y="15003"/>
                  </a:lnTo>
                  <a:lnTo>
                    <a:pt x="189671" y="9546"/>
                  </a:lnTo>
                  <a:lnTo>
                    <a:pt x="234856" y="1464"/>
                  </a:lnTo>
                  <a:lnTo>
                    <a:pt x="282436" y="8"/>
                  </a:lnTo>
                  <a:lnTo>
                    <a:pt x="283869" y="0"/>
                  </a:lnTo>
                  <a:lnTo>
                    <a:pt x="303523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433">
              <a:extLst>
                <a:ext uri="{FF2B5EF4-FFF2-40B4-BE49-F238E27FC236}">
                  <a16:creationId xmlns:a16="http://schemas.microsoft.com/office/drawing/2014/main" id="{5EF75DD5-2004-B4B8-E17C-897E5297BAD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1423262" y="1724992"/>
              <a:ext cx="291239" cy="27609"/>
            </a:xfrm>
            <a:custGeom>
              <a:avLst/>
              <a:gdLst/>
              <a:ahLst/>
              <a:cxnLst/>
              <a:rect l="0" t="0" r="0" b="0"/>
              <a:pathLst>
                <a:path w="291239" h="27609">
                  <a:moveTo>
                    <a:pt x="5488" y="27608"/>
                  </a:moveTo>
                  <a:lnTo>
                    <a:pt x="5488" y="27608"/>
                  </a:lnTo>
                  <a:lnTo>
                    <a:pt x="0" y="27608"/>
                  </a:lnTo>
                  <a:lnTo>
                    <a:pt x="40755" y="24786"/>
                  </a:lnTo>
                  <a:lnTo>
                    <a:pt x="76968" y="20069"/>
                  </a:lnTo>
                  <a:lnTo>
                    <a:pt x="115567" y="15849"/>
                  </a:lnTo>
                  <a:lnTo>
                    <a:pt x="162111" y="9998"/>
                  </a:lnTo>
                  <a:lnTo>
                    <a:pt x="199473" y="3928"/>
                  </a:lnTo>
                  <a:lnTo>
                    <a:pt x="242420" y="0"/>
                  </a:lnTo>
                  <a:lnTo>
                    <a:pt x="269718" y="378"/>
                  </a:lnTo>
                  <a:lnTo>
                    <a:pt x="291238" y="8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434">
              <a:extLst>
                <a:ext uri="{FF2B5EF4-FFF2-40B4-BE49-F238E27FC236}">
                  <a16:creationId xmlns:a16="http://schemas.microsoft.com/office/drawing/2014/main" id="{629D9D5A-3C1C-A87A-67C1-A1B5C352334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619646" y="1657385"/>
              <a:ext cx="98284" cy="209516"/>
            </a:xfrm>
            <a:custGeom>
              <a:avLst/>
              <a:gdLst/>
              <a:ahLst/>
              <a:cxnLst/>
              <a:rect l="0" t="0" r="0" b="0"/>
              <a:pathLst>
                <a:path w="98284" h="209516">
                  <a:moveTo>
                    <a:pt x="18654" y="19015"/>
                  </a:moveTo>
                  <a:lnTo>
                    <a:pt x="18654" y="19015"/>
                  </a:lnTo>
                  <a:lnTo>
                    <a:pt x="9521" y="9882"/>
                  </a:lnTo>
                  <a:lnTo>
                    <a:pt x="9245" y="4550"/>
                  </a:lnTo>
                  <a:lnTo>
                    <a:pt x="8148" y="3022"/>
                  </a:lnTo>
                  <a:lnTo>
                    <a:pt x="6358" y="2003"/>
                  </a:lnTo>
                  <a:lnTo>
                    <a:pt x="0" y="84"/>
                  </a:lnTo>
                  <a:lnTo>
                    <a:pt x="4778" y="0"/>
                  </a:lnTo>
                  <a:lnTo>
                    <a:pt x="10017" y="2803"/>
                  </a:lnTo>
                  <a:lnTo>
                    <a:pt x="49772" y="33080"/>
                  </a:lnTo>
                  <a:lnTo>
                    <a:pt x="85076" y="58588"/>
                  </a:lnTo>
                  <a:lnTo>
                    <a:pt x="97013" y="79424"/>
                  </a:lnTo>
                  <a:lnTo>
                    <a:pt x="98283" y="93841"/>
                  </a:lnTo>
                  <a:lnTo>
                    <a:pt x="90475" y="120344"/>
                  </a:lnTo>
                  <a:lnTo>
                    <a:pt x="45553" y="163991"/>
                  </a:lnTo>
                  <a:lnTo>
                    <a:pt x="26280" y="180101"/>
                  </a:lnTo>
                  <a:lnTo>
                    <a:pt x="7460" y="193474"/>
                  </a:lnTo>
                  <a:lnTo>
                    <a:pt x="9129" y="2095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BFF56-BD4D-4A7D-B372-2727B1197C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Student’s </a:t>
            </a:r>
            <a:r>
              <a:rPr lang="en-US" i="1" dirty="0"/>
              <a:t>t</a:t>
            </a:r>
            <a:r>
              <a:rPr lang="en-US" dirty="0"/>
              <a:t>-Distribution</a:t>
            </a:r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4511675" y="4278312"/>
            <a:ext cx="3014663" cy="1209675"/>
          </a:xfrm>
          <a:custGeom>
            <a:avLst/>
            <a:gdLst>
              <a:gd name="T0" fmla="*/ 2147483647 w 1899"/>
              <a:gd name="T1" fmla="*/ 2147483647 h 762"/>
              <a:gd name="T2" fmla="*/ 2147483647 w 1899"/>
              <a:gd name="T3" fmla="*/ 2147483647 h 762"/>
              <a:gd name="T4" fmla="*/ 2147483647 w 1899"/>
              <a:gd name="T5" fmla="*/ 2147483647 h 762"/>
              <a:gd name="T6" fmla="*/ 2147483647 w 1899"/>
              <a:gd name="T7" fmla="*/ 2147483647 h 762"/>
              <a:gd name="T8" fmla="*/ 2147483647 w 1899"/>
              <a:gd name="T9" fmla="*/ 2147483647 h 762"/>
              <a:gd name="T10" fmla="*/ 2147483647 w 1899"/>
              <a:gd name="T11" fmla="*/ 2147483647 h 762"/>
              <a:gd name="T12" fmla="*/ 2147483647 w 1899"/>
              <a:gd name="T13" fmla="*/ 2147483647 h 762"/>
              <a:gd name="T14" fmla="*/ 2147483647 w 1899"/>
              <a:gd name="T15" fmla="*/ 2147483647 h 762"/>
              <a:gd name="T16" fmla="*/ 2147483647 w 1899"/>
              <a:gd name="T17" fmla="*/ 2147483647 h 762"/>
              <a:gd name="T18" fmla="*/ 2147483647 w 1899"/>
              <a:gd name="T19" fmla="*/ 2147483647 h 762"/>
              <a:gd name="T20" fmla="*/ 2147483647 w 1899"/>
              <a:gd name="T21" fmla="*/ 2147483647 h 762"/>
              <a:gd name="T22" fmla="*/ 2147483647 w 1899"/>
              <a:gd name="T23" fmla="*/ 2147483647 h 762"/>
              <a:gd name="T24" fmla="*/ 2147483647 w 1899"/>
              <a:gd name="T25" fmla="*/ 2147483647 h 762"/>
              <a:gd name="T26" fmla="*/ 2147483647 w 1899"/>
              <a:gd name="T27" fmla="*/ 2147483647 h 762"/>
              <a:gd name="T28" fmla="*/ 2147483647 w 1899"/>
              <a:gd name="T29" fmla="*/ 2147483647 h 762"/>
              <a:gd name="T30" fmla="*/ 0 w 1899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99"/>
              <a:gd name="T49" fmla="*/ 0 h 762"/>
              <a:gd name="T50" fmla="*/ 1899 w 1899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>
            <a:spLocks/>
          </p:cNvSpPr>
          <p:nvPr/>
        </p:nvSpPr>
        <p:spPr bwMode="auto">
          <a:xfrm>
            <a:off x="1497013" y="4278312"/>
            <a:ext cx="3016250" cy="1209675"/>
          </a:xfrm>
          <a:custGeom>
            <a:avLst/>
            <a:gdLst>
              <a:gd name="T0" fmla="*/ 0 w 1900"/>
              <a:gd name="T1" fmla="*/ 2147483647 h 762"/>
              <a:gd name="T2" fmla="*/ 2147483647 w 1900"/>
              <a:gd name="T3" fmla="*/ 2147483647 h 762"/>
              <a:gd name="T4" fmla="*/ 2147483647 w 1900"/>
              <a:gd name="T5" fmla="*/ 2147483647 h 762"/>
              <a:gd name="T6" fmla="*/ 2147483647 w 1900"/>
              <a:gd name="T7" fmla="*/ 2147483647 h 762"/>
              <a:gd name="T8" fmla="*/ 2147483647 w 1900"/>
              <a:gd name="T9" fmla="*/ 2147483647 h 762"/>
              <a:gd name="T10" fmla="*/ 2147483647 w 1900"/>
              <a:gd name="T11" fmla="*/ 2147483647 h 762"/>
              <a:gd name="T12" fmla="*/ 2147483647 w 1900"/>
              <a:gd name="T13" fmla="*/ 2147483647 h 762"/>
              <a:gd name="T14" fmla="*/ 2147483647 w 1900"/>
              <a:gd name="T15" fmla="*/ 2147483647 h 762"/>
              <a:gd name="T16" fmla="*/ 2147483647 w 1900"/>
              <a:gd name="T17" fmla="*/ 2147483647 h 762"/>
              <a:gd name="T18" fmla="*/ 2147483647 w 1900"/>
              <a:gd name="T19" fmla="*/ 2147483647 h 762"/>
              <a:gd name="T20" fmla="*/ 2147483647 w 1900"/>
              <a:gd name="T21" fmla="*/ 2147483647 h 762"/>
              <a:gd name="T22" fmla="*/ 2147483647 w 1900"/>
              <a:gd name="T23" fmla="*/ 2147483647 h 762"/>
              <a:gd name="T24" fmla="*/ 2147483647 w 1900"/>
              <a:gd name="T25" fmla="*/ 2147483647 h 762"/>
              <a:gd name="T26" fmla="*/ 2147483647 w 1900"/>
              <a:gd name="T27" fmla="*/ 2147483647 h 762"/>
              <a:gd name="T28" fmla="*/ 2147483647 w 1900"/>
              <a:gd name="T29" fmla="*/ 2147483647 h 762"/>
              <a:gd name="T30" fmla="*/ 2147483647 w 1900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0"/>
              <a:gd name="T49" fmla="*/ 0 h 762"/>
              <a:gd name="T50" fmla="*/ 1900 w 1900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>
            <a:spLocks/>
          </p:cNvSpPr>
          <p:nvPr/>
        </p:nvSpPr>
        <p:spPr bwMode="auto">
          <a:xfrm>
            <a:off x="4511675" y="3667125"/>
            <a:ext cx="2041525" cy="1820862"/>
          </a:xfrm>
          <a:custGeom>
            <a:avLst/>
            <a:gdLst>
              <a:gd name="T0" fmla="*/ 2147483647 w 1286"/>
              <a:gd name="T1" fmla="*/ 2147483647 h 1147"/>
              <a:gd name="T2" fmla="*/ 2147483647 w 1286"/>
              <a:gd name="T3" fmla="*/ 2147483647 h 1147"/>
              <a:gd name="T4" fmla="*/ 2147483647 w 1286"/>
              <a:gd name="T5" fmla="*/ 2147483647 h 1147"/>
              <a:gd name="T6" fmla="*/ 2147483647 w 1286"/>
              <a:gd name="T7" fmla="*/ 2147483647 h 1147"/>
              <a:gd name="T8" fmla="*/ 2147483647 w 1286"/>
              <a:gd name="T9" fmla="*/ 2147483647 h 1147"/>
              <a:gd name="T10" fmla="*/ 2147483647 w 1286"/>
              <a:gd name="T11" fmla="*/ 2147483647 h 1147"/>
              <a:gd name="T12" fmla="*/ 2147483647 w 1286"/>
              <a:gd name="T13" fmla="*/ 2147483647 h 1147"/>
              <a:gd name="T14" fmla="*/ 2147483647 w 1286"/>
              <a:gd name="T15" fmla="*/ 2147483647 h 1147"/>
              <a:gd name="T16" fmla="*/ 2147483647 w 1286"/>
              <a:gd name="T17" fmla="*/ 2147483647 h 1147"/>
              <a:gd name="T18" fmla="*/ 2147483647 w 1286"/>
              <a:gd name="T19" fmla="*/ 2147483647 h 1147"/>
              <a:gd name="T20" fmla="*/ 2147483647 w 1286"/>
              <a:gd name="T21" fmla="*/ 2147483647 h 1147"/>
              <a:gd name="T22" fmla="*/ 2147483647 w 1286"/>
              <a:gd name="T23" fmla="*/ 2147483647 h 1147"/>
              <a:gd name="T24" fmla="*/ 2147483647 w 1286"/>
              <a:gd name="T25" fmla="*/ 2147483647 h 1147"/>
              <a:gd name="T26" fmla="*/ 2147483647 w 1286"/>
              <a:gd name="T27" fmla="*/ 2147483647 h 1147"/>
              <a:gd name="T28" fmla="*/ 2147483647 w 1286"/>
              <a:gd name="T29" fmla="*/ 2147483647 h 1147"/>
              <a:gd name="T30" fmla="*/ 0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1285" y="1146"/>
                </a:moveTo>
                <a:lnTo>
                  <a:pt x="1150" y="1131"/>
                </a:lnTo>
                <a:lnTo>
                  <a:pt x="1082" y="1119"/>
                </a:lnTo>
                <a:lnTo>
                  <a:pt x="1014" y="1100"/>
                </a:lnTo>
                <a:lnTo>
                  <a:pt x="946" y="1075"/>
                </a:lnTo>
                <a:lnTo>
                  <a:pt x="880" y="1038"/>
                </a:lnTo>
                <a:lnTo>
                  <a:pt x="812" y="993"/>
                </a:lnTo>
                <a:lnTo>
                  <a:pt x="675" y="858"/>
                </a:lnTo>
                <a:lnTo>
                  <a:pt x="541" y="672"/>
                </a:lnTo>
                <a:lnTo>
                  <a:pt x="407" y="447"/>
                </a:lnTo>
                <a:lnTo>
                  <a:pt x="339" y="333"/>
                </a:lnTo>
                <a:lnTo>
                  <a:pt x="270" y="225"/>
                </a:lnTo>
                <a:lnTo>
                  <a:pt x="202" y="132"/>
                </a:lnTo>
                <a:lnTo>
                  <a:pt x="136" y="60"/>
                </a:lnTo>
                <a:lnTo>
                  <a:pt x="68" y="14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>
            <a:off x="2471738" y="3667125"/>
            <a:ext cx="2041525" cy="1820862"/>
          </a:xfrm>
          <a:custGeom>
            <a:avLst/>
            <a:gdLst>
              <a:gd name="T0" fmla="*/ 0 w 1286"/>
              <a:gd name="T1" fmla="*/ 2147483647 h 1147"/>
              <a:gd name="T2" fmla="*/ 2147483647 w 1286"/>
              <a:gd name="T3" fmla="*/ 2147483647 h 1147"/>
              <a:gd name="T4" fmla="*/ 2147483647 w 1286"/>
              <a:gd name="T5" fmla="*/ 2147483647 h 1147"/>
              <a:gd name="T6" fmla="*/ 2147483647 w 1286"/>
              <a:gd name="T7" fmla="*/ 2147483647 h 1147"/>
              <a:gd name="T8" fmla="*/ 2147483647 w 1286"/>
              <a:gd name="T9" fmla="*/ 2147483647 h 1147"/>
              <a:gd name="T10" fmla="*/ 2147483647 w 1286"/>
              <a:gd name="T11" fmla="*/ 2147483647 h 1147"/>
              <a:gd name="T12" fmla="*/ 2147483647 w 1286"/>
              <a:gd name="T13" fmla="*/ 2147483647 h 1147"/>
              <a:gd name="T14" fmla="*/ 2147483647 w 1286"/>
              <a:gd name="T15" fmla="*/ 2147483647 h 1147"/>
              <a:gd name="T16" fmla="*/ 2147483647 w 1286"/>
              <a:gd name="T17" fmla="*/ 2147483647 h 1147"/>
              <a:gd name="T18" fmla="*/ 2147483647 w 1286"/>
              <a:gd name="T19" fmla="*/ 2147483647 h 1147"/>
              <a:gd name="T20" fmla="*/ 2147483647 w 1286"/>
              <a:gd name="T21" fmla="*/ 2147483647 h 1147"/>
              <a:gd name="T22" fmla="*/ 2147483647 w 1286"/>
              <a:gd name="T23" fmla="*/ 2147483647 h 1147"/>
              <a:gd name="T24" fmla="*/ 2147483647 w 1286"/>
              <a:gd name="T25" fmla="*/ 2147483647 h 1147"/>
              <a:gd name="T26" fmla="*/ 2147483647 w 1286"/>
              <a:gd name="T27" fmla="*/ 2147483647 h 1147"/>
              <a:gd name="T28" fmla="*/ 2147483647 w 1286"/>
              <a:gd name="T29" fmla="*/ 2147483647 h 1147"/>
              <a:gd name="T30" fmla="*/ 2147483647 w 1286"/>
              <a:gd name="T31" fmla="*/ 0 h 114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286"/>
              <a:gd name="T49" fmla="*/ 0 h 1147"/>
              <a:gd name="T50" fmla="*/ 1286 w 1286"/>
              <a:gd name="T51" fmla="*/ 1147 h 114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286" h="1147">
                <a:moveTo>
                  <a:pt x="0" y="1146"/>
                </a:moveTo>
                <a:lnTo>
                  <a:pt x="136" y="1131"/>
                </a:lnTo>
                <a:lnTo>
                  <a:pt x="204" y="1119"/>
                </a:lnTo>
                <a:lnTo>
                  <a:pt x="270" y="1100"/>
                </a:lnTo>
                <a:lnTo>
                  <a:pt x="339" y="1075"/>
                </a:lnTo>
                <a:lnTo>
                  <a:pt x="407" y="1038"/>
                </a:lnTo>
                <a:lnTo>
                  <a:pt x="473" y="993"/>
                </a:lnTo>
                <a:lnTo>
                  <a:pt x="609" y="858"/>
                </a:lnTo>
                <a:lnTo>
                  <a:pt x="743" y="672"/>
                </a:lnTo>
                <a:lnTo>
                  <a:pt x="880" y="447"/>
                </a:lnTo>
                <a:lnTo>
                  <a:pt x="946" y="333"/>
                </a:lnTo>
                <a:lnTo>
                  <a:pt x="1014" y="225"/>
                </a:lnTo>
                <a:lnTo>
                  <a:pt x="1082" y="132"/>
                </a:lnTo>
                <a:lnTo>
                  <a:pt x="1150" y="60"/>
                </a:lnTo>
                <a:lnTo>
                  <a:pt x="1217" y="14"/>
                </a:lnTo>
                <a:lnTo>
                  <a:pt x="1285" y="0"/>
                </a:lnTo>
              </a:path>
            </a:pathLst>
          </a:custGeom>
          <a:noFill/>
          <a:ln w="50800" cap="rnd">
            <a:solidFill>
              <a:schemeClr val="fol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 flipH="1">
            <a:off x="4495800" y="3008312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11"/>
          <p:cNvSpPr>
            <a:spLocks/>
          </p:cNvSpPr>
          <p:nvPr/>
        </p:nvSpPr>
        <p:spPr bwMode="auto">
          <a:xfrm>
            <a:off x="4511675" y="2960687"/>
            <a:ext cx="1365250" cy="2527300"/>
          </a:xfrm>
          <a:custGeom>
            <a:avLst/>
            <a:gdLst>
              <a:gd name="T0" fmla="*/ 2147483647 w 860"/>
              <a:gd name="T1" fmla="*/ 2147483647 h 1592"/>
              <a:gd name="T2" fmla="*/ 2147483647 w 860"/>
              <a:gd name="T3" fmla="*/ 2147483647 h 1592"/>
              <a:gd name="T4" fmla="*/ 2147483647 w 860"/>
              <a:gd name="T5" fmla="*/ 2147483647 h 1592"/>
              <a:gd name="T6" fmla="*/ 2147483647 w 860"/>
              <a:gd name="T7" fmla="*/ 2147483647 h 1592"/>
              <a:gd name="T8" fmla="*/ 2147483647 w 860"/>
              <a:gd name="T9" fmla="*/ 2147483647 h 1592"/>
              <a:gd name="T10" fmla="*/ 2147483647 w 860"/>
              <a:gd name="T11" fmla="*/ 2147483647 h 1592"/>
              <a:gd name="T12" fmla="*/ 2147483647 w 860"/>
              <a:gd name="T13" fmla="*/ 2147483647 h 1592"/>
              <a:gd name="T14" fmla="*/ 2147483647 w 860"/>
              <a:gd name="T15" fmla="*/ 2147483647 h 1592"/>
              <a:gd name="T16" fmla="*/ 2147483647 w 860"/>
              <a:gd name="T17" fmla="*/ 2147483647 h 1592"/>
              <a:gd name="T18" fmla="*/ 2147483647 w 860"/>
              <a:gd name="T19" fmla="*/ 2147483647 h 1592"/>
              <a:gd name="T20" fmla="*/ 2147483647 w 860"/>
              <a:gd name="T21" fmla="*/ 2147483647 h 1592"/>
              <a:gd name="T22" fmla="*/ 2147483647 w 860"/>
              <a:gd name="T23" fmla="*/ 2147483647 h 1592"/>
              <a:gd name="T24" fmla="*/ 2147483647 w 860"/>
              <a:gd name="T25" fmla="*/ 2147483647 h 1592"/>
              <a:gd name="T26" fmla="*/ 2147483647 w 860"/>
              <a:gd name="T27" fmla="*/ 2147483647 h 1592"/>
              <a:gd name="T28" fmla="*/ 2147483647 w 860"/>
              <a:gd name="T29" fmla="*/ 2147483647 h 1592"/>
              <a:gd name="T30" fmla="*/ 0 w 860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1592"/>
              <a:gd name="T50" fmla="*/ 860 w 860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12"/>
          <p:cNvSpPr>
            <a:spLocks/>
          </p:cNvSpPr>
          <p:nvPr/>
        </p:nvSpPr>
        <p:spPr bwMode="auto">
          <a:xfrm>
            <a:off x="3146425" y="2960687"/>
            <a:ext cx="1366838" cy="2527300"/>
          </a:xfrm>
          <a:custGeom>
            <a:avLst/>
            <a:gdLst>
              <a:gd name="T0" fmla="*/ 0 w 861"/>
              <a:gd name="T1" fmla="*/ 2147483647 h 1592"/>
              <a:gd name="T2" fmla="*/ 2147483647 w 861"/>
              <a:gd name="T3" fmla="*/ 2147483647 h 1592"/>
              <a:gd name="T4" fmla="*/ 2147483647 w 861"/>
              <a:gd name="T5" fmla="*/ 2147483647 h 1592"/>
              <a:gd name="T6" fmla="*/ 2147483647 w 861"/>
              <a:gd name="T7" fmla="*/ 2147483647 h 1592"/>
              <a:gd name="T8" fmla="*/ 2147483647 w 861"/>
              <a:gd name="T9" fmla="*/ 2147483647 h 1592"/>
              <a:gd name="T10" fmla="*/ 2147483647 w 861"/>
              <a:gd name="T11" fmla="*/ 2147483647 h 1592"/>
              <a:gd name="T12" fmla="*/ 2147483647 w 861"/>
              <a:gd name="T13" fmla="*/ 2147483647 h 1592"/>
              <a:gd name="T14" fmla="*/ 2147483647 w 861"/>
              <a:gd name="T15" fmla="*/ 2147483647 h 1592"/>
              <a:gd name="T16" fmla="*/ 2147483647 w 861"/>
              <a:gd name="T17" fmla="*/ 2147483647 h 1592"/>
              <a:gd name="T18" fmla="*/ 2147483647 w 861"/>
              <a:gd name="T19" fmla="*/ 2147483647 h 1592"/>
              <a:gd name="T20" fmla="*/ 2147483647 w 861"/>
              <a:gd name="T21" fmla="*/ 2147483647 h 1592"/>
              <a:gd name="T22" fmla="*/ 2147483647 w 861"/>
              <a:gd name="T23" fmla="*/ 2147483647 h 1592"/>
              <a:gd name="T24" fmla="*/ 2147483647 w 861"/>
              <a:gd name="T25" fmla="*/ 2147483647 h 1592"/>
              <a:gd name="T26" fmla="*/ 2147483647 w 861"/>
              <a:gd name="T27" fmla="*/ 2147483647 h 1592"/>
              <a:gd name="T28" fmla="*/ 2147483647 w 861"/>
              <a:gd name="T29" fmla="*/ 2147483647 h 1592"/>
              <a:gd name="T30" fmla="*/ 2147483647 w 861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1"/>
              <a:gd name="T49" fmla="*/ 0 h 1592"/>
              <a:gd name="T50" fmla="*/ 861 w 861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511675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Line 20"/>
          <p:cNvSpPr>
            <a:spLocks noChangeShapeType="1"/>
          </p:cNvSpPr>
          <p:nvPr/>
        </p:nvSpPr>
        <p:spPr bwMode="auto">
          <a:xfrm>
            <a:off x="3219450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573338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Line 22"/>
          <p:cNvSpPr>
            <a:spLocks noChangeShapeType="1"/>
          </p:cNvSpPr>
          <p:nvPr/>
        </p:nvSpPr>
        <p:spPr bwMode="auto">
          <a:xfrm>
            <a:off x="1927225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4114800" y="5522912"/>
            <a:ext cx="7969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3" name="Line 31"/>
          <p:cNvSpPr>
            <a:spLocks noChangeShapeType="1"/>
          </p:cNvSpPr>
          <p:nvPr/>
        </p:nvSpPr>
        <p:spPr bwMode="auto">
          <a:xfrm>
            <a:off x="1295400" y="5599112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355725" y="1066800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397798" y="2322512"/>
                <a:ext cx="445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798" y="2322512"/>
                <a:ext cx="445698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62600" y="3475692"/>
                <a:ext cx="21076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latin typeface="Cambria Math"/>
                        </a:rPr>
                        <m:t>𝑑𝑓</m:t>
                      </m:r>
                      <m:r>
                        <a:rPr lang="en-US" sz="2800" b="0" i="1" smtClean="0">
                          <a:latin typeface="Cambria Math"/>
                        </a:rPr>
                        <m:t>=12)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475692"/>
                <a:ext cx="2107628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404369" y="4237692"/>
                <a:ext cx="1908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latin typeface="Cambria Math"/>
                        </a:rPr>
                        <m:t>𝑑𝑓</m:t>
                      </m:r>
                      <m:r>
                        <a:rPr lang="en-US" sz="2800" b="0" i="1" smtClean="0">
                          <a:latin typeface="Cambria Math"/>
                        </a:rPr>
                        <m:t>=6)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4369" y="4237692"/>
                <a:ext cx="1908856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/>
          <p:cNvCxnSpPr/>
          <p:nvPr/>
        </p:nvCxnSpPr>
        <p:spPr>
          <a:xfrm flipH="1" flipV="1">
            <a:off x="3733800" y="2779712"/>
            <a:ext cx="381000" cy="381000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V="1">
            <a:off x="5212802" y="3846512"/>
            <a:ext cx="349798" cy="4079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6127202" y="4657725"/>
            <a:ext cx="349798" cy="407987"/>
          </a:xfrm>
          <a:prstGeom prst="straightConnector1">
            <a:avLst/>
          </a:prstGeom>
          <a:ln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/>
              <a:t>t</a:t>
            </a:r>
            <a:r>
              <a:rPr lang="en-US" sz="2400" dirty="0"/>
              <a:t>-distribution: like normal distribution with slightly thicker tails.</a:t>
            </a:r>
          </a:p>
          <a:p>
            <a:endParaRPr lang="en-US" sz="2400" dirty="0"/>
          </a:p>
          <a:p>
            <a:r>
              <a:rPr lang="en-US" sz="2400" dirty="0"/>
              <a:t>Approaches the normal distribution as … </a:t>
            </a:r>
          </a:p>
        </p:txBody>
      </p:sp>
      <p:grpSp>
        <p:nvGrpSpPr>
          <p:cNvPr id="43" name="SMARTInkShape-Group123">
            <a:extLst>
              <a:ext uri="{FF2B5EF4-FFF2-40B4-BE49-F238E27FC236}">
                <a16:creationId xmlns:a16="http://schemas.microsoft.com/office/drawing/2014/main" id="{B7F22FAE-D2BE-8B89-5BF3-430827A1B67F}"/>
              </a:ext>
            </a:extLst>
          </p:cNvPr>
          <p:cNvGrpSpPr/>
          <p:nvPr/>
        </p:nvGrpSpPr>
        <p:grpSpPr>
          <a:xfrm>
            <a:off x="6250274" y="1886133"/>
            <a:ext cx="188627" cy="314143"/>
            <a:chOff x="6250274" y="1886133"/>
            <a:chExt cx="188627" cy="314143"/>
          </a:xfrm>
        </p:grpSpPr>
        <p:sp>
          <p:nvSpPr>
            <p:cNvPr id="41" name="SMARTInkShape-537">
              <a:extLst>
                <a:ext uri="{FF2B5EF4-FFF2-40B4-BE49-F238E27FC236}">
                  <a16:creationId xmlns:a16="http://schemas.microsoft.com/office/drawing/2014/main" id="{20741B38-75F1-EC0E-4C96-553FFFF2374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250274" y="1886133"/>
              <a:ext cx="188627" cy="148679"/>
            </a:xfrm>
            <a:custGeom>
              <a:avLst/>
              <a:gdLst/>
              <a:ahLst/>
              <a:cxnLst/>
              <a:rect l="0" t="0" r="0" b="0"/>
              <a:pathLst>
                <a:path w="188627" h="148679">
                  <a:moveTo>
                    <a:pt x="83851" y="56967"/>
                  </a:moveTo>
                  <a:lnTo>
                    <a:pt x="83851" y="56967"/>
                  </a:lnTo>
                  <a:lnTo>
                    <a:pt x="83851" y="47452"/>
                  </a:lnTo>
                  <a:lnTo>
                    <a:pt x="78795" y="47445"/>
                  </a:lnTo>
                  <a:lnTo>
                    <a:pt x="73490" y="50266"/>
                  </a:lnTo>
                  <a:lnTo>
                    <a:pt x="70594" y="52499"/>
                  </a:lnTo>
                  <a:lnTo>
                    <a:pt x="67376" y="57804"/>
                  </a:lnTo>
                  <a:lnTo>
                    <a:pt x="66518" y="60700"/>
                  </a:lnTo>
                  <a:lnTo>
                    <a:pt x="64888" y="62630"/>
                  </a:lnTo>
                  <a:lnTo>
                    <a:pt x="46638" y="76096"/>
                  </a:lnTo>
                  <a:lnTo>
                    <a:pt x="40854" y="84166"/>
                  </a:lnTo>
                  <a:lnTo>
                    <a:pt x="20160" y="127135"/>
                  </a:lnTo>
                  <a:lnTo>
                    <a:pt x="10769" y="143844"/>
                  </a:lnTo>
                  <a:lnTo>
                    <a:pt x="4451" y="148496"/>
                  </a:lnTo>
                  <a:lnTo>
                    <a:pt x="2343" y="148678"/>
                  </a:lnTo>
                  <a:lnTo>
                    <a:pt x="937" y="147741"/>
                  </a:lnTo>
                  <a:lnTo>
                    <a:pt x="0" y="146058"/>
                  </a:lnTo>
                  <a:lnTo>
                    <a:pt x="1780" y="138544"/>
                  </a:lnTo>
                  <a:lnTo>
                    <a:pt x="23669" y="91730"/>
                  </a:lnTo>
                  <a:lnTo>
                    <a:pt x="42590" y="47232"/>
                  </a:lnTo>
                  <a:lnTo>
                    <a:pt x="55278" y="22275"/>
                  </a:lnTo>
                  <a:lnTo>
                    <a:pt x="58453" y="17964"/>
                  </a:lnTo>
                  <a:lnTo>
                    <a:pt x="59510" y="14032"/>
                  </a:lnTo>
                  <a:lnTo>
                    <a:pt x="59157" y="10352"/>
                  </a:lnTo>
                  <a:lnTo>
                    <a:pt x="57864" y="6840"/>
                  </a:lnTo>
                  <a:lnTo>
                    <a:pt x="58059" y="4499"/>
                  </a:lnTo>
                  <a:lnTo>
                    <a:pt x="59248" y="2938"/>
                  </a:lnTo>
                  <a:lnTo>
                    <a:pt x="63705" y="434"/>
                  </a:lnTo>
                  <a:lnTo>
                    <a:pt x="69532" y="0"/>
                  </a:lnTo>
                  <a:lnTo>
                    <a:pt x="71131" y="997"/>
                  </a:lnTo>
                  <a:lnTo>
                    <a:pt x="72196" y="2720"/>
                  </a:lnTo>
                  <a:lnTo>
                    <a:pt x="72906" y="4927"/>
                  </a:lnTo>
                  <a:lnTo>
                    <a:pt x="74438" y="6399"/>
                  </a:lnTo>
                  <a:lnTo>
                    <a:pt x="78963" y="8034"/>
                  </a:lnTo>
                  <a:lnTo>
                    <a:pt x="84500" y="14405"/>
                  </a:lnTo>
                  <a:lnTo>
                    <a:pt x="121379" y="61907"/>
                  </a:lnTo>
                  <a:lnTo>
                    <a:pt x="129106" y="76096"/>
                  </a:lnTo>
                  <a:lnTo>
                    <a:pt x="157029" y="106354"/>
                  </a:lnTo>
                  <a:lnTo>
                    <a:pt x="171621" y="112875"/>
                  </a:lnTo>
                  <a:lnTo>
                    <a:pt x="174114" y="115406"/>
                  </a:lnTo>
                  <a:lnTo>
                    <a:pt x="175776" y="118151"/>
                  </a:lnTo>
                  <a:lnTo>
                    <a:pt x="176885" y="118923"/>
                  </a:lnTo>
                  <a:lnTo>
                    <a:pt x="177624" y="118379"/>
                  </a:lnTo>
                  <a:lnTo>
                    <a:pt x="178115" y="116958"/>
                  </a:lnTo>
                  <a:lnTo>
                    <a:pt x="179503" y="116011"/>
                  </a:lnTo>
                  <a:lnTo>
                    <a:pt x="183865" y="114959"/>
                  </a:lnTo>
                  <a:lnTo>
                    <a:pt x="185453" y="115737"/>
                  </a:lnTo>
                  <a:lnTo>
                    <a:pt x="186510" y="117314"/>
                  </a:lnTo>
                  <a:lnTo>
                    <a:pt x="187216" y="119423"/>
                  </a:lnTo>
                  <a:lnTo>
                    <a:pt x="187685" y="119771"/>
                  </a:lnTo>
                  <a:lnTo>
                    <a:pt x="187999" y="118945"/>
                  </a:lnTo>
                  <a:lnTo>
                    <a:pt x="188208" y="117335"/>
                  </a:lnTo>
                  <a:lnTo>
                    <a:pt x="188347" y="117321"/>
                  </a:lnTo>
                  <a:lnTo>
                    <a:pt x="188626" y="1236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538">
              <a:extLst>
                <a:ext uri="{FF2B5EF4-FFF2-40B4-BE49-F238E27FC236}">
                  <a16:creationId xmlns:a16="http://schemas.microsoft.com/office/drawing/2014/main" id="{1E57E8F2-20EA-AB44-3002-805CF235373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343650" y="1896799"/>
              <a:ext cx="19051" cy="303477"/>
            </a:xfrm>
            <a:custGeom>
              <a:avLst/>
              <a:gdLst/>
              <a:ahLst/>
              <a:cxnLst/>
              <a:rect l="0" t="0" r="0" b="0"/>
              <a:pathLst>
                <a:path w="19051" h="303477">
                  <a:moveTo>
                    <a:pt x="0" y="8201"/>
                  </a:moveTo>
                  <a:lnTo>
                    <a:pt x="0" y="8201"/>
                  </a:lnTo>
                  <a:lnTo>
                    <a:pt x="8201" y="0"/>
                  </a:lnTo>
                  <a:lnTo>
                    <a:pt x="8642" y="617"/>
                  </a:lnTo>
                  <a:lnTo>
                    <a:pt x="9473" y="41570"/>
                  </a:lnTo>
                  <a:lnTo>
                    <a:pt x="12332" y="70652"/>
                  </a:lnTo>
                  <a:lnTo>
                    <a:pt x="14571" y="78410"/>
                  </a:lnTo>
                  <a:lnTo>
                    <a:pt x="14238" y="95497"/>
                  </a:lnTo>
                  <a:lnTo>
                    <a:pt x="10146" y="136270"/>
                  </a:lnTo>
                  <a:lnTo>
                    <a:pt x="9647" y="181117"/>
                  </a:lnTo>
                  <a:lnTo>
                    <a:pt x="6739" y="212541"/>
                  </a:lnTo>
                  <a:lnTo>
                    <a:pt x="1331" y="252235"/>
                  </a:lnTo>
                  <a:lnTo>
                    <a:pt x="6236" y="270472"/>
                  </a:lnTo>
                  <a:lnTo>
                    <a:pt x="19050" y="30347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24">
            <a:extLst>
              <a:ext uri="{FF2B5EF4-FFF2-40B4-BE49-F238E27FC236}">
                <a16:creationId xmlns:a16="http://schemas.microsoft.com/office/drawing/2014/main" id="{4E6B6F63-FD5D-C6DB-B330-66991B8B4024}"/>
              </a:ext>
            </a:extLst>
          </p:cNvPr>
          <p:cNvGrpSpPr/>
          <p:nvPr/>
        </p:nvGrpSpPr>
        <p:grpSpPr>
          <a:xfrm>
            <a:off x="5667427" y="1895630"/>
            <a:ext cx="333324" cy="418946"/>
            <a:chOff x="5667427" y="1895630"/>
            <a:chExt cx="333324" cy="418946"/>
          </a:xfrm>
        </p:grpSpPr>
        <p:sp>
          <p:nvSpPr>
            <p:cNvPr id="44" name="SMARTInkShape-539">
              <a:extLst>
                <a:ext uri="{FF2B5EF4-FFF2-40B4-BE49-F238E27FC236}">
                  <a16:creationId xmlns:a16="http://schemas.microsoft.com/office/drawing/2014/main" id="{A8A40FFF-C79D-D603-2C24-70CDB9426D9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5800725" y="2133600"/>
              <a:ext cx="200026" cy="57151"/>
            </a:xfrm>
            <a:custGeom>
              <a:avLst/>
              <a:gdLst/>
              <a:ahLst/>
              <a:cxnLst/>
              <a:rect l="0" t="0" r="0" b="0"/>
              <a:pathLst>
                <a:path w="200026" h="57151">
                  <a:moveTo>
                    <a:pt x="0" y="57150"/>
                  </a:moveTo>
                  <a:lnTo>
                    <a:pt x="0" y="57150"/>
                  </a:lnTo>
                  <a:lnTo>
                    <a:pt x="40098" y="40904"/>
                  </a:lnTo>
                  <a:lnTo>
                    <a:pt x="85989" y="25351"/>
                  </a:lnTo>
                  <a:lnTo>
                    <a:pt x="130561" y="17057"/>
                  </a:lnTo>
                  <a:lnTo>
                    <a:pt x="157130" y="10517"/>
                  </a:lnTo>
                  <a:lnTo>
                    <a:pt x="168853" y="8761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540">
              <a:extLst>
                <a:ext uri="{FF2B5EF4-FFF2-40B4-BE49-F238E27FC236}">
                  <a16:creationId xmlns:a16="http://schemas.microsoft.com/office/drawing/2014/main" id="{5FD67096-EFD4-8913-257F-0EBCE9F4AA97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5848404" y="1895630"/>
              <a:ext cx="133297" cy="418946"/>
            </a:xfrm>
            <a:custGeom>
              <a:avLst/>
              <a:gdLst/>
              <a:ahLst/>
              <a:cxnLst/>
              <a:rect l="0" t="0" r="0" b="0"/>
              <a:pathLst>
                <a:path w="133297" h="418946">
                  <a:moveTo>
                    <a:pt x="133296" y="76045"/>
                  </a:moveTo>
                  <a:lnTo>
                    <a:pt x="133296" y="76045"/>
                  </a:lnTo>
                  <a:lnTo>
                    <a:pt x="133296" y="34248"/>
                  </a:lnTo>
                  <a:lnTo>
                    <a:pt x="130474" y="28188"/>
                  </a:lnTo>
                  <a:lnTo>
                    <a:pt x="110630" y="5799"/>
                  </a:lnTo>
                  <a:lnTo>
                    <a:pt x="101703" y="2491"/>
                  </a:lnTo>
                  <a:lnTo>
                    <a:pt x="65151" y="0"/>
                  </a:lnTo>
                  <a:lnTo>
                    <a:pt x="55031" y="5558"/>
                  </a:lnTo>
                  <a:lnTo>
                    <a:pt x="44537" y="15084"/>
                  </a:lnTo>
                  <a:lnTo>
                    <a:pt x="20726" y="49686"/>
                  </a:lnTo>
                  <a:lnTo>
                    <a:pt x="12806" y="81758"/>
                  </a:lnTo>
                  <a:lnTo>
                    <a:pt x="10459" y="118072"/>
                  </a:lnTo>
                  <a:lnTo>
                    <a:pt x="8607" y="161723"/>
                  </a:lnTo>
                  <a:lnTo>
                    <a:pt x="2983" y="198680"/>
                  </a:lnTo>
                  <a:lnTo>
                    <a:pt x="846" y="241616"/>
                  </a:lnTo>
                  <a:lnTo>
                    <a:pt x="211" y="280560"/>
                  </a:lnTo>
                  <a:lnTo>
                    <a:pt x="0" y="322700"/>
                  </a:lnTo>
                  <a:lnTo>
                    <a:pt x="2784" y="351975"/>
                  </a:lnTo>
                  <a:lnTo>
                    <a:pt x="11707" y="399033"/>
                  </a:lnTo>
                  <a:lnTo>
                    <a:pt x="18996" y="418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541">
              <a:extLst>
                <a:ext uri="{FF2B5EF4-FFF2-40B4-BE49-F238E27FC236}">
                  <a16:creationId xmlns:a16="http://schemas.microsoft.com/office/drawing/2014/main" id="{1D50B1A7-2085-E06B-E00E-05BFFC1F147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5667427" y="1901013"/>
              <a:ext cx="132017" cy="279864"/>
            </a:xfrm>
            <a:custGeom>
              <a:avLst/>
              <a:gdLst/>
              <a:ahLst/>
              <a:cxnLst/>
              <a:rect l="0" t="0" r="0" b="0"/>
              <a:pathLst>
                <a:path w="132017" h="279864">
                  <a:moveTo>
                    <a:pt x="114248" y="194487"/>
                  </a:moveTo>
                  <a:lnTo>
                    <a:pt x="114248" y="194487"/>
                  </a:lnTo>
                  <a:lnTo>
                    <a:pt x="114248" y="176771"/>
                  </a:lnTo>
                  <a:lnTo>
                    <a:pt x="119304" y="170776"/>
                  </a:lnTo>
                  <a:lnTo>
                    <a:pt x="119736" y="169155"/>
                  </a:lnTo>
                  <a:lnTo>
                    <a:pt x="118964" y="168074"/>
                  </a:lnTo>
                  <a:lnTo>
                    <a:pt x="115179" y="166339"/>
                  </a:lnTo>
                  <a:lnTo>
                    <a:pt x="119920" y="165997"/>
                  </a:lnTo>
                  <a:lnTo>
                    <a:pt x="117474" y="165949"/>
                  </a:lnTo>
                  <a:lnTo>
                    <a:pt x="112860" y="163107"/>
                  </a:lnTo>
                  <a:lnTo>
                    <a:pt x="107281" y="159373"/>
                  </a:lnTo>
                  <a:lnTo>
                    <a:pt x="96998" y="156780"/>
                  </a:lnTo>
                  <a:lnTo>
                    <a:pt x="58969" y="156388"/>
                  </a:lnTo>
                  <a:lnTo>
                    <a:pt x="29700" y="183834"/>
                  </a:lnTo>
                  <a:lnTo>
                    <a:pt x="13508" y="205475"/>
                  </a:lnTo>
                  <a:lnTo>
                    <a:pt x="4436" y="212207"/>
                  </a:lnTo>
                  <a:lnTo>
                    <a:pt x="539" y="221424"/>
                  </a:lnTo>
                  <a:lnTo>
                    <a:pt x="0" y="244377"/>
                  </a:lnTo>
                  <a:lnTo>
                    <a:pt x="2793" y="251233"/>
                  </a:lnTo>
                  <a:lnTo>
                    <a:pt x="5019" y="254542"/>
                  </a:lnTo>
                  <a:lnTo>
                    <a:pt x="10316" y="258220"/>
                  </a:lnTo>
                  <a:lnTo>
                    <a:pt x="24892" y="265935"/>
                  </a:lnTo>
                  <a:lnTo>
                    <a:pt x="32453" y="270694"/>
                  </a:lnTo>
                  <a:lnTo>
                    <a:pt x="49320" y="273160"/>
                  </a:lnTo>
                  <a:lnTo>
                    <a:pt x="65282" y="272844"/>
                  </a:lnTo>
                  <a:lnTo>
                    <a:pt x="106273" y="279863"/>
                  </a:lnTo>
                  <a:lnTo>
                    <a:pt x="113526" y="277234"/>
                  </a:lnTo>
                  <a:lnTo>
                    <a:pt x="116942" y="275052"/>
                  </a:lnTo>
                  <a:lnTo>
                    <a:pt x="126805" y="256811"/>
                  </a:lnTo>
                  <a:lnTo>
                    <a:pt x="132016" y="213540"/>
                  </a:lnTo>
                  <a:lnTo>
                    <a:pt x="131858" y="171440"/>
                  </a:lnTo>
                  <a:lnTo>
                    <a:pt x="125581" y="132742"/>
                  </a:lnTo>
                  <a:lnTo>
                    <a:pt x="116800" y="87863"/>
                  </a:lnTo>
                  <a:lnTo>
                    <a:pt x="109695" y="43603"/>
                  </a:lnTo>
                  <a:lnTo>
                    <a:pt x="105160" y="11585"/>
                  </a:lnTo>
                  <a:lnTo>
                    <a:pt x="107739" y="4542"/>
                  </a:lnTo>
                  <a:lnTo>
                    <a:pt x="109909" y="1182"/>
                  </a:lnTo>
                  <a:lnTo>
                    <a:pt x="112414" y="0"/>
                  </a:lnTo>
                  <a:lnTo>
                    <a:pt x="123773" y="39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542">
              <a:extLst>
                <a:ext uri="{FF2B5EF4-FFF2-40B4-BE49-F238E27FC236}">
                  <a16:creationId xmlns:a16="http://schemas.microsoft.com/office/drawing/2014/main" id="{E8BA3D43-2DC7-1904-D5CA-BA117A2D8E32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5695950" y="21145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25">
            <a:extLst>
              <a:ext uri="{FF2B5EF4-FFF2-40B4-BE49-F238E27FC236}">
                <a16:creationId xmlns:a16="http://schemas.microsoft.com/office/drawing/2014/main" id="{D8EFC3A7-1051-5F9E-472B-89DFCFDD0D86}"/>
              </a:ext>
            </a:extLst>
          </p:cNvPr>
          <p:cNvGrpSpPr/>
          <p:nvPr/>
        </p:nvGrpSpPr>
        <p:grpSpPr>
          <a:xfrm>
            <a:off x="6906038" y="230096"/>
            <a:ext cx="1294988" cy="389030"/>
            <a:chOff x="6906038" y="230096"/>
            <a:chExt cx="1294988" cy="389030"/>
          </a:xfrm>
        </p:grpSpPr>
        <p:sp>
          <p:nvSpPr>
            <p:cNvPr id="49" name="SMARTInkShape-543">
              <a:extLst>
                <a:ext uri="{FF2B5EF4-FFF2-40B4-BE49-F238E27FC236}">
                  <a16:creationId xmlns:a16="http://schemas.microsoft.com/office/drawing/2014/main" id="{A347AD90-ECAE-142F-7664-6542FC8A906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162925" y="381392"/>
              <a:ext cx="38101" cy="237734"/>
            </a:xfrm>
            <a:custGeom>
              <a:avLst/>
              <a:gdLst/>
              <a:ahLst/>
              <a:cxnLst/>
              <a:rect l="0" t="0" r="0" b="0"/>
              <a:pathLst>
                <a:path w="38101" h="237734">
                  <a:moveTo>
                    <a:pt x="0" y="9133"/>
                  </a:moveTo>
                  <a:lnTo>
                    <a:pt x="0" y="9133"/>
                  </a:lnTo>
                  <a:lnTo>
                    <a:pt x="9134" y="0"/>
                  </a:lnTo>
                  <a:lnTo>
                    <a:pt x="15994" y="13836"/>
                  </a:lnTo>
                  <a:lnTo>
                    <a:pt x="18446" y="33502"/>
                  </a:lnTo>
                  <a:lnTo>
                    <a:pt x="17913" y="76508"/>
                  </a:lnTo>
                  <a:lnTo>
                    <a:pt x="13539" y="102474"/>
                  </a:lnTo>
                  <a:lnTo>
                    <a:pt x="19486" y="144267"/>
                  </a:lnTo>
                  <a:lnTo>
                    <a:pt x="24353" y="170528"/>
                  </a:lnTo>
                  <a:lnTo>
                    <a:pt x="22150" y="192185"/>
                  </a:lnTo>
                  <a:lnTo>
                    <a:pt x="28929" y="223682"/>
                  </a:lnTo>
                  <a:lnTo>
                    <a:pt x="38100" y="237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544">
              <a:extLst>
                <a:ext uri="{FF2B5EF4-FFF2-40B4-BE49-F238E27FC236}">
                  <a16:creationId xmlns:a16="http://schemas.microsoft.com/office/drawing/2014/main" id="{3C3F720E-010E-BED7-F8CD-F0E26123C5B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881028" y="476250"/>
              <a:ext cx="167598" cy="19048"/>
            </a:xfrm>
            <a:custGeom>
              <a:avLst/>
              <a:gdLst/>
              <a:ahLst/>
              <a:cxnLst/>
              <a:rect l="0" t="0" r="0" b="0"/>
              <a:pathLst>
                <a:path w="167598" h="19048">
                  <a:moveTo>
                    <a:pt x="5672" y="9525"/>
                  </a:moveTo>
                  <a:lnTo>
                    <a:pt x="5672" y="9525"/>
                  </a:lnTo>
                  <a:lnTo>
                    <a:pt x="616" y="14581"/>
                  </a:lnTo>
                  <a:lnTo>
                    <a:pt x="184" y="16071"/>
                  </a:lnTo>
                  <a:lnTo>
                    <a:pt x="955" y="17064"/>
                  </a:lnTo>
                  <a:lnTo>
                    <a:pt x="4741" y="18658"/>
                  </a:lnTo>
                  <a:lnTo>
                    <a:pt x="0" y="18972"/>
                  </a:lnTo>
                  <a:lnTo>
                    <a:pt x="13590" y="19047"/>
                  </a:lnTo>
                  <a:lnTo>
                    <a:pt x="57277" y="10408"/>
                  </a:lnTo>
                  <a:lnTo>
                    <a:pt x="99186" y="9602"/>
                  </a:lnTo>
                  <a:lnTo>
                    <a:pt x="145314" y="4479"/>
                  </a:lnTo>
                  <a:lnTo>
                    <a:pt x="16759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545">
              <a:extLst>
                <a:ext uri="{FF2B5EF4-FFF2-40B4-BE49-F238E27FC236}">
                  <a16:creationId xmlns:a16="http://schemas.microsoft.com/office/drawing/2014/main" id="{7A9A19F2-FED3-E684-638F-411DEC5F5791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14512" y="400593"/>
              <a:ext cx="193826" cy="142333"/>
            </a:xfrm>
            <a:custGeom>
              <a:avLst/>
              <a:gdLst/>
              <a:ahLst/>
              <a:cxnLst/>
              <a:rect l="0" t="0" r="0" b="0"/>
              <a:pathLst>
                <a:path w="193826" h="142333">
                  <a:moveTo>
                    <a:pt x="5488" y="28032"/>
                  </a:moveTo>
                  <a:lnTo>
                    <a:pt x="5488" y="28032"/>
                  </a:lnTo>
                  <a:lnTo>
                    <a:pt x="0" y="28032"/>
                  </a:lnTo>
                  <a:lnTo>
                    <a:pt x="2343" y="28032"/>
                  </a:lnTo>
                  <a:lnTo>
                    <a:pt x="6912" y="25210"/>
                  </a:lnTo>
                  <a:lnTo>
                    <a:pt x="39586" y="3580"/>
                  </a:lnTo>
                  <a:lnTo>
                    <a:pt x="46396" y="1290"/>
                  </a:lnTo>
                  <a:lnTo>
                    <a:pt x="61236" y="0"/>
                  </a:lnTo>
                  <a:lnTo>
                    <a:pt x="79038" y="4674"/>
                  </a:lnTo>
                  <a:lnTo>
                    <a:pt x="83096" y="8227"/>
                  </a:lnTo>
                  <a:lnTo>
                    <a:pt x="87605" y="17819"/>
                  </a:lnTo>
                  <a:lnTo>
                    <a:pt x="90896" y="63763"/>
                  </a:lnTo>
                  <a:lnTo>
                    <a:pt x="86063" y="88949"/>
                  </a:lnTo>
                  <a:lnTo>
                    <a:pt x="73871" y="119292"/>
                  </a:lnTo>
                  <a:lnTo>
                    <a:pt x="74361" y="120622"/>
                  </a:lnTo>
                  <a:lnTo>
                    <a:pt x="75744" y="121509"/>
                  </a:lnTo>
                  <a:lnTo>
                    <a:pt x="77725" y="122100"/>
                  </a:lnTo>
                  <a:lnTo>
                    <a:pt x="79046" y="121436"/>
                  </a:lnTo>
                  <a:lnTo>
                    <a:pt x="79927" y="119934"/>
                  </a:lnTo>
                  <a:lnTo>
                    <a:pt x="81166" y="109943"/>
                  </a:lnTo>
                  <a:lnTo>
                    <a:pt x="81340" y="104864"/>
                  </a:lnTo>
                  <a:lnTo>
                    <a:pt x="87178" y="93577"/>
                  </a:lnTo>
                  <a:lnTo>
                    <a:pt x="113202" y="50191"/>
                  </a:lnTo>
                  <a:lnTo>
                    <a:pt x="148869" y="17208"/>
                  </a:lnTo>
                  <a:lnTo>
                    <a:pt x="156703" y="12638"/>
                  </a:lnTo>
                  <a:lnTo>
                    <a:pt x="165297" y="9704"/>
                  </a:lnTo>
                  <a:lnTo>
                    <a:pt x="176898" y="14252"/>
                  </a:lnTo>
                  <a:lnTo>
                    <a:pt x="185034" y="22261"/>
                  </a:lnTo>
                  <a:lnTo>
                    <a:pt x="191119" y="32875"/>
                  </a:lnTo>
                  <a:lnTo>
                    <a:pt x="193825" y="44648"/>
                  </a:lnTo>
                  <a:lnTo>
                    <a:pt x="190291" y="68233"/>
                  </a:lnTo>
                  <a:lnTo>
                    <a:pt x="181732" y="97043"/>
                  </a:lnTo>
                  <a:lnTo>
                    <a:pt x="185630" y="124465"/>
                  </a:lnTo>
                  <a:lnTo>
                    <a:pt x="183270" y="131922"/>
                  </a:lnTo>
                  <a:lnTo>
                    <a:pt x="181160" y="135392"/>
                  </a:lnTo>
                  <a:lnTo>
                    <a:pt x="180811" y="137705"/>
                  </a:lnTo>
                  <a:lnTo>
                    <a:pt x="186463" y="14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546">
              <a:extLst>
                <a:ext uri="{FF2B5EF4-FFF2-40B4-BE49-F238E27FC236}">
                  <a16:creationId xmlns:a16="http://schemas.microsoft.com/office/drawing/2014/main" id="{60983494-24B3-471A-B590-7925D8B5E7B4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324725" y="4286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10361" y="11511"/>
                  </a:lnTo>
                  <a:lnTo>
                    <a:pt x="55170" y="4585"/>
                  </a:lnTo>
                  <a:lnTo>
                    <a:pt x="96975" y="60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547">
              <a:extLst>
                <a:ext uri="{FF2B5EF4-FFF2-40B4-BE49-F238E27FC236}">
                  <a16:creationId xmlns:a16="http://schemas.microsoft.com/office/drawing/2014/main" id="{4781C407-4666-5B75-66AB-30FE7F16435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305675" y="381000"/>
              <a:ext cx="66676" cy="19051"/>
            </a:xfrm>
            <a:custGeom>
              <a:avLst/>
              <a:gdLst/>
              <a:ahLst/>
              <a:cxnLst/>
              <a:rect l="0" t="0" r="0" b="0"/>
              <a:pathLst>
                <a:path w="66676" h="19051">
                  <a:moveTo>
                    <a:pt x="0" y="19050"/>
                  </a:moveTo>
                  <a:lnTo>
                    <a:pt x="0" y="19050"/>
                  </a:lnTo>
                  <a:lnTo>
                    <a:pt x="16266" y="17992"/>
                  </a:lnTo>
                  <a:lnTo>
                    <a:pt x="52058" y="9349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548">
              <a:extLst>
                <a:ext uri="{FF2B5EF4-FFF2-40B4-BE49-F238E27FC236}">
                  <a16:creationId xmlns:a16="http://schemas.microsoft.com/office/drawing/2014/main" id="{F04CE3A7-5DA7-362E-08B5-AE1CF823DBA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058025" y="4191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4589" y="17992"/>
                  </a:lnTo>
                  <a:lnTo>
                    <a:pt x="58817" y="10849"/>
                  </a:lnTo>
                  <a:lnTo>
                    <a:pt x="94259" y="85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549">
              <a:extLst>
                <a:ext uri="{FF2B5EF4-FFF2-40B4-BE49-F238E27FC236}">
                  <a16:creationId xmlns:a16="http://schemas.microsoft.com/office/drawing/2014/main" id="{9EF8E88B-B999-DEAF-02B1-05B23809AB5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96166" y="230096"/>
              <a:ext cx="118787" cy="344955"/>
            </a:xfrm>
            <a:custGeom>
              <a:avLst/>
              <a:gdLst/>
              <a:ahLst/>
              <a:cxnLst/>
              <a:rect l="0" t="0" r="0" b="0"/>
              <a:pathLst>
                <a:path w="118787" h="344955">
                  <a:moveTo>
                    <a:pt x="95209" y="84229"/>
                  </a:moveTo>
                  <a:lnTo>
                    <a:pt x="95209" y="84229"/>
                  </a:lnTo>
                  <a:lnTo>
                    <a:pt x="95209" y="79173"/>
                  </a:lnTo>
                  <a:lnTo>
                    <a:pt x="98031" y="73868"/>
                  </a:lnTo>
                  <a:lnTo>
                    <a:pt x="117876" y="52072"/>
                  </a:lnTo>
                  <a:lnTo>
                    <a:pt x="118786" y="50091"/>
                  </a:lnTo>
                  <a:lnTo>
                    <a:pt x="118335" y="48770"/>
                  </a:lnTo>
                  <a:lnTo>
                    <a:pt x="116976" y="47890"/>
                  </a:lnTo>
                  <a:lnTo>
                    <a:pt x="99229" y="21343"/>
                  </a:lnTo>
                  <a:lnTo>
                    <a:pt x="96996" y="14652"/>
                  </a:lnTo>
                  <a:lnTo>
                    <a:pt x="95342" y="12444"/>
                  </a:lnTo>
                  <a:lnTo>
                    <a:pt x="74637" y="1871"/>
                  </a:lnTo>
                  <a:lnTo>
                    <a:pt x="74087" y="748"/>
                  </a:lnTo>
                  <a:lnTo>
                    <a:pt x="74778" y="0"/>
                  </a:lnTo>
                  <a:lnTo>
                    <a:pt x="65637" y="4004"/>
                  </a:lnTo>
                  <a:lnTo>
                    <a:pt x="58076" y="11884"/>
                  </a:lnTo>
                  <a:lnTo>
                    <a:pt x="35874" y="40287"/>
                  </a:lnTo>
                  <a:lnTo>
                    <a:pt x="19388" y="81709"/>
                  </a:lnTo>
                  <a:lnTo>
                    <a:pt x="10382" y="128377"/>
                  </a:lnTo>
                  <a:lnTo>
                    <a:pt x="1541" y="173965"/>
                  </a:lnTo>
                  <a:lnTo>
                    <a:pt x="271" y="214334"/>
                  </a:lnTo>
                  <a:lnTo>
                    <a:pt x="0" y="261771"/>
                  </a:lnTo>
                  <a:lnTo>
                    <a:pt x="2787" y="304838"/>
                  </a:lnTo>
                  <a:lnTo>
                    <a:pt x="5449" y="320919"/>
                  </a:lnTo>
                  <a:lnTo>
                    <a:pt x="3115" y="335922"/>
                  </a:lnTo>
                  <a:lnTo>
                    <a:pt x="5949" y="343554"/>
                  </a:lnTo>
                  <a:lnTo>
                    <a:pt x="8186" y="344954"/>
                  </a:lnTo>
                  <a:lnTo>
                    <a:pt x="19009" y="3414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550">
              <a:extLst>
                <a:ext uri="{FF2B5EF4-FFF2-40B4-BE49-F238E27FC236}">
                  <a16:creationId xmlns:a16="http://schemas.microsoft.com/office/drawing/2014/main" id="{F6D5D123-0CEC-C542-082F-9FFB9BD2C01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906038" y="234789"/>
              <a:ext cx="128388" cy="259944"/>
            </a:xfrm>
            <a:custGeom>
              <a:avLst/>
              <a:gdLst/>
              <a:ahLst/>
              <a:cxnLst/>
              <a:rect l="0" t="0" r="0" b="0"/>
              <a:pathLst>
                <a:path w="128388" h="259944">
                  <a:moveTo>
                    <a:pt x="94837" y="155736"/>
                  </a:moveTo>
                  <a:lnTo>
                    <a:pt x="94837" y="155736"/>
                  </a:lnTo>
                  <a:lnTo>
                    <a:pt x="103037" y="155736"/>
                  </a:lnTo>
                  <a:lnTo>
                    <a:pt x="112447" y="147535"/>
                  </a:lnTo>
                  <a:lnTo>
                    <a:pt x="123285" y="146221"/>
                  </a:lnTo>
                  <a:lnTo>
                    <a:pt x="123375" y="141158"/>
                  </a:lnTo>
                  <a:lnTo>
                    <a:pt x="122329" y="140725"/>
                  </a:lnTo>
                  <a:lnTo>
                    <a:pt x="118345" y="143067"/>
                  </a:lnTo>
                  <a:lnTo>
                    <a:pt x="117918" y="144115"/>
                  </a:lnTo>
                  <a:lnTo>
                    <a:pt x="118691" y="144814"/>
                  </a:lnTo>
                  <a:lnTo>
                    <a:pt x="120264" y="145280"/>
                  </a:lnTo>
                  <a:lnTo>
                    <a:pt x="121314" y="144532"/>
                  </a:lnTo>
                  <a:lnTo>
                    <a:pt x="123136" y="137928"/>
                  </a:lnTo>
                  <a:lnTo>
                    <a:pt x="126112" y="137238"/>
                  </a:lnTo>
                  <a:lnTo>
                    <a:pt x="128387" y="137054"/>
                  </a:lnTo>
                  <a:lnTo>
                    <a:pt x="116136" y="136718"/>
                  </a:lnTo>
                  <a:lnTo>
                    <a:pt x="119819" y="136692"/>
                  </a:lnTo>
                  <a:lnTo>
                    <a:pt x="114877" y="136687"/>
                  </a:lnTo>
                  <a:lnTo>
                    <a:pt x="114327" y="133864"/>
                  </a:lnTo>
                  <a:lnTo>
                    <a:pt x="113896" y="127277"/>
                  </a:lnTo>
                  <a:lnTo>
                    <a:pt x="108833" y="127195"/>
                  </a:lnTo>
                  <a:lnTo>
                    <a:pt x="103526" y="124354"/>
                  </a:lnTo>
                  <a:lnTo>
                    <a:pt x="95345" y="118029"/>
                  </a:lnTo>
                  <a:lnTo>
                    <a:pt x="100426" y="117714"/>
                  </a:lnTo>
                  <a:lnTo>
                    <a:pt x="68395" y="117636"/>
                  </a:lnTo>
                  <a:lnTo>
                    <a:pt x="58248" y="125837"/>
                  </a:lnTo>
                  <a:lnTo>
                    <a:pt x="49431" y="133446"/>
                  </a:lnTo>
                  <a:lnTo>
                    <a:pt x="43613" y="135246"/>
                  </a:lnTo>
                  <a:lnTo>
                    <a:pt x="41637" y="136784"/>
                  </a:lnTo>
                  <a:lnTo>
                    <a:pt x="28600" y="155216"/>
                  </a:lnTo>
                  <a:lnTo>
                    <a:pt x="28291" y="160639"/>
                  </a:lnTo>
                  <a:lnTo>
                    <a:pt x="22576" y="166029"/>
                  </a:lnTo>
                  <a:lnTo>
                    <a:pt x="15095" y="171952"/>
                  </a:lnTo>
                  <a:lnTo>
                    <a:pt x="2722" y="198099"/>
                  </a:lnTo>
                  <a:lnTo>
                    <a:pt x="206" y="215296"/>
                  </a:lnTo>
                  <a:lnTo>
                    <a:pt x="0" y="220843"/>
                  </a:lnTo>
                  <a:lnTo>
                    <a:pt x="3037" y="225599"/>
                  </a:lnTo>
                  <a:lnTo>
                    <a:pt x="47135" y="250801"/>
                  </a:lnTo>
                  <a:lnTo>
                    <a:pt x="59878" y="256195"/>
                  </a:lnTo>
                  <a:lnTo>
                    <a:pt x="86601" y="259943"/>
                  </a:lnTo>
                  <a:lnTo>
                    <a:pt x="90405" y="258015"/>
                  </a:lnTo>
                  <a:lnTo>
                    <a:pt x="97454" y="250230"/>
                  </a:lnTo>
                  <a:lnTo>
                    <a:pt x="101292" y="236892"/>
                  </a:lnTo>
                  <a:lnTo>
                    <a:pt x="106274" y="214354"/>
                  </a:lnTo>
                  <a:lnTo>
                    <a:pt x="108812" y="207515"/>
                  </a:lnTo>
                  <a:lnTo>
                    <a:pt x="108387" y="200839"/>
                  </a:lnTo>
                  <a:lnTo>
                    <a:pt x="100851" y="180271"/>
                  </a:lnTo>
                  <a:lnTo>
                    <a:pt x="103691" y="136154"/>
                  </a:lnTo>
                  <a:lnTo>
                    <a:pt x="97683" y="96364"/>
                  </a:lnTo>
                  <a:lnTo>
                    <a:pt x="94622" y="56888"/>
                  </a:lnTo>
                  <a:lnTo>
                    <a:pt x="86269" y="9540"/>
                  </a:lnTo>
                  <a:lnTo>
                    <a:pt x="85738" y="1507"/>
                  </a:lnTo>
                  <a:lnTo>
                    <a:pt x="86655" y="0"/>
                  </a:lnTo>
                  <a:lnTo>
                    <a:pt x="88323" y="54"/>
                  </a:lnTo>
                  <a:lnTo>
                    <a:pt x="93001" y="1877"/>
                  </a:lnTo>
                  <a:lnTo>
                    <a:pt x="104362" y="33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331941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18"/>
          <p:cNvSpPr>
            <a:spLocks noChangeShapeType="1"/>
          </p:cNvSpPr>
          <p:nvPr/>
        </p:nvSpPr>
        <p:spPr bwMode="auto">
          <a:xfrm>
            <a:off x="4511675" y="5503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355725" y="1066800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p:sp>
        <p:nvSpPr>
          <p:cNvPr id="78" name="Freeform 5"/>
          <p:cNvSpPr>
            <a:spLocks/>
          </p:cNvSpPr>
          <p:nvPr/>
        </p:nvSpPr>
        <p:spPr bwMode="auto">
          <a:xfrm>
            <a:off x="4511675" y="4699000"/>
            <a:ext cx="3014663" cy="1209675"/>
          </a:xfrm>
          <a:custGeom>
            <a:avLst/>
            <a:gdLst>
              <a:gd name="T0" fmla="*/ 2147483647 w 1899"/>
              <a:gd name="T1" fmla="*/ 2147483647 h 762"/>
              <a:gd name="T2" fmla="*/ 2147483647 w 1899"/>
              <a:gd name="T3" fmla="*/ 2147483647 h 762"/>
              <a:gd name="T4" fmla="*/ 2147483647 w 1899"/>
              <a:gd name="T5" fmla="*/ 2147483647 h 762"/>
              <a:gd name="T6" fmla="*/ 2147483647 w 1899"/>
              <a:gd name="T7" fmla="*/ 2147483647 h 762"/>
              <a:gd name="T8" fmla="*/ 2147483647 w 1899"/>
              <a:gd name="T9" fmla="*/ 2147483647 h 762"/>
              <a:gd name="T10" fmla="*/ 2147483647 w 1899"/>
              <a:gd name="T11" fmla="*/ 2147483647 h 762"/>
              <a:gd name="T12" fmla="*/ 2147483647 w 1899"/>
              <a:gd name="T13" fmla="*/ 2147483647 h 762"/>
              <a:gd name="T14" fmla="*/ 2147483647 w 1899"/>
              <a:gd name="T15" fmla="*/ 2147483647 h 762"/>
              <a:gd name="T16" fmla="*/ 2147483647 w 1899"/>
              <a:gd name="T17" fmla="*/ 2147483647 h 762"/>
              <a:gd name="T18" fmla="*/ 2147483647 w 1899"/>
              <a:gd name="T19" fmla="*/ 2147483647 h 762"/>
              <a:gd name="T20" fmla="*/ 2147483647 w 1899"/>
              <a:gd name="T21" fmla="*/ 2147483647 h 762"/>
              <a:gd name="T22" fmla="*/ 2147483647 w 1899"/>
              <a:gd name="T23" fmla="*/ 2147483647 h 762"/>
              <a:gd name="T24" fmla="*/ 2147483647 w 1899"/>
              <a:gd name="T25" fmla="*/ 2147483647 h 762"/>
              <a:gd name="T26" fmla="*/ 2147483647 w 1899"/>
              <a:gd name="T27" fmla="*/ 2147483647 h 762"/>
              <a:gd name="T28" fmla="*/ 2147483647 w 1899"/>
              <a:gd name="T29" fmla="*/ 2147483647 h 762"/>
              <a:gd name="T30" fmla="*/ 0 w 1899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99"/>
              <a:gd name="T49" fmla="*/ 0 h 762"/>
              <a:gd name="T50" fmla="*/ 1899 w 1899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99" h="762">
                <a:moveTo>
                  <a:pt x="1898" y="761"/>
                </a:moveTo>
                <a:lnTo>
                  <a:pt x="1700" y="753"/>
                </a:lnTo>
                <a:lnTo>
                  <a:pt x="1599" y="744"/>
                </a:lnTo>
                <a:lnTo>
                  <a:pt x="1500" y="732"/>
                </a:lnTo>
                <a:lnTo>
                  <a:pt x="1400" y="713"/>
                </a:lnTo>
                <a:lnTo>
                  <a:pt x="1299" y="690"/>
                </a:lnTo>
                <a:lnTo>
                  <a:pt x="1200" y="659"/>
                </a:lnTo>
                <a:lnTo>
                  <a:pt x="1000" y="571"/>
                </a:lnTo>
                <a:lnTo>
                  <a:pt x="799" y="446"/>
                </a:lnTo>
                <a:lnTo>
                  <a:pt x="599" y="298"/>
                </a:lnTo>
                <a:lnTo>
                  <a:pt x="500" y="221"/>
                </a:lnTo>
                <a:lnTo>
                  <a:pt x="401" y="151"/>
                </a:lnTo>
                <a:lnTo>
                  <a:pt x="299" y="89"/>
                </a:lnTo>
                <a:lnTo>
                  <a:pt x="200" y="41"/>
                </a:lnTo>
                <a:lnTo>
                  <a:pt x="99" y="10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9" name="Freeform 6"/>
          <p:cNvSpPr>
            <a:spLocks/>
          </p:cNvSpPr>
          <p:nvPr/>
        </p:nvSpPr>
        <p:spPr bwMode="auto">
          <a:xfrm>
            <a:off x="1497013" y="4699000"/>
            <a:ext cx="3016250" cy="1209675"/>
          </a:xfrm>
          <a:custGeom>
            <a:avLst/>
            <a:gdLst>
              <a:gd name="T0" fmla="*/ 0 w 1900"/>
              <a:gd name="T1" fmla="*/ 2147483647 h 762"/>
              <a:gd name="T2" fmla="*/ 2147483647 w 1900"/>
              <a:gd name="T3" fmla="*/ 2147483647 h 762"/>
              <a:gd name="T4" fmla="*/ 2147483647 w 1900"/>
              <a:gd name="T5" fmla="*/ 2147483647 h 762"/>
              <a:gd name="T6" fmla="*/ 2147483647 w 1900"/>
              <a:gd name="T7" fmla="*/ 2147483647 h 762"/>
              <a:gd name="T8" fmla="*/ 2147483647 w 1900"/>
              <a:gd name="T9" fmla="*/ 2147483647 h 762"/>
              <a:gd name="T10" fmla="*/ 2147483647 w 1900"/>
              <a:gd name="T11" fmla="*/ 2147483647 h 762"/>
              <a:gd name="T12" fmla="*/ 2147483647 w 1900"/>
              <a:gd name="T13" fmla="*/ 2147483647 h 762"/>
              <a:gd name="T14" fmla="*/ 2147483647 w 1900"/>
              <a:gd name="T15" fmla="*/ 2147483647 h 762"/>
              <a:gd name="T16" fmla="*/ 2147483647 w 1900"/>
              <a:gd name="T17" fmla="*/ 2147483647 h 762"/>
              <a:gd name="T18" fmla="*/ 2147483647 w 1900"/>
              <a:gd name="T19" fmla="*/ 2147483647 h 762"/>
              <a:gd name="T20" fmla="*/ 2147483647 w 1900"/>
              <a:gd name="T21" fmla="*/ 2147483647 h 762"/>
              <a:gd name="T22" fmla="*/ 2147483647 w 1900"/>
              <a:gd name="T23" fmla="*/ 2147483647 h 762"/>
              <a:gd name="T24" fmla="*/ 2147483647 w 1900"/>
              <a:gd name="T25" fmla="*/ 2147483647 h 762"/>
              <a:gd name="T26" fmla="*/ 2147483647 w 1900"/>
              <a:gd name="T27" fmla="*/ 2147483647 h 762"/>
              <a:gd name="T28" fmla="*/ 2147483647 w 1900"/>
              <a:gd name="T29" fmla="*/ 2147483647 h 762"/>
              <a:gd name="T30" fmla="*/ 2147483647 w 1900"/>
              <a:gd name="T31" fmla="*/ 0 h 76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900"/>
              <a:gd name="T49" fmla="*/ 0 h 762"/>
              <a:gd name="T50" fmla="*/ 1900 w 1900"/>
              <a:gd name="T51" fmla="*/ 762 h 76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900" h="762">
                <a:moveTo>
                  <a:pt x="0" y="761"/>
                </a:moveTo>
                <a:lnTo>
                  <a:pt x="201" y="753"/>
                </a:lnTo>
                <a:lnTo>
                  <a:pt x="300" y="744"/>
                </a:lnTo>
                <a:lnTo>
                  <a:pt x="399" y="732"/>
                </a:lnTo>
                <a:lnTo>
                  <a:pt x="500" y="713"/>
                </a:lnTo>
                <a:lnTo>
                  <a:pt x="599" y="690"/>
                </a:lnTo>
                <a:lnTo>
                  <a:pt x="701" y="659"/>
                </a:lnTo>
                <a:lnTo>
                  <a:pt x="899" y="571"/>
                </a:lnTo>
                <a:lnTo>
                  <a:pt x="1099" y="446"/>
                </a:lnTo>
                <a:lnTo>
                  <a:pt x="1300" y="298"/>
                </a:lnTo>
                <a:lnTo>
                  <a:pt x="1399" y="221"/>
                </a:lnTo>
                <a:lnTo>
                  <a:pt x="1500" y="151"/>
                </a:lnTo>
                <a:lnTo>
                  <a:pt x="1599" y="89"/>
                </a:lnTo>
                <a:lnTo>
                  <a:pt x="1698" y="41"/>
                </a:lnTo>
                <a:lnTo>
                  <a:pt x="1800" y="10"/>
                </a:lnTo>
                <a:lnTo>
                  <a:pt x="1899" y="0"/>
                </a:lnTo>
              </a:path>
            </a:pathLst>
          </a:custGeom>
          <a:noFill/>
          <a:ln w="50800" cap="rnd">
            <a:solidFill>
              <a:schemeClr val="hlink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0" name="Line 10"/>
          <p:cNvSpPr>
            <a:spLocks noChangeShapeType="1"/>
          </p:cNvSpPr>
          <p:nvPr/>
        </p:nvSpPr>
        <p:spPr bwMode="auto">
          <a:xfrm flipH="1">
            <a:off x="4495799" y="4699000"/>
            <a:ext cx="14287" cy="132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" name="Line 14"/>
          <p:cNvSpPr>
            <a:spLocks noChangeShapeType="1"/>
          </p:cNvSpPr>
          <p:nvPr/>
        </p:nvSpPr>
        <p:spPr bwMode="auto">
          <a:xfrm>
            <a:off x="7099300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6" name="Line 18"/>
          <p:cNvSpPr>
            <a:spLocks noChangeShapeType="1"/>
          </p:cNvSpPr>
          <p:nvPr/>
        </p:nvSpPr>
        <p:spPr bwMode="auto">
          <a:xfrm>
            <a:off x="451167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21"/>
          <p:cNvSpPr>
            <a:spLocks noChangeShapeType="1"/>
          </p:cNvSpPr>
          <p:nvPr/>
        </p:nvSpPr>
        <p:spPr bwMode="auto">
          <a:xfrm>
            <a:off x="2573338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22"/>
          <p:cNvSpPr>
            <a:spLocks noChangeShapeType="1"/>
          </p:cNvSpPr>
          <p:nvPr/>
        </p:nvSpPr>
        <p:spPr bwMode="auto">
          <a:xfrm>
            <a:off x="1927225" y="5924550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Rectangle 23"/>
          <p:cNvSpPr>
            <a:spLocks noChangeArrowheads="1"/>
          </p:cNvSpPr>
          <p:nvPr/>
        </p:nvSpPr>
        <p:spPr bwMode="auto">
          <a:xfrm>
            <a:off x="4114800" y="5943600"/>
            <a:ext cx="7969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2" name="Line 31"/>
          <p:cNvSpPr>
            <a:spLocks noChangeShapeType="1"/>
          </p:cNvSpPr>
          <p:nvPr/>
        </p:nvSpPr>
        <p:spPr bwMode="auto">
          <a:xfrm>
            <a:off x="1295400" y="6019800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3" name="Text Box 32"/>
          <p:cNvSpPr txBox="1">
            <a:spLocks noChangeArrowheads="1"/>
          </p:cNvSpPr>
          <p:nvPr/>
        </p:nvSpPr>
        <p:spPr bwMode="auto">
          <a:xfrm>
            <a:off x="1355725" y="1487488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/>
              <p:cNvSpPr txBox="1"/>
              <p:nvPr/>
            </p:nvSpPr>
            <p:spPr>
              <a:xfrm>
                <a:off x="5486400" y="4724400"/>
                <a:ext cx="190885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𝑡</m:t>
                      </m:r>
                      <m:r>
                        <a:rPr lang="en-US" sz="2800" b="0" i="1" smtClean="0">
                          <a:latin typeface="Cambria Math"/>
                        </a:rPr>
                        <m:t> (</m:t>
                      </m:r>
                      <m:r>
                        <a:rPr lang="en-US" sz="2800" b="0" i="1" smtClean="0">
                          <a:latin typeface="Cambria Math"/>
                        </a:rPr>
                        <m:t>𝑑𝑓</m:t>
                      </m:r>
                      <m:r>
                        <a:rPr lang="en-US" sz="2800" b="0" i="1" smtClean="0">
                          <a:latin typeface="Cambria Math"/>
                        </a:rPr>
                        <m:t>=6)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4" name="TextBox 9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4724400"/>
                <a:ext cx="190885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5" name="Line 10"/>
          <p:cNvSpPr>
            <a:spLocks noChangeShapeType="1"/>
          </p:cNvSpPr>
          <p:nvPr/>
        </p:nvSpPr>
        <p:spPr bwMode="auto">
          <a:xfrm flipH="1">
            <a:off x="2514600" y="5783262"/>
            <a:ext cx="0" cy="2635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6" name="Line 10"/>
          <p:cNvSpPr>
            <a:spLocks noChangeShapeType="1"/>
          </p:cNvSpPr>
          <p:nvPr/>
        </p:nvSpPr>
        <p:spPr bwMode="auto">
          <a:xfrm flipH="1">
            <a:off x="6553200" y="5791200"/>
            <a:ext cx="0" cy="263525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7" name="Line 10"/>
          <p:cNvSpPr>
            <a:spLocks noChangeShapeType="1"/>
          </p:cNvSpPr>
          <p:nvPr/>
        </p:nvSpPr>
        <p:spPr bwMode="auto">
          <a:xfrm flipH="1">
            <a:off x="4494212" y="341312"/>
            <a:ext cx="0" cy="259080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8" name="Freeform 11"/>
          <p:cNvSpPr>
            <a:spLocks/>
          </p:cNvSpPr>
          <p:nvPr/>
        </p:nvSpPr>
        <p:spPr bwMode="auto">
          <a:xfrm>
            <a:off x="4510087" y="293687"/>
            <a:ext cx="1365250" cy="2527300"/>
          </a:xfrm>
          <a:custGeom>
            <a:avLst/>
            <a:gdLst>
              <a:gd name="T0" fmla="*/ 2147483647 w 860"/>
              <a:gd name="T1" fmla="*/ 2147483647 h 1592"/>
              <a:gd name="T2" fmla="*/ 2147483647 w 860"/>
              <a:gd name="T3" fmla="*/ 2147483647 h 1592"/>
              <a:gd name="T4" fmla="*/ 2147483647 w 860"/>
              <a:gd name="T5" fmla="*/ 2147483647 h 1592"/>
              <a:gd name="T6" fmla="*/ 2147483647 w 860"/>
              <a:gd name="T7" fmla="*/ 2147483647 h 1592"/>
              <a:gd name="T8" fmla="*/ 2147483647 w 860"/>
              <a:gd name="T9" fmla="*/ 2147483647 h 1592"/>
              <a:gd name="T10" fmla="*/ 2147483647 w 860"/>
              <a:gd name="T11" fmla="*/ 2147483647 h 1592"/>
              <a:gd name="T12" fmla="*/ 2147483647 w 860"/>
              <a:gd name="T13" fmla="*/ 2147483647 h 1592"/>
              <a:gd name="T14" fmla="*/ 2147483647 w 860"/>
              <a:gd name="T15" fmla="*/ 2147483647 h 1592"/>
              <a:gd name="T16" fmla="*/ 2147483647 w 860"/>
              <a:gd name="T17" fmla="*/ 2147483647 h 1592"/>
              <a:gd name="T18" fmla="*/ 2147483647 w 860"/>
              <a:gd name="T19" fmla="*/ 2147483647 h 1592"/>
              <a:gd name="T20" fmla="*/ 2147483647 w 860"/>
              <a:gd name="T21" fmla="*/ 2147483647 h 1592"/>
              <a:gd name="T22" fmla="*/ 2147483647 w 860"/>
              <a:gd name="T23" fmla="*/ 2147483647 h 1592"/>
              <a:gd name="T24" fmla="*/ 2147483647 w 860"/>
              <a:gd name="T25" fmla="*/ 2147483647 h 1592"/>
              <a:gd name="T26" fmla="*/ 2147483647 w 860"/>
              <a:gd name="T27" fmla="*/ 2147483647 h 1592"/>
              <a:gd name="T28" fmla="*/ 2147483647 w 860"/>
              <a:gd name="T29" fmla="*/ 2147483647 h 1592"/>
              <a:gd name="T30" fmla="*/ 0 w 860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0"/>
              <a:gd name="T49" fmla="*/ 0 h 1592"/>
              <a:gd name="T50" fmla="*/ 860 w 860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0" h="1592">
                <a:moveTo>
                  <a:pt x="859" y="1591"/>
                </a:moveTo>
                <a:lnTo>
                  <a:pt x="770" y="1572"/>
                </a:lnTo>
                <a:lnTo>
                  <a:pt x="725" y="1554"/>
                </a:lnTo>
                <a:lnTo>
                  <a:pt x="679" y="1529"/>
                </a:lnTo>
                <a:lnTo>
                  <a:pt x="634" y="1492"/>
                </a:lnTo>
                <a:lnTo>
                  <a:pt x="589" y="1442"/>
                </a:lnTo>
                <a:lnTo>
                  <a:pt x="543" y="1378"/>
                </a:lnTo>
                <a:lnTo>
                  <a:pt x="452" y="1192"/>
                </a:lnTo>
                <a:lnTo>
                  <a:pt x="361" y="933"/>
                </a:lnTo>
                <a:lnTo>
                  <a:pt x="272" y="621"/>
                </a:lnTo>
                <a:lnTo>
                  <a:pt x="227" y="462"/>
                </a:lnTo>
                <a:lnTo>
                  <a:pt x="182" y="313"/>
                </a:lnTo>
                <a:lnTo>
                  <a:pt x="136" y="184"/>
                </a:lnTo>
                <a:lnTo>
                  <a:pt x="91" y="85"/>
                </a:lnTo>
                <a:lnTo>
                  <a:pt x="45" y="21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9" name="Freeform 12"/>
          <p:cNvSpPr>
            <a:spLocks/>
          </p:cNvSpPr>
          <p:nvPr/>
        </p:nvSpPr>
        <p:spPr bwMode="auto">
          <a:xfrm>
            <a:off x="3144837" y="293687"/>
            <a:ext cx="1366838" cy="2527300"/>
          </a:xfrm>
          <a:custGeom>
            <a:avLst/>
            <a:gdLst>
              <a:gd name="T0" fmla="*/ 0 w 861"/>
              <a:gd name="T1" fmla="*/ 2147483647 h 1592"/>
              <a:gd name="T2" fmla="*/ 2147483647 w 861"/>
              <a:gd name="T3" fmla="*/ 2147483647 h 1592"/>
              <a:gd name="T4" fmla="*/ 2147483647 w 861"/>
              <a:gd name="T5" fmla="*/ 2147483647 h 1592"/>
              <a:gd name="T6" fmla="*/ 2147483647 w 861"/>
              <a:gd name="T7" fmla="*/ 2147483647 h 1592"/>
              <a:gd name="T8" fmla="*/ 2147483647 w 861"/>
              <a:gd name="T9" fmla="*/ 2147483647 h 1592"/>
              <a:gd name="T10" fmla="*/ 2147483647 w 861"/>
              <a:gd name="T11" fmla="*/ 2147483647 h 1592"/>
              <a:gd name="T12" fmla="*/ 2147483647 w 861"/>
              <a:gd name="T13" fmla="*/ 2147483647 h 1592"/>
              <a:gd name="T14" fmla="*/ 2147483647 w 861"/>
              <a:gd name="T15" fmla="*/ 2147483647 h 1592"/>
              <a:gd name="T16" fmla="*/ 2147483647 w 861"/>
              <a:gd name="T17" fmla="*/ 2147483647 h 1592"/>
              <a:gd name="T18" fmla="*/ 2147483647 w 861"/>
              <a:gd name="T19" fmla="*/ 2147483647 h 1592"/>
              <a:gd name="T20" fmla="*/ 2147483647 w 861"/>
              <a:gd name="T21" fmla="*/ 2147483647 h 1592"/>
              <a:gd name="T22" fmla="*/ 2147483647 w 861"/>
              <a:gd name="T23" fmla="*/ 2147483647 h 1592"/>
              <a:gd name="T24" fmla="*/ 2147483647 w 861"/>
              <a:gd name="T25" fmla="*/ 2147483647 h 1592"/>
              <a:gd name="T26" fmla="*/ 2147483647 w 861"/>
              <a:gd name="T27" fmla="*/ 2147483647 h 1592"/>
              <a:gd name="T28" fmla="*/ 2147483647 w 861"/>
              <a:gd name="T29" fmla="*/ 2147483647 h 1592"/>
              <a:gd name="T30" fmla="*/ 2147483647 w 861"/>
              <a:gd name="T31" fmla="*/ 0 h 159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861"/>
              <a:gd name="T49" fmla="*/ 0 h 1592"/>
              <a:gd name="T50" fmla="*/ 861 w 861"/>
              <a:gd name="T51" fmla="*/ 1592 h 159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861" h="1592">
                <a:moveTo>
                  <a:pt x="0" y="1591"/>
                </a:moveTo>
                <a:lnTo>
                  <a:pt x="91" y="1572"/>
                </a:lnTo>
                <a:lnTo>
                  <a:pt x="137" y="1554"/>
                </a:lnTo>
                <a:lnTo>
                  <a:pt x="182" y="1529"/>
                </a:lnTo>
                <a:lnTo>
                  <a:pt x="226" y="1492"/>
                </a:lnTo>
                <a:lnTo>
                  <a:pt x="271" y="1442"/>
                </a:lnTo>
                <a:lnTo>
                  <a:pt x="316" y="1378"/>
                </a:lnTo>
                <a:lnTo>
                  <a:pt x="407" y="1192"/>
                </a:lnTo>
                <a:lnTo>
                  <a:pt x="498" y="933"/>
                </a:lnTo>
                <a:lnTo>
                  <a:pt x="589" y="621"/>
                </a:lnTo>
                <a:lnTo>
                  <a:pt x="635" y="462"/>
                </a:lnTo>
                <a:lnTo>
                  <a:pt x="680" y="313"/>
                </a:lnTo>
                <a:lnTo>
                  <a:pt x="723" y="184"/>
                </a:lnTo>
                <a:lnTo>
                  <a:pt x="769" y="85"/>
                </a:lnTo>
                <a:lnTo>
                  <a:pt x="814" y="21"/>
                </a:lnTo>
                <a:lnTo>
                  <a:pt x="860" y="0"/>
                </a:lnTo>
              </a:path>
            </a:pathLst>
          </a:custGeom>
          <a:noFill/>
          <a:ln w="50800" cap="rnd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3" name="Line 16"/>
          <p:cNvSpPr>
            <a:spLocks noChangeShapeType="1"/>
          </p:cNvSpPr>
          <p:nvPr/>
        </p:nvSpPr>
        <p:spPr bwMode="auto">
          <a:xfrm>
            <a:off x="5802312" y="2836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5" name="Line 18"/>
          <p:cNvSpPr>
            <a:spLocks noChangeShapeType="1"/>
          </p:cNvSpPr>
          <p:nvPr/>
        </p:nvSpPr>
        <p:spPr bwMode="auto">
          <a:xfrm>
            <a:off x="4510087" y="2836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6" name="Line 19"/>
          <p:cNvSpPr>
            <a:spLocks noChangeShapeType="1"/>
          </p:cNvSpPr>
          <p:nvPr/>
        </p:nvSpPr>
        <p:spPr bwMode="auto">
          <a:xfrm>
            <a:off x="3863975" y="2836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7" name="Line 20"/>
          <p:cNvSpPr>
            <a:spLocks noChangeShapeType="1"/>
          </p:cNvSpPr>
          <p:nvPr/>
        </p:nvSpPr>
        <p:spPr bwMode="auto">
          <a:xfrm>
            <a:off x="3217862" y="2836862"/>
            <a:ext cx="0" cy="1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0" name="Rectangle 23"/>
          <p:cNvSpPr>
            <a:spLocks noChangeArrowheads="1"/>
          </p:cNvSpPr>
          <p:nvPr/>
        </p:nvSpPr>
        <p:spPr bwMode="auto">
          <a:xfrm>
            <a:off x="4113212" y="2855912"/>
            <a:ext cx="79692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111" name="Line 31"/>
          <p:cNvSpPr>
            <a:spLocks noChangeShapeType="1"/>
          </p:cNvSpPr>
          <p:nvPr/>
        </p:nvSpPr>
        <p:spPr bwMode="auto">
          <a:xfrm>
            <a:off x="1293812" y="2932112"/>
            <a:ext cx="64008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" name="Text Box 32"/>
          <p:cNvSpPr txBox="1">
            <a:spLocks noChangeArrowheads="1"/>
          </p:cNvSpPr>
          <p:nvPr/>
        </p:nvSpPr>
        <p:spPr bwMode="auto">
          <a:xfrm>
            <a:off x="1354137" y="-1600200"/>
            <a:ext cx="184150" cy="4572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/>
              <p:cNvSpPr txBox="1"/>
              <p:nvPr/>
            </p:nvSpPr>
            <p:spPr>
              <a:xfrm>
                <a:off x="3777210" y="275292"/>
                <a:ext cx="4456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3" name="TextBox 1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7210" y="275292"/>
                <a:ext cx="445698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Line 10"/>
          <p:cNvSpPr>
            <a:spLocks noChangeShapeType="1"/>
          </p:cNvSpPr>
          <p:nvPr/>
        </p:nvSpPr>
        <p:spPr bwMode="auto">
          <a:xfrm flipH="1">
            <a:off x="3808412" y="2194718"/>
            <a:ext cx="0" cy="7127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5" name="Line 10"/>
          <p:cNvSpPr>
            <a:spLocks noChangeShapeType="1"/>
          </p:cNvSpPr>
          <p:nvPr/>
        </p:nvSpPr>
        <p:spPr bwMode="auto">
          <a:xfrm flipH="1">
            <a:off x="5256212" y="2219324"/>
            <a:ext cx="0" cy="712788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6" name="TextBox 115"/>
          <p:cNvSpPr txBox="1"/>
          <p:nvPr/>
        </p:nvSpPr>
        <p:spPr>
          <a:xfrm>
            <a:off x="3060700" y="2526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5270500" y="26024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1752600" y="57266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6565900" y="57266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20" name="Rectangle 31"/>
          <p:cNvSpPr>
            <a:spLocks noChangeArrowheads="1"/>
          </p:cNvSpPr>
          <p:nvPr/>
        </p:nvSpPr>
        <p:spPr bwMode="auto">
          <a:xfrm>
            <a:off x="5029200" y="2984545"/>
            <a:ext cx="990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1.96</a:t>
            </a:r>
            <a:endParaRPr lang="en-US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Rectangle 31"/>
          <p:cNvSpPr>
            <a:spLocks noChangeArrowheads="1"/>
          </p:cNvSpPr>
          <p:nvPr/>
        </p:nvSpPr>
        <p:spPr bwMode="auto">
          <a:xfrm>
            <a:off x="3263900" y="2984545"/>
            <a:ext cx="11557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-1.96</a:t>
            </a:r>
            <a:endParaRPr lang="en-US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Rectangle 31"/>
          <p:cNvSpPr>
            <a:spLocks noChangeArrowheads="1"/>
          </p:cNvSpPr>
          <p:nvPr/>
        </p:nvSpPr>
        <p:spPr bwMode="auto">
          <a:xfrm>
            <a:off x="6248400" y="6034033"/>
            <a:ext cx="9906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2.45</a:t>
            </a:r>
            <a:endParaRPr lang="en-US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Rectangle 31"/>
          <p:cNvSpPr>
            <a:spLocks noChangeArrowheads="1"/>
          </p:cNvSpPr>
          <p:nvPr/>
        </p:nvSpPr>
        <p:spPr bwMode="auto">
          <a:xfrm>
            <a:off x="2057400" y="6019800"/>
            <a:ext cx="1155700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dirty="0">
                <a:solidFill>
                  <a:srgbClr val="FF3300"/>
                </a:solidFill>
                <a:latin typeface="Arial" charset="0"/>
                <a:cs typeface="Arial" charset="0"/>
              </a:rPr>
              <a:t>-2.45</a:t>
            </a:r>
            <a:endParaRPr lang="en-US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1BAF1AF1-E4C4-4ACF-A60E-A16312CA6E63}"/>
              </a:ext>
            </a:extLst>
          </p:cNvPr>
          <p:cNvSpPr txBox="1"/>
          <p:nvPr/>
        </p:nvSpPr>
        <p:spPr>
          <a:xfrm>
            <a:off x="248575" y="6428601"/>
            <a:ext cx="874302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https://www.guinness-storehouse.com/content/pdf/archive-factsheets/general-history/wsgosset-and-students-t-test.pdf</a:t>
            </a:r>
          </a:p>
        </p:txBody>
      </p:sp>
    </p:spTree>
    <p:extLst>
      <p:ext uri="{BB962C8B-B14F-4D97-AF65-F5344CB8AC3E}">
        <p14:creationId xmlns:p14="http://schemas.microsoft.com/office/powerpoint/2010/main" val="3683865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100(1 − α)% Confidence Interval for the Population Mean, </a:t>
            </a:r>
            <a:r>
              <a:rPr lang="en-US" i="1" dirty="0"/>
              <a:t>σ</a:t>
            </a:r>
            <a:r>
              <a:rPr lang="en-US" dirty="0"/>
              <a:t> Unknown</a:t>
            </a:r>
          </a:p>
        </p:txBody>
      </p:sp>
      <p:sp>
        <p:nvSpPr>
          <p:cNvPr id="217" name="SMARTInkShape-639">
            <a:extLst>
              <a:ext uri="{FF2B5EF4-FFF2-40B4-BE49-F238E27FC236}">
                <a16:creationId xmlns:a16="http://schemas.microsoft.com/office/drawing/2014/main" id="{5A45B822-4AD8-47FA-092D-E0002A88009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9260" y="1543050"/>
            <a:ext cx="339416" cy="256735"/>
          </a:xfrm>
          <a:custGeom>
            <a:avLst/>
            <a:gdLst/>
            <a:ahLst/>
            <a:cxnLst/>
            <a:rect l="0" t="0" r="0" b="0"/>
            <a:pathLst>
              <a:path w="339416" h="256735">
                <a:moveTo>
                  <a:pt x="25090" y="104775"/>
                </a:moveTo>
                <a:lnTo>
                  <a:pt x="25090" y="104775"/>
                </a:lnTo>
                <a:lnTo>
                  <a:pt x="25090" y="99287"/>
                </a:lnTo>
                <a:lnTo>
                  <a:pt x="25090" y="104499"/>
                </a:lnTo>
                <a:lnTo>
                  <a:pt x="25090" y="95284"/>
                </a:lnTo>
                <a:lnTo>
                  <a:pt x="34223" y="95251"/>
                </a:lnTo>
                <a:lnTo>
                  <a:pt x="34499" y="90194"/>
                </a:lnTo>
                <a:lnTo>
                  <a:pt x="35596" y="88704"/>
                </a:lnTo>
                <a:lnTo>
                  <a:pt x="39637" y="87049"/>
                </a:lnTo>
                <a:lnTo>
                  <a:pt x="51945" y="85841"/>
                </a:lnTo>
                <a:lnTo>
                  <a:pt x="60930" y="79202"/>
                </a:lnTo>
                <a:lnTo>
                  <a:pt x="69811" y="77089"/>
                </a:lnTo>
                <a:lnTo>
                  <a:pt x="90279" y="76210"/>
                </a:lnTo>
                <a:lnTo>
                  <a:pt x="99076" y="82748"/>
                </a:lnTo>
                <a:lnTo>
                  <a:pt x="109060" y="85333"/>
                </a:lnTo>
                <a:lnTo>
                  <a:pt x="115351" y="90665"/>
                </a:lnTo>
                <a:lnTo>
                  <a:pt x="118123" y="96035"/>
                </a:lnTo>
                <a:lnTo>
                  <a:pt x="118862" y="98948"/>
                </a:lnTo>
                <a:lnTo>
                  <a:pt x="127684" y="114369"/>
                </a:lnTo>
                <a:lnTo>
                  <a:pt x="130636" y="130184"/>
                </a:lnTo>
                <a:lnTo>
                  <a:pt x="137347" y="142877"/>
                </a:lnTo>
                <a:lnTo>
                  <a:pt x="139374" y="190326"/>
                </a:lnTo>
                <a:lnTo>
                  <a:pt x="139387" y="203166"/>
                </a:lnTo>
                <a:lnTo>
                  <a:pt x="136566" y="209535"/>
                </a:lnTo>
                <a:lnTo>
                  <a:pt x="132843" y="215893"/>
                </a:lnTo>
                <a:lnTo>
                  <a:pt x="130453" y="228599"/>
                </a:lnTo>
                <a:lnTo>
                  <a:pt x="130257" y="231774"/>
                </a:lnTo>
                <a:lnTo>
                  <a:pt x="127217" y="238124"/>
                </a:lnTo>
                <a:lnTo>
                  <a:pt x="124925" y="241300"/>
                </a:lnTo>
                <a:lnTo>
                  <a:pt x="119555" y="244827"/>
                </a:lnTo>
                <a:lnTo>
                  <a:pt x="84812" y="255686"/>
                </a:lnTo>
                <a:lnTo>
                  <a:pt x="66186" y="256734"/>
                </a:lnTo>
                <a:lnTo>
                  <a:pt x="42206" y="246931"/>
                </a:lnTo>
                <a:lnTo>
                  <a:pt x="29875" y="236394"/>
                </a:lnTo>
                <a:lnTo>
                  <a:pt x="4357" y="205089"/>
                </a:lnTo>
                <a:lnTo>
                  <a:pt x="0" y="188517"/>
                </a:lnTo>
                <a:lnTo>
                  <a:pt x="2604" y="161338"/>
                </a:lnTo>
                <a:lnTo>
                  <a:pt x="10078" y="143289"/>
                </a:lnTo>
                <a:lnTo>
                  <a:pt x="33607" y="110081"/>
                </a:lnTo>
                <a:lnTo>
                  <a:pt x="73837" y="79238"/>
                </a:lnTo>
                <a:lnTo>
                  <a:pt x="113153" y="48460"/>
                </a:lnTo>
                <a:lnTo>
                  <a:pt x="153606" y="33879"/>
                </a:lnTo>
                <a:lnTo>
                  <a:pt x="200093" y="19471"/>
                </a:lnTo>
                <a:lnTo>
                  <a:pt x="219286" y="13945"/>
                </a:lnTo>
                <a:lnTo>
                  <a:pt x="266258" y="7576"/>
                </a:lnTo>
                <a:lnTo>
                  <a:pt x="312165" y="665"/>
                </a:lnTo>
                <a:lnTo>
                  <a:pt x="339415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8" name="SMARTInkShape-Group148">
            <a:extLst>
              <a:ext uri="{FF2B5EF4-FFF2-40B4-BE49-F238E27FC236}">
                <a16:creationId xmlns:a16="http://schemas.microsoft.com/office/drawing/2014/main" id="{E8DAEE9F-6657-B77A-70A3-E4705BC882B9}"/>
              </a:ext>
            </a:extLst>
          </p:cNvPr>
          <p:cNvGrpSpPr/>
          <p:nvPr/>
        </p:nvGrpSpPr>
        <p:grpSpPr>
          <a:xfrm>
            <a:off x="1257300" y="1449473"/>
            <a:ext cx="1704976" cy="303128"/>
            <a:chOff x="1257300" y="1449473"/>
            <a:chExt cx="1704976" cy="303128"/>
          </a:xfrm>
        </p:grpSpPr>
        <p:sp>
          <p:nvSpPr>
            <p:cNvPr id="218" name="SMARTInkShape-640">
              <a:extLst>
                <a:ext uri="{FF2B5EF4-FFF2-40B4-BE49-F238E27FC236}">
                  <a16:creationId xmlns:a16="http://schemas.microsoft.com/office/drawing/2014/main" id="{55C38493-0A00-5450-62A4-F0F5044AEA63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2743200" y="1574879"/>
              <a:ext cx="219076" cy="158672"/>
            </a:xfrm>
            <a:custGeom>
              <a:avLst/>
              <a:gdLst/>
              <a:ahLst/>
              <a:cxnLst/>
              <a:rect l="0" t="0" r="0" b="0"/>
              <a:pathLst>
                <a:path w="219076" h="158672">
                  <a:moveTo>
                    <a:pt x="0" y="63421"/>
                  </a:moveTo>
                  <a:lnTo>
                    <a:pt x="0" y="63421"/>
                  </a:lnTo>
                  <a:lnTo>
                    <a:pt x="21459" y="50164"/>
                  </a:lnTo>
                  <a:lnTo>
                    <a:pt x="35832" y="32423"/>
                  </a:lnTo>
                  <a:lnTo>
                    <a:pt x="73617" y="18198"/>
                  </a:lnTo>
                  <a:lnTo>
                    <a:pt x="77653" y="17397"/>
                  </a:lnTo>
                  <a:lnTo>
                    <a:pt x="81402" y="17922"/>
                  </a:lnTo>
                  <a:lnTo>
                    <a:pt x="88390" y="21327"/>
                  </a:lnTo>
                  <a:lnTo>
                    <a:pt x="90677" y="24775"/>
                  </a:lnTo>
                  <a:lnTo>
                    <a:pt x="93217" y="34251"/>
                  </a:lnTo>
                  <a:lnTo>
                    <a:pt x="94982" y="74122"/>
                  </a:lnTo>
                  <a:lnTo>
                    <a:pt x="95250" y="120379"/>
                  </a:lnTo>
                  <a:lnTo>
                    <a:pt x="102854" y="111870"/>
                  </a:lnTo>
                  <a:lnTo>
                    <a:pt x="132106" y="66380"/>
                  </a:lnTo>
                  <a:lnTo>
                    <a:pt x="138089" y="53800"/>
                  </a:lnTo>
                  <a:lnTo>
                    <a:pt x="139684" y="47482"/>
                  </a:lnTo>
                  <a:lnTo>
                    <a:pt x="147101" y="37640"/>
                  </a:lnTo>
                  <a:lnTo>
                    <a:pt x="167577" y="18281"/>
                  </a:lnTo>
                  <a:lnTo>
                    <a:pt x="174315" y="7728"/>
                  </a:lnTo>
                  <a:lnTo>
                    <a:pt x="178652" y="4067"/>
                  </a:lnTo>
                  <a:lnTo>
                    <a:pt x="189115" y="0"/>
                  </a:lnTo>
                  <a:lnTo>
                    <a:pt x="193810" y="1032"/>
                  </a:lnTo>
                  <a:lnTo>
                    <a:pt x="201849" y="7823"/>
                  </a:lnTo>
                  <a:lnTo>
                    <a:pt x="206128" y="20719"/>
                  </a:lnTo>
                  <a:lnTo>
                    <a:pt x="208873" y="59925"/>
                  </a:lnTo>
                  <a:lnTo>
                    <a:pt x="209491" y="103862"/>
                  </a:lnTo>
                  <a:lnTo>
                    <a:pt x="218484" y="148153"/>
                  </a:lnTo>
                  <a:lnTo>
                    <a:pt x="218681" y="151659"/>
                  </a:lnTo>
                  <a:lnTo>
                    <a:pt x="217754" y="153996"/>
                  </a:lnTo>
                  <a:lnTo>
                    <a:pt x="216078" y="155555"/>
                  </a:lnTo>
                  <a:lnTo>
                    <a:pt x="213902" y="156593"/>
                  </a:lnTo>
                  <a:lnTo>
                    <a:pt x="213510" y="157286"/>
                  </a:lnTo>
                  <a:lnTo>
                    <a:pt x="214306" y="157748"/>
                  </a:lnTo>
                  <a:lnTo>
                    <a:pt x="219075" y="1586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641">
              <a:extLst>
                <a:ext uri="{FF2B5EF4-FFF2-40B4-BE49-F238E27FC236}">
                  <a16:creationId xmlns:a16="http://schemas.microsoft.com/office/drawing/2014/main" id="{13DD75A5-AC7D-9BB2-0173-2B809F89721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2543175" y="1600200"/>
              <a:ext cx="180976" cy="122331"/>
            </a:xfrm>
            <a:custGeom>
              <a:avLst/>
              <a:gdLst/>
              <a:ahLst/>
              <a:cxnLst/>
              <a:rect l="0" t="0" r="0" b="0"/>
              <a:pathLst>
                <a:path w="180976" h="122331">
                  <a:moveTo>
                    <a:pt x="0" y="57150"/>
                  </a:moveTo>
                  <a:lnTo>
                    <a:pt x="0" y="57150"/>
                  </a:lnTo>
                  <a:lnTo>
                    <a:pt x="24636" y="31456"/>
                  </a:lnTo>
                  <a:lnTo>
                    <a:pt x="28529" y="19212"/>
                  </a:lnTo>
                  <a:lnTo>
                    <a:pt x="33618" y="24154"/>
                  </a:lnTo>
                  <a:lnTo>
                    <a:pt x="34054" y="27745"/>
                  </a:lnTo>
                  <a:lnTo>
                    <a:pt x="28759" y="70876"/>
                  </a:lnTo>
                  <a:lnTo>
                    <a:pt x="28657" y="83006"/>
                  </a:lnTo>
                  <a:lnTo>
                    <a:pt x="38712" y="106792"/>
                  </a:lnTo>
                  <a:lnTo>
                    <a:pt x="46486" y="116255"/>
                  </a:lnTo>
                  <a:lnTo>
                    <a:pt x="53469" y="120460"/>
                  </a:lnTo>
                  <a:lnTo>
                    <a:pt x="60100" y="122330"/>
                  </a:lnTo>
                  <a:lnTo>
                    <a:pt x="62292" y="121770"/>
                  </a:lnTo>
                  <a:lnTo>
                    <a:pt x="63753" y="120338"/>
                  </a:lnTo>
                  <a:lnTo>
                    <a:pt x="90392" y="74458"/>
                  </a:lnTo>
                  <a:lnTo>
                    <a:pt x="104326" y="29970"/>
                  </a:lnTo>
                  <a:lnTo>
                    <a:pt x="107580" y="67225"/>
                  </a:lnTo>
                  <a:lnTo>
                    <a:pt x="112309" y="85888"/>
                  </a:lnTo>
                  <a:lnTo>
                    <a:pt x="112972" y="92184"/>
                  </a:lnTo>
                  <a:lnTo>
                    <a:pt x="115532" y="97439"/>
                  </a:lnTo>
                  <a:lnTo>
                    <a:pt x="124020" y="106101"/>
                  </a:lnTo>
                  <a:lnTo>
                    <a:pt x="132025" y="110656"/>
                  </a:lnTo>
                  <a:lnTo>
                    <a:pt x="135642" y="111870"/>
                  </a:lnTo>
                  <a:lnTo>
                    <a:pt x="140169" y="109505"/>
                  </a:lnTo>
                  <a:lnTo>
                    <a:pt x="150845" y="98411"/>
                  </a:lnTo>
                  <a:lnTo>
                    <a:pt x="163699" y="69258"/>
                  </a:lnTo>
                  <a:lnTo>
                    <a:pt x="173251" y="25035"/>
                  </a:lnTo>
                  <a:lnTo>
                    <a:pt x="175826" y="19865"/>
                  </a:lnTo>
                  <a:lnTo>
                    <a:pt x="176484" y="15360"/>
                  </a:lnTo>
                  <a:lnTo>
                    <a:pt x="174470" y="5021"/>
                  </a:lnTo>
                  <a:lnTo>
                    <a:pt x="175580" y="334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642">
              <a:extLst>
                <a:ext uri="{FF2B5EF4-FFF2-40B4-BE49-F238E27FC236}">
                  <a16:creationId xmlns:a16="http://schemas.microsoft.com/office/drawing/2014/main" id="{C2EF86EA-5DA1-2E41-9EAB-E713B7EFCFA4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2459317" y="1590675"/>
              <a:ext cx="55109" cy="122573"/>
            </a:xfrm>
            <a:custGeom>
              <a:avLst/>
              <a:gdLst/>
              <a:ahLst/>
              <a:cxnLst/>
              <a:rect l="0" t="0" r="0" b="0"/>
              <a:pathLst>
                <a:path w="55109" h="122573">
                  <a:moveTo>
                    <a:pt x="17183" y="47625"/>
                  </a:moveTo>
                  <a:lnTo>
                    <a:pt x="17183" y="47625"/>
                  </a:lnTo>
                  <a:lnTo>
                    <a:pt x="22239" y="47625"/>
                  </a:lnTo>
                  <a:lnTo>
                    <a:pt x="27544" y="44803"/>
                  </a:lnTo>
                  <a:lnTo>
                    <a:pt x="30440" y="42569"/>
                  </a:lnTo>
                  <a:lnTo>
                    <a:pt x="33659" y="37264"/>
                  </a:lnTo>
                  <a:lnTo>
                    <a:pt x="36188" y="19593"/>
                  </a:lnTo>
                  <a:lnTo>
                    <a:pt x="31163" y="19211"/>
                  </a:lnTo>
                  <a:lnTo>
                    <a:pt x="25866" y="24766"/>
                  </a:lnTo>
                  <a:lnTo>
                    <a:pt x="4433" y="60690"/>
                  </a:lnTo>
                  <a:lnTo>
                    <a:pt x="0" y="86774"/>
                  </a:lnTo>
                  <a:lnTo>
                    <a:pt x="3742" y="109554"/>
                  </a:lnTo>
                  <a:lnTo>
                    <a:pt x="6106" y="114311"/>
                  </a:lnTo>
                  <a:lnTo>
                    <a:pt x="8740" y="117483"/>
                  </a:lnTo>
                  <a:lnTo>
                    <a:pt x="11554" y="119597"/>
                  </a:lnTo>
                  <a:lnTo>
                    <a:pt x="25628" y="122572"/>
                  </a:lnTo>
                  <a:lnTo>
                    <a:pt x="30222" y="119815"/>
                  </a:lnTo>
                  <a:lnTo>
                    <a:pt x="48560" y="88999"/>
                  </a:lnTo>
                  <a:lnTo>
                    <a:pt x="54398" y="42085"/>
                  </a:lnTo>
                  <a:lnTo>
                    <a:pt x="55108" y="13487"/>
                  </a:lnTo>
                  <a:lnTo>
                    <a:pt x="53050" y="8991"/>
                  </a:lnTo>
                  <a:lnTo>
                    <a:pt x="49561" y="5994"/>
                  </a:lnTo>
                  <a:lnTo>
                    <a:pt x="362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643">
              <a:extLst>
                <a:ext uri="{FF2B5EF4-FFF2-40B4-BE49-F238E27FC236}">
                  <a16:creationId xmlns:a16="http://schemas.microsoft.com/office/drawing/2014/main" id="{D10EAA79-D233-854C-B84C-E98FF293F0E7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2219325" y="1596118"/>
              <a:ext cx="148281" cy="80283"/>
            </a:xfrm>
            <a:custGeom>
              <a:avLst/>
              <a:gdLst/>
              <a:ahLst/>
              <a:cxnLst/>
              <a:rect l="0" t="0" r="0" b="0"/>
              <a:pathLst>
                <a:path w="148281" h="80283">
                  <a:moveTo>
                    <a:pt x="0" y="32657"/>
                  </a:moveTo>
                  <a:lnTo>
                    <a:pt x="0" y="32657"/>
                  </a:lnTo>
                  <a:lnTo>
                    <a:pt x="21459" y="11199"/>
                  </a:lnTo>
                  <a:lnTo>
                    <a:pt x="41636" y="1134"/>
                  </a:lnTo>
                  <a:lnTo>
                    <a:pt x="47866" y="0"/>
                  </a:lnTo>
                  <a:lnTo>
                    <a:pt x="63989" y="3335"/>
                  </a:lnTo>
                  <a:lnTo>
                    <a:pt x="70936" y="13974"/>
                  </a:lnTo>
                  <a:lnTo>
                    <a:pt x="71038" y="27528"/>
                  </a:lnTo>
                  <a:lnTo>
                    <a:pt x="66931" y="63549"/>
                  </a:lnTo>
                  <a:lnTo>
                    <a:pt x="65787" y="65952"/>
                  </a:lnTo>
                  <a:lnTo>
                    <a:pt x="63966" y="67554"/>
                  </a:lnTo>
                  <a:lnTo>
                    <a:pt x="61694" y="68621"/>
                  </a:lnTo>
                  <a:lnTo>
                    <a:pt x="60179" y="70392"/>
                  </a:lnTo>
                  <a:lnTo>
                    <a:pt x="57160" y="80243"/>
                  </a:lnTo>
                  <a:lnTo>
                    <a:pt x="79684" y="40858"/>
                  </a:lnTo>
                  <a:lnTo>
                    <a:pt x="96282" y="25562"/>
                  </a:lnTo>
                  <a:lnTo>
                    <a:pt x="132253" y="4682"/>
                  </a:lnTo>
                  <a:lnTo>
                    <a:pt x="138081" y="4260"/>
                  </a:lnTo>
                  <a:lnTo>
                    <a:pt x="139679" y="5259"/>
                  </a:lnTo>
                  <a:lnTo>
                    <a:pt x="140745" y="6983"/>
                  </a:lnTo>
                  <a:lnTo>
                    <a:pt x="148280" y="28557"/>
                  </a:lnTo>
                  <a:lnTo>
                    <a:pt x="142875" y="802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644">
              <a:extLst>
                <a:ext uri="{FF2B5EF4-FFF2-40B4-BE49-F238E27FC236}">
                  <a16:creationId xmlns:a16="http://schemas.microsoft.com/office/drawing/2014/main" id="{DA1AD942-E96C-7F92-C096-D7A784F2FDB5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2088128" y="1581693"/>
              <a:ext cx="121673" cy="104067"/>
            </a:xfrm>
            <a:custGeom>
              <a:avLst/>
              <a:gdLst/>
              <a:ahLst/>
              <a:cxnLst/>
              <a:rect l="0" t="0" r="0" b="0"/>
              <a:pathLst>
                <a:path w="121673" h="104067">
                  <a:moveTo>
                    <a:pt x="74047" y="28032"/>
                  </a:moveTo>
                  <a:lnTo>
                    <a:pt x="74047" y="28032"/>
                  </a:lnTo>
                  <a:lnTo>
                    <a:pt x="102079" y="0"/>
                  </a:lnTo>
                  <a:lnTo>
                    <a:pt x="81818" y="7168"/>
                  </a:lnTo>
                  <a:lnTo>
                    <a:pt x="42083" y="30934"/>
                  </a:lnTo>
                  <a:lnTo>
                    <a:pt x="27032" y="42022"/>
                  </a:lnTo>
                  <a:lnTo>
                    <a:pt x="2691" y="71341"/>
                  </a:lnTo>
                  <a:lnTo>
                    <a:pt x="0" y="78325"/>
                  </a:lnTo>
                  <a:lnTo>
                    <a:pt x="341" y="81669"/>
                  </a:lnTo>
                  <a:lnTo>
                    <a:pt x="3541" y="88207"/>
                  </a:lnTo>
                  <a:lnTo>
                    <a:pt x="16350" y="97838"/>
                  </a:lnTo>
                  <a:lnTo>
                    <a:pt x="45129" y="102969"/>
                  </a:lnTo>
                  <a:lnTo>
                    <a:pt x="71872" y="104066"/>
                  </a:lnTo>
                  <a:lnTo>
                    <a:pt x="95411" y="98711"/>
                  </a:lnTo>
                  <a:lnTo>
                    <a:pt x="107776" y="101067"/>
                  </a:lnTo>
                  <a:lnTo>
                    <a:pt x="121672" y="947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645">
              <a:extLst>
                <a:ext uri="{FF2B5EF4-FFF2-40B4-BE49-F238E27FC236}">
                  <a16:creationId xmlns:a16="http://schemas.microsoft.com/office/drawing/2014/main" id="{CB9DFB23-C759-80C6-675B-01BD7F83B30B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2057400" y="1449473"/>
              <a:ext cx="35896" cy="274553"/>
            </a:xfrm>
            <a:custGeom>
              <a:avLst/>
              <a:gdLst/>
              <a:ahLst/>
              <a:cxnLst/>
              <a:rect l="0" t="0" r="0" b="0"/>
              <a:pathLst>
                <a:path w="35896" h="274553">
                  <a:moveTo>
                    <a:pt x="0" y="36427"/>
                  </a:moveTo>
                  <a:lnTo>
                    <a:pt x="0" y="36427"/>
                  </a:lnTo>
                  <a:lnTo>
                    <a:pt x="7604" y="16789"/>
                  </a:lnTo>
                  <a:lnTo>
                    <a:pt x="15188" y="9442"/>
                  </a:lnTo>
                  <a:lnTo>
                    <a:pt x="18542" y="0"/>
                  </a:lnTo>
                  <a:lnTo>
                    <a:pt x="18711" y="501"/>
                  </a:lnTo>
                  <a:lnTo>
                    <a:pt x="26625" y="38543"/>
                  </a:lnTo>
                  <a:lnTo>
                    <a:pt x="34229" y="79152"/>
                  </a:lnTo>
                  <a:lnTo>
                    <a:pt x="35895" y="117408"/>
                  </a:lnTo>
                  <a:lnTo>
                    <a:pt x="33157" y="162137"/>
                  </a:lnTo>
                  <a:lnTo>
                    <a:pt x="33813" y="198911"/>
                  </a:lnTo>
                  <a:lnTo>
                    <a:pt x="29610" y="244206"/>
                  </a:lnTo>
                  <a:lnTo>
                    <a:pt x="19050" y="2745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646">
              <a:extLst>
                <a:ext uri="{FF2B5EF4-FFF2-40B4-BE49-F238E27FC236}">
                  <a16:creationId xmlns:a16="http://schemas.microsoft.com/office/drawing/2014/main" id="{7E07BE5E-CD0E-DB3E-D321-69C2D73F022C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1809750" y="1581318"/>
              <a:ext cx="190501" cy="133183"/>
            </a:xfrm>
            <a:custGeom>
              <a:avLst/>
              <a:gdLst/>
              <a:ahLst/>
              <a:cxnLst/>
              <a:rect l="0" t="0" r="0" b="0"/>
              <a:pathLst>
                <a:path w="190501" h="133183">
                  <a:moveTo>
                    <a:pt x="0" y="76032"/>
                  </a:moveTo>
                  <a:lnTo>
                    <a:pt x="0" y="76032"/>
                  </a:lnTo>
                  <a:lnTo>
                    <a:pt x="9701" y="57689"/>
                  </a:lnTo>
                  <a:lnTo>
                    <a:pt x="17926" y="49901"/>
                  </a:lnTo>
                  <a:lnTo>
                    <a:pt x="31182" y="40890"/>
                  </a:lnTo>
                  <a:lnTo>
                    <a:pt x="37108" y="32576"/>
                  </a:lnTo>
                  <a:lnTo>
                    <a:pt x="46031" y="28956"/>
                  </a:lnTo>
                  <a:lnTo>
                    <a:pt x="52209" y="28570"/>
                  </a:lnTo>
                  <a:lnTo>
                    <a:pt x="54914" y="30632"/>
                  </a:lnTo>
                  <a:lnTo>
                    <a:pt x="69974" y="49880"/>
                  </a:lnTo>
                  <a:lnTo>
                    <a:pt x="73433" y="59470"/>
                  </a:lnTo>
                  <a:lnTo>
                    <a:pt x="76038" y="101578"/>
                  </a:lnTo>
                  <a:lnTo>
                    <a:pt x="75034" y="105762"/>
                  </a:lnTo>
                  <a:lnTo>
                    <a:pt x="73306" y="108552"/>
                  </a:lnTo>
                  <a:lnTo>
                    <a:pt x="71096" y="110412"/>
                  </a:lnTo>
                  <a:lnTo>
                    <a:pt x="70681" y="111652"/>
                  </a:lnTo>
                  <a:lnTo>
                    <a:pt x="71462" y="112479"/>
                  </a:lnTo>
                  <a:lnTo>
                    <a:pt x="75264" y="113805"/>
                  </a:lnTo>
                  <a:lnTo>
                    <a:pt x="75784" y="111165"/>
                  </a:lnTo>
                  <a:lnTo>
                    <a:pt x="76118" y="100846"/>
                  </a:lnTo>
                  <a:lnTo>
                    <a:pt x="108275" y="54851"/>
                  </a:lnTo>
                  <a:lnTo>
                    <a:pt x="142878" y="9544"/>
                  </a:lnTo>
                  <a:lnTo>
                    <a:pt x="149227" y="4148"/>
                  </a:lnTo>
                  <a:lnTo>
                    <a:pt x="161367" y="0"/>
                  </a:lnTo>
                  <a:lnTo>
                    <a:pt x="161760" y="4938"/>
                  </a:lnTo>
                  <a:lnTo>
                    <a:pt x="164674" y="10215"/>
                  </a:lnTo>
                  <a:lnTo>
                    <a:pt x="168438" y="16088"/>
                  </a:lnTo>
                  <a:lnTo>
                    <a:pt x="170855" y="28482"/>
                  </a:lnTo>
                  <a:lnTo>
                    <a:pt x="174096" y="43599"/>
                  </a:lnTo>
                  <a:lnTo>
                    <a:pt x="180069" y="78699"/>
                  </a:lnTo>
                  <a:lnTo>
                    <a:pt x="181954" y="115146"/>
                  </a:lnTo>
                  <a:lnTo>
                    <a:pt x="183744" y="117983"/>
                  </a:lnTo>
                  <a:lnTo>
                    <a:pt x="185996" y="119874"/>
                  </a:lnTo>
                  <a:lnTo>
                    <a:pt x="188499" y="124798"/>
                  </a:lnTo>
                  <a:lnTo>
                    <a:pt x="190500" y="1331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647">
              <a:extLst>
                <a:ext uri="{FF2B5EF4-FFF2-40B4-BE49-F238E27FC236}">
                  <a16:creationId xmlns:a16="http://schemas.microsoft.com/office/drawing/2014/main" id="{B95BD15B-E138-21BB-A8E7-855087B99729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1619250" y="1552575"/>
              <a:ext cx="114301" cy="174635"/>
            </a:xfrm>
            <a:custGeom>
              <a:avLst/>
              <a:gdLst/>
              <a:ahLst/>
              <a:cxnLst/>
              <a:rect l="0" t="0" r="0" b="0"/>
              <a:pathLst>
                <a:path w="114301" h="174635">
                  <a:moveTo>
                    <a:pt x="0" y="47625"/>
                  </a:moveTo>
                  <a:lnTo>
                    <a:pt x="0" y="47625"/>
                  </a:lnTo>
                  <a:lnTo>
                    <a:pt x="8201" y="39424"/>
                  </a:lnTo>
                  <a:lnTo>
                    <a:pt x="9490" y="29002"/>
                  </a:lnTo>
                  <a:lnTo>
                    <a:pt x="9524" y="19453"/>
                  </a:lnTo>
                  <a:lnTo>
                    <a:pt x="9525" y="62909"/>
                  </a:lnTo>
                  <a:lnTo>
                    <a:pt x="9525" y="106445"/>
                  </a:lnTo>
                  <a:lnTo>
                    <a:pt x="17129" y="133445"/>
                  </a:lnTo>
                  <a:lnTo>
                    <a:pt x="26830" y="148430"/>
                  </a:lnTo>
                  <a:lnTo>
                    <a:pt x="43698" y="164747"/>
                  </a:lnTo>
                  <a:lnTo>
                    <a:pt x="59638" y="173057"/>
                  </a:lnTo>
                  <a:lnTo>
                    <a:pt x="74484" y="174634"/>
                  </a:lnTo>
                  <a:lnTo>
                    <a:pt x="81405" y="173572"/>
                  </a:lnTo>
                  <a:lnTo>
                    <a:pt x="87079" y="170748"/>
                  </a:lnTo>
                  <a:lnTo>
                    <a:pt x="96204" y="161966"/>
                  </a:lnTo>
                  <a:lnTo>
                    <a:pt x="100966" y="151007"/>
                  </a:lnTo>
                  <a:lnTo>
                    <a:pt x="104441" y="111355"/>
                  </a:lnTo>
                  <a:lnTo>
                    <a:pt x="104709" y="65505"/>
                  </a:lnTo>
                  <a:lnTo>
                    <a:pt x="100050" y="20987"/>
                  </a:lnTo>
                  <a:lnTo>
                    <a:pt x="103841" y="4145"/>
                  </a:lnTo>
                  <a:lnTo>
                    <a:pt x="105211" y="276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648">
              <a:extLst>
                <a:ext uri="{FF2B5EF4-FFF2-40B4-BE49-F238E27FC236}">
                  <a16:creationId xmlns:a16="http://schemas.microsoft.com/office/drawing/2014/main" id="{CF3B3DC0-7D0F-2FAA-98EB-F4E9943C8EB0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1257300" y="17430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28575" y="9525"/>
                  </a:moveTo>
                  <a:lnTo>
                    <a:pt x="28575" y="9525"/>
                  </a:lnTo>
                  <a:lnTo>
                    <a:pt x="6185" y="9525"/>
                  </a:lnTo>
                  <a:lnTo>
                    <a:pt x="4123" y="84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649">
              <a:extLst>
                <a:ext uri="{FF2B5EF4-FFF2-40B4-BE49-F238E27FC236}">
                  <a16:creationId xmlns:a16="http://schemas.microsoft.com/office/drawing/2014/main" id="{59FF72C4-AEBD-FD8C-15EE-BAB7AA4B5965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1295400" y="16287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149">
            <a:extLst>
              <a:ext uri="{FF2B5EF4-FFF2-40B4-BE49-F238E27FC236}">
                <a16:creationId xmlns:a16="http://schemas.microsoft.com/office/drawing/2014/main" id="{D876C73D-4757-62A2-25C8-775827E9D115}"/>
              </a:ext>
            </a:extLst>
          </p:cNvPr>
          <p:cNvGrpSpPr/>
          <p:nvPr/>
        </p:nvGrpSpPr>
        <p:grpSpPr>
          <a:xfrm>
            <a:off x="285750" y="2190750"/>
            <a:ext cx="1028701" cy="333376"/>
            <a:chOff x="285750" y="2190750"/>
            <a:chExt cx="1028701" cy="333376"/>
          </a:xfrm>
        </p:grpSpPr>
        <p:sp>
          <p:nvSpPr>
            <p:cNvPr id="229" name="SMARTInkShape-650">
              <a:extLst>
                <a:ext uri="{FF2B5EF4-FFF2-40B4-BE49-F238E27FC236}">
                  <a16:creationId xmlns:a16="http://schemas.microsoft.com/office/drawing/2014/main" id="{A68A2FF4-DB32-1C78-8325-127CB62FC26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285750" y="2238894"/>
              <a:ext cx="159839" cy="178939"/>
            </a:xfrm>
            <a:custGeom>
              <a:avLst/>
              <a:gdLst/>
              <a:ahLst/>
              <a:cxnLst/>
              <a:rect l="0" t="0" r="0" b="0"/>
              <a:pathLst>
                <a:path w="159839" h="178939">
                  <a:moveTo>
                    <a:pt x="133350" y="28056"/>
                  </a:moveTo>
                  <a:lnTo>
                    <a:pt x="133350" y="28056"/>
                  </a:lnTo>
                  <a:lnTo>
                    <a:pt x="147539" y="13867"/>
                  </a:lnTo>
                  <a:lnTo>
                    <a:pt x="150240" y="8344"/>
                  </a:lnTo>
                  <a:lnTo>
                    <a:pt x="150960" y="5390"/>
                  </a:lnTo>
                  <a:lnTo>
                    <a:pt x="150382" y="3420"/>
                  </a:lnTo>
                  <a:lnTo>
                    <a:pt x="148938" y="2107"/>
                  </a:lnTo>
                  <a:lnTo>
                    <a:pt x="146917" y="1232"/>
                  </a:lnTo>
                  <a:lnTo>
                    <a:pt x="133960" y="0"/>
                  </a:lnTo>
                  <a:lnTo>
                    <a:pt x="111658" y="4691"/>
                  </a:lnTo>
                  <a:lnTo>
                    <a:pt x="69149" y="26338"/>
                  </a:lnTo>
                  <a:lnTo>
                    <a:pt x="22370" y="55237"/>
                  </a:lnTo>
                  <a:lnTo>
                    <a:pt x="15234" y="64125"/>
                  </a:lnTo>
                  <a:lnTo>
                    <a:pt x="13331" y="67977"/>
                  </a:lnTo>
                  <a:lnTo>
                    <a:pt x="13121" y="71603"/>
                  </a:lnTo>
                  <a:lnTo>
                    <a:pt x="15709" y="78455"/>
                  </a:lnTo>
                  <a:lnTo>
                    <a:pt x="18939" y="80705"/>
                  </a:lnTo>
                  <a:lnTo>
                    <a:pt x="64440" y="91357"/>
                  </a:lnTo>
                  <a:lnTo>
                    <a:pt x="105944" y="99343"/>
                  </a:lnTo>
                  <a:lnTo>
                    <a:pt x="128640" y="112913"/>
                  </a:lnTo>
                  <a:lnTo>
                    <a:pt x="154883" y="135651"/>
                  </a:lnTo>
                  <a:lnTo>
                    <a:pt x="158795" y="142198"/>
                  </a:lnTo>
                  <a:lnTo>
                    <a:pt x="159838" y="145426"/>
                  </a:lnTo>
                  <a:lnTo>
                    <a:pt x="157359" y="149694"/>
                  </a:lnTo>
                  <a:lnTo>
                    <a:pt x="146137" y="160081"/>
                  </a:lnTo>
                  <a:lnTo>
                    <a:pt x="121969" y="172773"/>
                  </a:lnTo>
                  <a:lnTo>
                    <a:pt x="84300" y="178938"/>
                  </a:lnTo>
                  <a:lnTo>
                    <a:pt x="40014" y="177334"/>
                  </a:lnTo>
                  <a:lnTo>
                    <a:pt x="0" y="170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651">
              <a:extLst>
                <a:ext uri="{FF2B5EF4-FFF2-40B4-BE49-F238E27FC236}">
                  <a16:creationId xmlns:a16="http://schemas.microsoft.com/office/drawing/2014/main" id="{145AFB74-E0C6-9C40-DCDD-2EB45C9263C7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496821" y="2257948"/>
              <a:ext cx="408055" cy="170928"/>
            </a:xfrm>
            <a:custGeom>
              <a:avLst/>
              <a:gdLst/>
              <a:ahLst/>
              <a:cxnLst/>
              <a:rect l="0" t="0" r="0" b="0"/>
              <a:pathLst>
                <a:path w="408055" h="170928">
                  <a:moveTo>
                    <a:pt x="93729" y="47102"/>
                  </a:moveTo>
                  <a:lnTo>
                    <a:pt x="93729" y="47102"/>
                  </a:lnTo>
                  <a:lnTo>
                    <a:pt x="98785" y="42046"/>
                  </a:lnTo>
                  <a:lnTo>
                    <a:pt x="101268" y="36741"/>
                  </a:lnTo>
                  <a:lnTo>
                    <a:pt x="103220" y="14014"/>
                  </a:lnTo>
                  <a:lnTo>
                    <a:pt x="101114" y="11285"/>
                  </a:lnTo>
                  <a:lnTo>
                    <a:pt x="93131" y="5430"/>
                  </a:lnTo>
                  <a:lnTo>
                    <a:pt x="81792" y="1241"/>
                  </a:lnTo>
                  <a:lnTo>
                    <a:pt x="71730" y="0"/>
                  </a:lnTo>
                  <a:lnTo>
                    <a:pt x="51933" y="4689"/>
                  </a:lnTo>
                  <a:lnTo>
                    <a:pt x="40581" y="12729"/>
                  </a:lnTo>
                  <a:lnTo>
                    <a:pt x="10341" y="50251"/>
                  </a:lnTo>
                  <a:lnTo>
                    <a:pt x="822" y="75711"/>
                  </a:lnTo>
                  <a:lnTo>
                    <a:pt x="0" y="106140"/>
                  </a:lnTo>
                  <a:lnTo>
                    <a:pt x="6221" y="130211"/>
                  </a:lnTo>
                  <a:lnTo>
                    <a:pt x="8932" y="134259"/>
                  </a:lnTo>
                  <a:lnTo>
                    <a:pt x="14766" y="140871"/>
                  </a:lnTo>
                  <a:lnTo>
                    <a:pt x="20887" y="150866"/>
                  </a:lnTo>
                  <a:lnTo>
                    <a:pt x="25059" y="154378"/>
                  </a:lnTo>
                  <a:lnTo>
                    <a:pt x="35340" y="158280"/>
                  </a:lnTo>
                  <a:lnTo>
                    <a:pt x="41045" y="157204"/>
                  </a:lnTo>
                  <a:lnTo>
                    <a:pt x="58128" y="146635"/>
                  </a:lnTo>
                  <a:lnTo>
                    <a:pt x="77347" y="129798"/>
                  </a:lnTo>
                  <a:lnTo>
                    <a:pt x="106416" y="83747"/>
                  </a:lnTo>
                  <a:lnTo>
                    <a:pt x="109951" y="76441"/>
                  </a:lnTo>
                  <a:lnTo>
                    <a:pt x="112614" y="66754"/>
                  </a:lnTo>
                  <a:lnTo>
                    <a:pt x="112730" y="71387"/>
                  </a:lnTo>
                  <a:lnTo>
                    <a:pt x="115579" y="76593"/>
                  </a:lnTo>
                  <a:lnTo>
                    <a:pt x="119315" y="82434"/>
                  </a:lnTo>
                  <a:lnTo>
                    <a:pt x="121418" y="92731"/>
                  </a:lnTo>
                  <a:lnTo>
                    <a:pt x="123100" y="108717"/>
                  </a:lnTo>
                  <a:lnTo>
                    <a:pt x="129831" y="125801"/>
                  </a:lnTo>
                  <a:lnTo>
                    <a:pt x="139628" y="139963"/>
                  </a:lnTo>
                  <a:lnTo>
                    <a:pt x="143409" y="141290"/>
                  </a:lnTo>
                  <a:lnTo>
                    <a:pt x="145899" y="141644"/>
                  </a:lnTo>
                  <a:lnTo>
                    <a:pt x="147559" y="140822"/>
                  </a:lnTo>
                  <a:lnTo>
                    <a:pt x="148665" y="139215"/>
                  </a:lnTo>
                  <a:lnTo>
                    <a:pt x="149403" y="137086"/>
                  </a:lnTo>
                  <a:lnTo>
                    <a:pt x="150953" y="135666"/>
                  </a:lnTo>
                  <a:lnTo>
                    <a:pt x="155498" y="134089"/>
                  </a:lnTo>
                  <a:lnTo>
                    <a:pt x="164007" y="133201"/>
                  </a:lnTo>
                  <a:lnTo>
                    <a:pt x="165981" y="132018"/>
                  </a:lnTo>
                  <a:lnTo>
                    <a:pt x="167297" y="130171"/>
                  </a:lnTo>
                  <a:lnTo>
                    <a:pt x="169817" y="125296"/>
                  </a:lnTo>
                  <a:lnTo>
                    <a:pt x="195409" y="92384"/>
                  </a:lnTo>
                  <a:lnTo>
                    <a:pt x="214386" y="79287"/>
                  </a:lnTo>
                  <a:lnTo>
                    <a:pt x="225198" y="76152"/>
                  </a:lnTo>
                  <a:lnTo>
                    <a:pt x="231578" y="80874"/>
                  </a:lnTo>
                  <a:lnTo>
                    <a:pt x="234370" y="88923"/>
                  </a:lnTo>
                  <a:lnTo>
                    <a:pt x="239230" y="116090"/>
                  </a:lnTo>
                  <a:lnTo>
                    <a:pt x="245220" y="131681"/>
                  </a:lnTo>
                  <a:lnTo>
                    <a:pt x="246009" y="140738"/>
                  </a:lnTo>
                  <a:lnTo>
                    <a:pt x="274776" y="93973"/>
                  </a:lnTo>
                  <a:lnTo>
                    <a:pt x="287418" y="74234"/>
                  </a:lnTo>
                  <a:lnTo>
                    <a:pt x="296933" y="63490"/>
                  </a:lnTo>
                  <a:lnTo>
                    <a:pt x="303281" y="59677"/>
                  </a:lnTo>
                  <a:lnTo>
                    <a:pt x="310923" y="57229"/>
                  </a:lnTo>
                  <a:lnTo>
                    <a:pt x="314790" y="59717"/>
                  </a:lnTo>
                  <a:lnTo>
                    <a:pt x="325896" y="69938"/>
                  </a:lnTo>
                  <a:lnTo>
                    <a:pt x="329206" y="78771"/>
                  </a:lnTo>
                  <a:lnTo>
                    <a:pt x="331699" y="110195"/>
                  </a:lnTo>
                  <a:lnTo>
                    <a:pt x="332809" y="111389"/>
                  </a:lnTo>
                  <a:lnTo>
                    <a:pt x="340041" y="113462"/>
                  </a:lnTo>
                  <a:lnTo>
                    <a:pt x="340487" y="112509"/>
                  </a:lnTo>
                  <a:lnTo>
                    <a:pt x="340983" y="108628"/>
                  </a:lnTo>
                  <a:lnTo>
                    <a:pt x="344025" y="103374"/>
                  </a:lnTo>
                  <a:lnTo>
                    <a:pt x="348905" y="95395"/>
                  </a:lnTo>
                  <a:lnTo>
                    <a:pt x="363759" y="65574"/>
                  </a:lnTo>
                  <a:lnTo>
                    <a:pt x="377611" y="49211"/>
                  </a:lnTo>
                  <a:lnTo>
                    <a:pt x="381471" y="48039"/>
                  </a:lnTo>
                  <a:lnTo>
                    <a:pt x="387516" y="47287"/>
                  </a:lnTo>
                  <a:lnTo>
                    <a:pt x="393620" y="52213"/>
                  </a:lnTo>
                  <a:lnTo>
                    <a:pt x="402131" y="65432"/>
                  </a:lnTo>
                  <a:lnTo>
                    <a:pt x="406299" y="77698"/>
                  </a:lnTo>
                  <a:lnTo>
                    <a:pt x="407951" y="123802"/>
                  </a:lnTo>
                  <a:lnTo>
                    <a:pt x="408054" y="1709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652">
              <a:extLst>
                <a:ext uri="{FF2B5EF4-FFF2-40B4-BE49-F238E27FC236}">
                  <a16:creationId xmlns:a16="http://schemas.microsoft.com/office/drawing/2014/main" id="{1392B16D-5A64-FC3F-14B4-5CBB5B24FF33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990600" y="2328137"/>
              <a:ext cx="9526" cy="195989"/>
            </a:xfrm>
            <a:custGeom>
              <a:avLst/>
              <a:gdLst/>
              <a:ahLst/>
              <a:cxnLst/>
              <a:rect l="0" t="0" r="0" b="0"/>
              <a:pathLst>
                <a:path w="9526" h="195989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7" y="2343"/>
                  </a:lnTo>
                  <a:lnTo>
                    <a:pt x="6546" y="4450"/>
                  </a:lnTo>
                  <a:lnTo>
                    <a:pt x="8201" y="9613"/>
                  </a:lnTo>
                  <a:lnTo>
                    <a:pt x="9409" y="56223"/>
                  </a:lnTo>
                  <a:lnTo>
                    <a:pt x="9502" y="99471"/>
                  </a:lnTo>
                  <a:lnTo>
                    <a:pt x="9520" y="141410"/>
                  </a:lnTo>
                  <a:lnTo>
                    <a:pt x="9525" y="1959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653">
              <a:extLst>
                <a:ext uri="{FF2B5EF4-FFF2-40B4-BE49-F238E27FC236}">
                  <a16:creationId xmlns:a16="http://schemas.microsoft.com/office/drawing/2014/main" id="{BCBAF01B-CD02-C8AA-4666-9F926F698ACB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1172374" y="2278352"/>
              <a:ext cx="142077" cy="120950"/>
            </a:xfrm>
            <a:custGeom>
              <a:avLst/>
              <a:gdLst/>
              <a:ahLst/>
              <a:cxnLst/>
              <a:rect l="0" t="0" r="0" b="0"/>
              <a:pathLst>
                <a:path w="142077" h="120950">
                  <a:moveTo>
                    <a:pt x="8726" y="55273"/>
                  </a:moveTo>
                  <a:lnTo>
                    <a:pt x="8726" y="55273"/>
                  </a:lnTo>
                  <a:lnTo>
                    <a:pt x="23934" y="48727"/>
                  </a:lnTo>
                  <a:lnTo>
                    <a:pt x="66023" y="43100"/>
                  </a:lnTo>
                  <a:lnTo>
                    <a:pt x="96587" y="29524"/>
                  </a:lnTo>
                  <a:lnTo>
                    <a:pt x="105278" y="23368"/>
                  </a:lnTo>
                  <a:lnTo>
                    <a:pt x="109847" y="17104"/>
                  </a:lnTo>
                  <a:lnTo>
                    <a:pt x="112418" y="7628"/>
                  </a:lnTo>
                  <a:lnTo>
                    <a:pt x="112779" y="4459"/>
                  </a:lnTo>
                  <a:lnTo>
                    <a:pt x="110903" y="2347"/>
                  </a:lnTo>
                  <a:lnTo>
                    <a:pt x="103174" y="0"/>
                  </a:lnTo>
                  <a:lnTo>
                    <a:pt x="81866" y="3736"/>
                  </a:lnTo>
                  <a:lnTo>
                    <a:pt x="40734" y="28630"/>
                  </a:lnTo>
                  <a:lnTo>
                    <a:pt x="12853" y="55027"/>
                  </a:lnTo>
                  <a:lnTo>
                    <a:pt x="5269" y="67864"/>
                  </a:lnTo>
                  <a:lnTo>
                    <a:pt x="0" y="94652"/>
                  </a:lnTo>
                  <a:lnTo>
                    <a:pt x="5201" y="104878"/>
                  </a:lnTo>
                  <a:lnTo>
                    <a:pt x="9551" y="110568"/>
                  </a:lnTo>
                  <a:lnTo>
                    <a:pt x="20029" y="116890"/>
                  </a:lnTo>
                  <a:lnTo>
                    <a:pt x="44002" y="120949"/>
                  </a:lnTo>
                  <a:lnTo>
                    <a:pt x="76725" y="120692"/>
                  </a:lnTo>
                  <a:lnTo>
                    <a:pt x="142076" y="1028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654">
              <a:extLst>
                <a:ext uri="{FF2B5EF4-FFF2-40B4-BE49-F238E27FC236}">
                  <a16:creationId xmlns:a16="http://schemas.microsoft.com/office/drawing/2014/main" id="{40793F62-56E9-3827-98B5-7FF2F2B2227C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1123950" y="2190750"/>
              <a:ext cx="9526" cy="180976"/>
            </a:xfrm>
            <a:custGeom>
              <a:avLst/>
              <a:gdLst/>
              <a:ahLst/>
              <a:cxnLst/>
              <a:rect l="0" t="0" r="0" b="0"/>
              <a:pathLst>
                <a:path w="9526" h="1809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2117"/>
                  </a:lnTo>
                  <a:lnTo>
                    <a:pt x="8201" y="10113"/>
                  </a:lnTo>
                  <a:lnTo>
                    <a:pt x="2718" y="47702"/>
                  </a:lnTo>
                  <a:lnTo>
                    <a:pt x="537" y="93070"/>
                  </a:lnTo>
                  <a:lnTo>
                    <a:pt x="106" y="137976"/>
                  </a:lnTo>
                  <a:lnTo>
                    <a:pt x="1079" y="170287"/>
                  </a:lnTo>
                  <a:lnTo>
                    <a:pt x="9525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655">
              <a:extLst>
                <a:ext uri="{FF2B5EF4-FFF2-40B4-BE49-F238E27FC236}">
                  <a16:creationId xmlns:a16="http://schemas.microsoft.com/office/drawing/2014/main" id="{8282AB75-C3D4-47D0-38EE-8AAA4E10C6B4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1000125" y="2309457"/>
              <a:ext cx="85567" cy="71794"/>
            </a:xfrm>
            <a:custGeom>
              <a:avLst/>
              <a:gdLst/>
              <a:ahLst/>
              <a:cxnLst/>
              <a:rect l="0" t="0" r="0" b="0"/>
              <a:pathLst>
                <a:path w="85567" h="71794">
                  <a:moveTo>
                    <a:pt x="0" y="71793"/>
                  </a:moveTo>
                  <a:lnTo>
                    <a:pt x="0" y="71793"/>
                  </a:lnTo>
                  <a:lnTo>
                    <a:pt x="7604" y="45609"/>
                  </a:lnTo>
                  <a:lnTo>
                    <a:pt x="16475" y="33225"/>
                  </a:lnTo>
                  <a:lnTo>
                    <a:pt x="18964" y="27135"/>
                  </a:lnTo>
                  <a:lnTo>
                    <a:pt x="25257" y="17757"/>
                  </a:lnTo>
                  <a:lnTo>
                    <a:pt x="27100" y="11441"/>
                  </a:lnTo>
                  <a:lnTo>
                    <a:pt x="29709" y="9333"/>
                  </a:lnTo>
                  <a:lnTo>
                    <a:pt x="58865" y="0"/>
                  </a:lnTo>
                  <a:lnTo>
                    <a:pt x="61468" y="648"/>
                  </a:lnTo>
                  <a:lnTo>
                    <a:pt x="63204" y="2138"/>
                  </a:lnTo>
                  <a:lnTo>
                    <a:pt x="67955" y="3793"/>
                  </a:lnTo>
                  <a:lnTo>
                    <a:pt x="83918" y="5040"/>
                  </a:lnTo>
                  <a:lnTo>
                    <a:pt x="85190" y="15208"/>
                  </a:lnTo>
                  <a:lnTo>
                    <a:pt x="85566" y="26570"/>
                  </a:lnTo>
                  <a:lnTo>
                    <a:pt x="84561" y="28944"/>
                  </a:lnTo>
                  <a:lnTo>
                    <a:pt x="82832" y="30527"/>
                  </a:lnTo>
                  <a:lnTo>
                    <a:pt x="80622" y="31582"/>
                  </a:lnTo>
                  <a:lnTo>
                    <a:pt x="79147" y="33344"/>
                  </a:lnTo>
                  <a:lnTo>
                    <a:pt x="73960" y="43776"/>
                  </a:lnTo>
                  <a:lnTo>
                    <a:pt x="71532" y="46765"/>
                  </a:lnTo>
                  <a:lnTo>
                    <a:pt x="63189" y="50086"/>
                  </a:lnTo>
                  <a:lnTo>
                    <a:pt x="9525" y="622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0" name="SMARTInkShape-Group150">
            <a:extLst>
              <a:ext uri="{FF2B5EF4-FFF2-40B4-BE49-F238E27FC236}">
                <a16:creationId xmlns:a16="http://schemas.microsoft.com/office/drawing/2014/main" id="{59A34FFF-A69F-3410-5376-176EA29EDC1C}"/>
              </a:ext>
            </a:extLst>
          </p:cNvPr>
          <p:cNvGrpSpPr/>
          <p:nvPr/>
        </p:nvGrpSpPr>
        <p:grpSpPr>
          <a:xfrm>
            <a:off x="1838325" y="2148439"/>
            <a:ext cx="752348" cy="356637"/>
            <a:chOff x="1838325" y="2148439"/>
            <a:chExt cx="752348" cy="356637"/>
          </a:xfrm>
        </p:grpSpPr>
        <p:sp>
          <p:nvSpPr>
            <p:cNvPr id="236" name="SMARTInkShape-656">
              <a:extLst>
                <a:ext uri="{FF2B5EF4-FFF2-40B4-BE49-F238E27FC236}">
                  <a16:creationId xmlns:a16="http://schemas.microsoft.com/office/drawing/2014/main" id="{46BD5AEF-13D0-F746-0770-60D9AC14CB99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868328" y="2148439"/>
              <a:ext cx="140124" cy="356637"/>
            </a:xfrm>
            <a:custGeom>
              <a:avLst/>
              <a:gdLst/>
              <a:ahLst/>
              <a:cxnLst/>
              <a:rect l="0" t="0" r="0" b="0"/>
              <a:pathLst>
                <a:path w="140124" h="356637">
                  <a:moveTo>
                    <a:pt x="131922" y="70886"/>
                  </a:moveTo>
                  <a:lnTo>
                    <a:pt x="131922" y="70886"/>
                  </a:lnTo>
                  <a:lnTo>
                    <a:pt x="136979" y="65830"/>
                  </a:lnTo>
                  <a:lnTo>
                    <a:pt x="139461" y="60525"/>
                  </a:lnTo>
                  <a:lnTo>
                    <a:pt x="140123" y="57628"/>
                  </a:lnTo>
                  <a:lnTo>
                    <a:pt x="133130" y="30886"/>
                  </a:lnTo>
                  <a:lnTo>
                    <a:pt x="129637" y="23828"/>
                  </a:lnTo>
                  <a:lnTo>
                    <a:pt x="109563" y="1069"/>
                  </a:lnTo>
                  <a:lnTo>
                    <a:pt x="106433" y="0"/>
                  </a:lnTo>
                  <a:lnTo>
                    <a:pt x="103288" y="345"/>
                  </a:lnTo>
                  <a:lnTo>
                    <a:pt x="85579" y="8504"/>
                  </a:lnTo>
                  <a:lnTo>
                    <a:pt x="67861" y="27355"/>
                  </a:lnTo>
                  <a:lnTo>
                    <a:pt x="46960" y="63886"/>
                  </a:lnTo>
                  <a:lnTo>
                    <a:pt x="39720" y="87862"/>
                  </a:lnTo>
                  <a:lnTo>
                    <a:pt x="29469" y="127959"/>
                  </a:lnTo>
                  <a:lnTo>
                    <a:pt x="14335" y="167589"/>
                  </a:lnTo>
                  <a:lnTo>
                    <a:pt x="4889" y="205255"/>
                  </a:lnTo>
                  <a:lnTo>
                    <a:pt x="444" y="249928"/>
                  </a:lnTo>
                  <a:lnTo>
                    <a:pt x="0" y="297223"/>
                  </a:lnTo>
                  <a:lnTo>
                    <a:pt x="6821" y="341756"/>
                  </a:lnTo>
                  <a:lnTo>
                    <a:pt x="8097" y="35663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657">
              <a:extLst>
                <a:ext uri="{FF2B5EF4-FFF2-40B4-BE49-F238E27FC236}">
                  <a16:creationId xmlns:a16="http://schemas.microsoft.com/office/drawing/2014/main" id="{BB0009B6-42EB-5CE0-996D-62FD8DBEDF53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1838325" y="23145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31572" y="15317"/>
                  </a:lnTo>
                  <a:lnTo>
                    <a:pt x="68325" y="9611"/>
                  </a:lnTo>
                  <a:lnTo>
                    <a:pt x="112466" y="147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658">
              <a:extLst>
                <a:ext uri="{FF2B5EF4-FFF2-40B4-BE49-F238E27FC236}">
                  <a16:creationId xmlns:a16="http://schemas.microsoft.com/office/drawing/2014/main" id="{EC9DFFB0-AA0F-A573-27EC-3A02FCCBA896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2047875" y="2286185"/>
              <a:ext cx="209551" cy="107820"/>
            </a:xfrm>
            <a:custGeom>
              <a:avLst/>
              <a:gdLst/>
              <a:ahLst/>
              <a:cxnLst/>
              <a:rect l="0" t="0" r="0" b="0"/>
              <a:pathLst>
                <a:path w="209551" h="107820">
                  <a:moveTo>
                    <a:pt x="0" y="28390"/>
                  </a:moveTo>
                  <a:lnTo>
                    <a:pt x="0" y="28390"/>
                  </a:lnTo>
                  <a:lnTo>
                    <a:pt x="43800" y="1924"/>
                  </a:lnTo>
                  <a:lnTo>
                    <a:pt x="54474" y="232"/>
                  </a:lnTo>
                  <a:lnTo>
                    <a:pt x="60547" y="0"/>
                  </a:lnTo>
                  <a:lnTo>
                    <a:pt x="66774" y="2719"/>
                  </a:lnTo>
                  <a:lnTo>
                    <a:pt x="90226" y="23414"/>
                  </a:lnTo>
                  <a:lnTo>
                    <a:pt x="93017" y="34645"/>
                  </a:lnTo>
                  <a:lnTo>
                    <a:pt x="95163" y="82042"/>
                  </a:lnTo>
                  <a:lnTo>
                    <a:pt x="95211" y="93157"/>
                  </a:lnTo>
                  <a:lnTo>
                    <a:pt x="93108" y="98027"/>
                  </a:lnTo>
                  <a:lnTo>
                    <a:pt x="85126" y="106259"/>
                  </a:lnTo>
                  <a:lnTo>
                    <a:pt x="80034" y="107819"/>
                  </a:lnTo>
                  <a:lnTo>
                    <a:pt x="68732" y="106731"/>
                  </a:lnTo>
                  <a:lnTo>
                    <a:pt x="59475" y="102719"/>
                  </a:lnTo>
                  <a:lnTo>
                    <a:pt x="55525" y="100168"/>
                  </a:lnTo>
                  <a:lnTo>
                    <a:pt x="51136" y="94511"/>
                  </a:lnTo>
                  <a:lnTo>
                    <a:pt x="49185" y="87410"/>
                  </a:lnTo>
                  <a:lnTo>
                    <a:pt x="48319" y="77199"/>
                  </a:lnTo>
                  <a:lnTo>
                    <a:pt x="57943" y="54494"/>
                  </a:lnTo>
                  <a:lnTo>
                    <a:pt x="71261" y="42461"/>
                  </a:lnTo>
                  <a:lnTo>
                    <a:pt x="113846" y="22638"/>
                  </a:lnTo>
                  <a:lnTo>
                    <a:pt x="137566" y="13751"/>
                  </a:lnTo>
                  <a:lnTo>
                    <a:pt x="179479" y="9921"/>
                  </a:lnTo>
                  <a:lnTo>
                    <a:pt x="209550" y="9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659">
              <a:extLst>
                <a:ext uri="{FF2B5EF4-FFF2-40B4-BE49-F238E27FC236}">
                  <a16:creationId xmlns:a16="http://schemas.microsoft.com/office/drawing/2014/main" id="{BB519C6B-CEE1-F32B-CEF4-B48C69D0D394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2278862" y="2286543"/>
              <a:ext cx="311811" cy="104233"/>
            </a:xfrm>
            <a:custGeom>
              <a:avLst/>
              <a:gdLst/>
              <a:ahLst/>
              <a:cxnLst/>
              <a:rect l="0" t="0" r="0" b="0"/>
              <a:pathLst>
                <a:path w="311811" h="104233">
                  <a:moveTo>
                    <a:pt x="54763" y="28032"/>
                  </a:moveTo>
                  <a:lnTo>
                    <a:pt x="54763" y="28032"/>
                  </a:lnTo>
                  <a:lnTo>
                    <a:pt x="54763" y="5642"/>
                  </a:lnTo>
                  <a:lnTo>
                    <a:pt x="53705" y="3580"/>
                  </a:lnTo>
                  <a:lnTo>
                    <a:pt x="51941" y="2206"/>
                  </a:lnTo>
                  <a:lnTo>
                    <a:pt x="47159" y="679"/>
                  </a:lnTo>
                  <a:lnTo>
                    <a:pt x="41506" y="0"/>
                  </a:lnTo>
                  <a:lnTo>
                    <a:pt x="27317" y="4675"/>
                  </a:lnTo>
                  <a:lnTo>
                    <a:pt x="18575" y="12712"/>
                  </a:lnTo>
                  <a:lnTo>
                    <a:pt x="7705" y="31959"/>
                  </a:lnTo>
                  <a:lnTo>
                    <a:pt x="603" y="54948"/>
                  </a:lnTo>
                  <a:lnTo>
                    <a:pt x="0" y="68570"/>
                  </a:lnTo>
                  <a:lnTo>
                    <a:pt x="5611" y="87080"/>
                  </a:lnTo>
                  <a:lnTo>
                    <a:pt x="11045" y="95903"/>
                  </a:lnTo>
                  <a:lnTo>
                    <a:pt x="13976" y="97621"/>
                  </a:lnTo>
                  <a:lnTo>
                    <a:pt x="16989" y="97708"/>
                  </a:lnTo>
                  <a:lnTo>
                    <a:pt x="23158" y="94982"/>
                  </a:lnTo>
                  <a:lnTo>
                    <a:pt x="38907" y="81625"/>
                  </a:lnTo>
                  <a:lnTo>
                    <a:pt x="42424" y="72665"/>
                  </a:lnTo>
                  <a:lnTo>
                    <a:pt x="45046" y="62686"/>
                  </a:lnTo>
                  <a:lnTo>
                    <a:pt x="55352" y="47656"/>
                  </a:lnTo>
                  <a:lnTo>
                    <a:pt x="73865" y="23366"/>
                  </a:lnTo>
                  <a:lnTo>
                    <a:pt x="81467" y="19467"/>
                  </a:lnTo>
                  <a:lnTo>
                    <a:pt x="87840" y="18791"/>
                  </a:lnTo>
                  <a:lnTo>
                    <a:pt x="93453" y="21456"/>
                  </a:lnTo>
                  <a:lnTo>
                    <a:pt x="96431" y="23648"/>
                  </a:lnTo>
                  <a:lnTo>
                    <a:pt x="99741" y="28906"/>
                  </a:lnTo>
                  <a:lnTo>
                    <a:pt x="101865" y="40905"/>
                  </a:lnTo>
                  <a:lnTo>
                    <a:pt x="102384" y="75261"/>
                  </a:lnTo>
                  <a:lnTo>
                    <a:pt x="107443" y="75540"/>
                  </a:lnTo>
                  <a:lnTo>
                    <a:pt x="112749" y="72783"/>
                  </a:lnTo>
                  <a:lnTo>
                    <a:pt x="119692" y="65913"/>
                  </a:lnTo>
                  <a:lnTo>
                    <a:pt x="149446" y="21595"/>
                  </a:lnTo>
                  <a:lnTo>
                    <a:pt x="156111" y="14588"/>
                  </a:lnTo>
                  <a:lnTo>
                    <a:pt x="162601" y="11474"/>
                  </a:lnTo>
                  <a:lnTo>
                    <a:pt x="178385" y="9128"/>
                  </a:lnTo>
                  <a:lnTo>
                    <a:pt x="183084" y="9047"/>
                  </a:lnTo>
                  <a:lnTo>
                    <a:pt x="184760" y="10083"/>
                  </a:lnTo>
                  <a:lnTo>
                    <a:pt x="185878" y="11833"/>
                  </a:lnTo>
                  <a:lnTo>
                    <a:pt x="196183" y="52832"/>
                  </a:lnTo>
                  <a:lnTo>
                    <a:pt x="197600" y="91321"/>
                  </a:lnTo>
                  <a:lnTo>
                    <a:pt x="198671" y="92449"/>
                  </a:lnTo>
                  <a:lnTo>
                    <a:pt x="202683" y="93703"/>
                  </a:lnTo>
                  <a:lnTo>
                    <a:pt x="210816" y="88617"/>
                  </a:lnTo>
                  <a:lnTo>
                    <a:pt x="233285" y="68104"/>
                  </a:lnTo>
                  <a:lnTo>
                    <a:pt x="239939" y="56072"/>
                  </a:lnTo>
                  <a:lnTo>
                    <a:pt x="245014" y="43670"/>
                  </a:lnTo>
                  <a:lnTo>
                    <a:pt x="271466" y="12126"/>
                  </a:lnTo>
                  <a:lnTo>
                    <a:pt x="280898" y="5088"/>
                  </a:lnTo>
                  <a:lnTo>
                    <a:pt x="290520" y="569"/>
                  </a:lnTo>
                  <a:lnTo>
                    <a:pt x="292368" y="1257"/>
                  </a:lnTo>
                  <a:lnTo>
                    <a:pt x="297243" y="4843"/>
                  </a:lnTo>
                  <a:lnTo>
                    <a:pt x="300115" y="12787"/>
                  </a:lnTo>
                  <a:lnTo>
                    <a:pt x="304554" y="29159"/>
                  </a:lnTo>
                  <a:lnTo>
                    <a:pt x="308657" y="42291"/>
                  </a:lnTo>
                  <a:lnTo>
                    <a:pt x="311746" y="86609"/>
                  </a:lnTo>
                  <a:lnTo>
                    <a:pt x="311810" y="92483"/>
                  </a:lnTo>
                  <a:lnTo>
                    <a:pt x="310794" y="96399"/>
                  </a:lnTo>
                  <a:lnTo>
                    <a:pt x="302413" y="104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1" name="SMARTInkShape-660">
            <a:extLst>
              <a:ext uri="{FF2B5EF4-FFF2-40B4-BE49-F238E27FC236}">
                <a16:creationId xmlns:a16="http://schemas.microsoft.com/office/drawing/2014/main" id="{EC0B37E5-C91B-A4F4-A07B-F8F6FF56057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973495" y="2267077"/>
            <a:ext cx="217381" cy="115249"/>
          </a:xfrm>
          <a:custGeom>
            <a:avLst/>
            <a:gdLst/>
            <a:ahLst/>
            <a:cxnLst/>
            <a:rect l="0" t="0" r="0" b="0"/>
            <a:pathLst>
              <a:path w="217381" h="115249">
                <a:moveTo>
                  <a:pt x="112605" y="47498"/>
                </a:moveTo>
                <a:lnTo>
                  <a:pt x="112605" y="47498"/>
                </a:lnTo>
                <a:lnTo>
                  <a:pt x="112605" y="23818"/>
                </a:lnTo>
                <a:lnTo>
                  <a:pt x="113663" y="22186"/>
                </a:lnTo>
                <a:lnTo>
                  <a:pt x="115427" y="21099"/>
                </a:lnTo>
                <a:lnTo>
                  <a:pt x="117661" y="20373"/>
                </a:lnTo>
                <a:lnTo>
                  <a:pt x="118092" y="18832"/>
                </a:lnTo>
                <a:lnTo>
                  <a:pt x="113537" y="10849"/>
                </a:lnTo>
                <a:lnTo>
                  <a:pt x="107824" y="4771"/>
                </a:lnTo>
                <a:lnTo>
                  <a:pt x="102366" y="2050"/>
                </a:lnTo>
                <a:lnTo>
                  <a:pt x="84995" y="160"/>
                </a:lnTo>
                <a:lnTo>
                  <a:pt x="70700" y="0"/>
                </a:lnTo>
                <a:lnTo>
                  <a:pt x="44803" y="10024"/>
                </a:lnTo>
                <a:lnTo>
                  <a:pt x="22078" y="26399"/>
                </a:lnTo>
                <a:lnTo>
                  <a:pt x="14162" y="35651"/>
                </a:lnTo>
                <a:lnTo>
                  <a:pt x="2118" y="61147"/>
                </a:lnTo>
                <a:lnTo>
                  <a:pt x="0" y="73319"/>
                </a:lnTo>
                <a:lnTo>
                  <a:pt x="1881" y="85785"/>
                </a:lnTo>
                <a:lnTo>
                  <a:pt x="11711" y="111035"/>
                </a:lnTo>
                <a:lnTo>
                  <a:pt x="14651" y="114198"/>
                </a:lnTo>
                <a:lnTo>
                  <a:pt x="17669" y="115248"/>
                </a:lnTo>
                <a:lnTo>
                  <a:pt x="30117" y="114385"/>
                </a:lnTo>
                <a:lnTo>
                  <a:pt x="36432" y="111445"/>
                </a:lnTo>
                <a:lnTo>
                  <a:pt x="67294" y="88667"/>
                </a:lnTo>
                <a:lnTo>
                  <a:pt x="73427" y="80274"/>
                </a:lnTo>
                <a:lnTo>
                  <a:pt x="102154" y="57856"/>
                </a:lnTo>
                <a:lnTo>
                  <a:pt x="102462" y="58637"/>
                </a:lnTo>
                <a:lnTo>
                  <a:pt x="103073" y="97029"/>
                </a:lnTo>
                <a:lnTo>
                  <a:pt x="104134" y="99569"/>
                </a:lnTo>
                <a:lnTo>
                  <a:pt x="105899" y="101262"/>
                </a:lnTo>
                <a:lnTo>
                  <a:pt x="110683" y="103143"/>
                </a:lnTo>
                <a:lnTo>
                  <a:pt x="130526" y="104450"/>
                </a:lnTo>
                <a:lnTo>
                  <a:pt x="175146" y="95994"/>
                </a:lnTo>
                <a:lnTo>
                  <a:pt x="205503" y="95157"/>
                </a:lnTo>
                <a:lnTo>
                  <a:pt x="217380" y="8559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8" name="SMARTInkShape-Group152">
            <a:extLst>
              <a:ext uri="{FF2B5EF4-FFF2-40B4-BE49-F238E27FC236}">
                <a16:creationId xmlns:a16="http://schemas.microsoft.com/office/drawing/2014/main" id="{81CF2262-1AC1-C690-0604-6B6333FD7C18}"/>
              </a:ext>
            </a:extLst>
          </p:cNvPr>
          <p:cNvGrpSpPr/>
          <p:nvPr/>
        </p:nvGrpSpPr>
        <p:grpSpPr>
          <a:xfrm>
            <a:off x="3533775" y="2125399"/>
            <a:ext cx="1171576" cy="272534"/>
            <a:chOff x="3533775" y="2125399"/>
            <a:chExt cx="1171576" cy="272534"/>
          </a:xfrm>
        </p:grpSpPr>
        <p:sp>
          <p:nvSpPr>
            <p:cNvPr id="242" name="SMARTInkShape-661">
              <a:extLst>
                <a:ext uri="{FF2B5EF4-FFF2-40B4-BE49-F238E27FC236}">
                  <a16:creationId xmlns:a16="http://schemas.microsoft.com/office/drawing/2014/main" id="{C9F0C402-3ACF-6602-1E64-F828DEA74095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3533775" y="2257933"/>
              <a:ext cx="190501" cy="123318"/>
            </a:xfrm>
            <a:custGeom>
              <a:avLst/>
              <a:gdLst/>
              <a:ahLst/>
              <a:cxnLst/>
              <a:rect l="0" t="0" r="0" b="0"/>
              <a:pathLst>
                <a:path w="190501" h="123318">
                  <a:moveTo>
                    <a:pt x="0" y="18542"/>
                  </a:moveTo>
                  <a:lnTo>
                    <a:pt x="0" y="18542"/>
                  </a:lnTo>
                  <a:lnTo>
                    <a:pt x="8662" y="10938"/>
                  </a:lnTo>
                  <a:lnTo>
                    <a:pt x="22793" y="3354"/>
                  </a:lnTo>
                  <a:lnTo>
                    <a:pt x="37585" y="255"/>
                  </a:lnTo>
                  <a:lnTo>
                    <a:pt x="40932" y="0"/>
                  </a:lnTo>
                  <a:lnTo>
                    <a:pt x="47473" y="2540"/>
                  </a:lnTo>
                  <a:lnTo>
                    <a:pt x="60294" y="12794"/>
                  </a:lnTo>
                  <a:lnTo>
                    <a:pt x="63840" y="21632"/>
                  </a:lnTo>
                  <a:lnTo>
                    <a:pt x="71789" y="50699"/>
                  </a:lnTo>
                  <a:lnTo>
                    <a:pt x="66937" y="82794"/>
                  </a:lnTo>
                  <a:lnTo>
                    <a:pt x="66849" y="82543"/>
                  </a:lnTo>
                  <a:lnTo>
                    <a:pt x="66752" y="79442"/>
                  </a:lnTo>
                  <a:lnTo>
                    <a:pt x="72354" y="74536"/>
                  </a:lnTo>
                  <a:lnTo>
                    <a:pt x="117696" y="34001"/>
                  </a:lnTo>
                  <a:lnTo>
                    <a:pt x="149254" y="7668"/>
                  </a:lnTo>
                  <a:lnTo>
                    <a:pt x="177214" y="210"/>
                  </a:lnTo>
                  <a:lnTo>
                    <a:pt x="179526" y="2087"/>
                  </a:lnTo>
                  <a:lnTo>
                    <a:pt x="184917" y="9818"/>
                  </a:lnTo>
                  <a:lnTo>
                    <a:pt x="188846" y="31127"/>
                  </a:lnTo>
                  <a:lnTo>
                    <a:pt x="190282" y="73273"/>
                  </a:lnTo>
                  <a:lnTo>
                    <a:pt x="189345" y="87317"/>
                  </a:lnTo>
                  <a:lnTo>
                    <a:pt x="184984" y="106065"/>
                  </a:lnTo>
                  <a:lnTo>
                    <a:pt x="190500" y="1233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662">
              <a:extLst>
                <a:ext uri="{FF2B5EF4-FFF2-40B4-BE49-F238E27FC236}">
                  <a16:creationId xmlns:a16="http://schemas.microsoft.com/office/drawing/2014/main" id="{894D03B2-0C83-F7DD-A01B-C6C0EFB39A75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3823109" y="2247900"/>
              <a:ext cx="53567" cy="102237"/>
            </a:xfrm>
            <a:custGeom>
              <a:avLst/>
              <a:gdLst/>
              <a:ahLst/>
              <a:cxnLst/>
              <a:rect l="0" t="0" r="0" b="0"/>
              <a:pathLst>
                <a:path w="53567" h="102237">
                  <a:moveTo>
                    <a:pt x="53566" y="28575"/>
                  </a:moveTo>
                  <a:lnTo>
                    <a:pt x="53566" y="28575"/>
                  </a:lnTo>
                  <a:lnTo>
                    <a:pt x="53566" y="14386"/>
                  </a:lnTo>
                  <a:lnTo>
                    <a:pt x="52508" y="13824"/>
                  </a:lnTo>
                  <a:lnTo>
                    <a:pt x="50744" y="14508"/>
                  </a:lnTo>
                  <a:lnTo>
                    <a:pt x="26119" y="37098"/>
                  </a:lnTo>
                  <a:lnTo>
                    <a:pt x="4478" y="67300"/>
                  </a:lnTo>
                  <a:lnTo>
                    <a:pt x="0" y="81417"/>
                  </a:lnTo>
                  <a:lnTo>
                    <a:pt x="831" y="91924"/>
                  </a:lnTo>
                  <a:lnTo>
                    <a:pt x="2534" y="96208"/>
                  </a:lnTo>
                  <a:lnTo>
                    <a:pt x="4728" y="99064"/>
                  </a:lnTo>
                  <a:lnTo>
                    <a:pt x="9988" y="102236"/>
                  </a:lnTo>
                  <a:lnTo>
                    <a:pt x="18676" y="100825"/>
                  </a:lnTo>
                  <a:lnTo>
                    <a:pt x="23956" y="98966"/>
                  </a:lnTo>
                  <a:lnTo>
                    <a:pt x="32644" y="91257"/>
                  </a:lnTo>
                  <a:lnTo>
                    <a:pt x="43486" y="72195"/>
                  </a:lnTo>
                  <a:lnTo>
                    <a:pt x="51575" y="47422"/>
                  </a:lnTo>
                  <a:lnTo>
                    <a:pt x="52976" y="30749"/>
                  </a:lnTo>
                  <a:lnTo>
                    <a:pt x="48334" y="12403"/>
                  </a:lnTo>
                  <a:lnTo>
                    <a:pt x="45846" y="8269"/>
                  </a:lnTo>
                  <a:lnTo>
                    <a:pt x="3451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663">
              <a:extLst>
                <a:ext uri="{FF2B5EF4-FFF2-40B4-BE49-F238E27FC236}">
                  <a16:creationId xmlns:a16="http://schemas.microsoft.com/office/drawing/2014/main" id="{F3B1A42E-8D2F-FD21-9F70-8C7EBCA6B19A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3914775" y="2220351"/>
              <a:ext cx="219076" cy="136557"/>
            </a:xfrm>
            <a:custGeom>
              <a:avLst/>
              <a:gdLst/>
              <a:ahLst/>
              <a:cxnLst/>
              <a:rect l="0" t="0" r="0" b="0"/>
              <a:pathLst>
                <a:path w="219076" h="136557">
                  <a:moveTo>
                    <a:pt x="0" y="65649"/>
                  </a:moveTo>
                  <a:lnTo>
                    <a:pt x="0" y="65649"/>
                  </a:lnTo>
                  <a:lnTo>
                    <a:pt x="0" y="60593"/>
                  </a:lnTo>
                  <a:lnTo>
                    <a:pt x="1058" y="59103"/>
                  </a:lnTo>
                  <a:lnTo>
                    <a:pt x="2822" y="58110"/>
                  </a:lnTo>
                  <a:lnTo>
                    <a:pt x="8201" y="56516"/>
                  </a:lnTo>
                  <a:lnTo>
                    <a:pt x="16868" y="49655"/>
                  </a:lnTo>
                  <a:lnTo>
                    <a:pt x="26824" y="47001"/>
                  </a:lnTo>
                  <a:lnTo>
                    <a:pt x="35834" y="40133"/>
                  </a:lnTo>
                  <a:lnTo>
                    <a:pt x="41679" y="38433"/>
                  </a:lnTo>
                  <a:lnTo>
                    <a:pt x="44719" y="39038"/>
                  </a:lnTo>
                  <a:lnTo>
                    <a:pt x="54055" y="44947"/>
                  </a:lnTo>
                  <a:lnTo>
                    <a:pt x="73032" y="63666"/>
                  </a:lnTo>
                  <a:lnTo>
                    <a:pt x="81493" y="78585"/>
                  </a:lnTo>
                  <a:lnTo>
                    <a:pt x="85529" y="90178"/>
                  </a:lnTo>
                  <a:lnTo>
                    <a:pt x="91899" y="100316"/>
                  </a:lnTo>
                  <a:lnTo>
                    <a:pt x="94257" y="110022"/>
                  </a:lnTo>
                  <a:lnTo>
                    <a:pt x="95119" y="125964"/>
                  </a:lnTo>
                  <a:lnTo>
                    <a:pt x="92369" y="132320"/>
                  </a:lnTo>
                  <a:lnTo>
                    <a:pt x="90155" y="135496"/>
                  </a:lnTo>
                  <a:lnTo>
                    <a:pt x="86562" y="136556"/>
                  </a:lnTo>
                  <a:lnTo>
                    <a:pt x="76924" y="134910"/>
                  </a:lnTo>
                  <a:lnTo>
                    <a:pt x="59599" y="128034"/>
                  </a:lnTo>
                  <a:lnTo>
                    <a:pt x="50125" y="119481"/>
                  </a:lnTo>
                  <a:lnTo>
                    <a:pt x="43444" y="109683"/>
                  </a:lnTo>
                  <a:lnTo>
                    <a:pt x="40475" y="101800"/>
                  </a:lnTo>
                  <a:lnTo>
                    <a:pt x="38804" y="86356"/>
                  </a:lnTo>
                  <a:lnTo>
                    <a:pt x="41235" y="77321"/>
                  </a:lnTo>
                  <a:lnTo>
                    <a:pt x="51420" y="62898"/>
                  </a:lnTo>
                  <a:lnTo>
                    <a:pt x="84879" y="30573"/>
                  </a:lnTo>
                  <a:lnTo>
                    <a:pt x="123344" y="10664"/>
                  </a:lnTo>
                  <a:lnTo>
                    <a:pt x="143720" y="4170"/>
                  </a:lnTo>
                  <a:lnTo>
                    <a:pt x="185649" y="0"/>
                  </a:lnTo>
                  <a:lnTo>
                    <a:pt x="199985" y="488"/>
                  </a:lnTo>
                  <a:lnTo>
                    <a:pt x="219075" y="8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664">
              <a:extLst>
                <a:ext uri="{FF2B5EF4-FFF2-40B4-BE49-F238E27FC236}">
                  <a16:creationId xmlns:a16="http://schemas.microsoft.com/office/drawing/2014/main" id="{75D2BB0F-3D90-9D39-76B1-746F7A0A060B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4105275" y="2261801"/>
              <a:ext cx="294988" cy="119450"/>
            </a:xfrm>
            <a:custGeom>
              <a:avLst/>
              <a:gdLst/>
              <a:ahLst/>
              <a:cxnLst/>
              <a:rect l="0" t="0" r="0" b="0"/>
              <a:pathLst>
                <a:path w="294988" h="119450">
                  <a:moveTo>
                    <a:pt x="0" y="24199"/>
                  </a:moveTo>
                  <a:lnTo>
                    <a:pt x="0" y="24199"/>
                  </a:lnTo>
                  <a:lnTo>
                    <a:pt x="35773" y="7723"/>
                  </a:lnTo>
                  <a:lnTo>
                    <a:pt x="43416" y="5235"/>
                  </a:lnTo>
                  <a:lnTo>
                    <a:pt x="50340" y="601"/>
                  </a:lnTo>
                  <a:lnTo>
                    <a:pt x="54727" y="0"/>
                  </a:lnTo>
                  <a:lnTo>
                    <a:pt x="65245" y="2155"/>
                  </a:lnTo>
                  <a:lnTo>
                    <a:pt x="78010" y="9318"/>
                  </a:lnTo>
                  <a:lnTo>
                    <a:pt x="82296" y="15116"/>
                  </a:lnTo>
                  <a:lnTo>
                    <a:pt x="84201" y="23337"/>
                  </a:lnTo>
                  <a:lnTo>
                    <a:pt x="85525" y="58383"/>
                  </a:lnTo>
                  <a:lnTo>
                    <a:pt x="76314" y="99671"/>
                  </a:lnTo>
                  <a:lnTo>
                    <a:pt x="76234" y="90070"/>
                  </a:lnTo>
                  <a:lnTo>
                    <a:pt x="81267" y="73820"/>
                  </a:lnTo>
                  <a:lnTo>
                    <a:pt x="92448" y="56971"/>
                  </a:lnTo>
                  <a:lnTo>
                    <a:pt x="112216" y="36989"/>
                  </a:lnTo>
                  <a:lnTo>
                    <a:pt x="153860" y="8358"/>
                  </a:lnTo>
                  <a:lnTo>
                    <a:pt x="171224" y="5572"/>
                  </a:lnTo>
                  <a:lnTo>
                    <a:pt x="174475" y="5431"/>
                  </a:lnTo>
                  <a:lnTo>
                    <a:pt x="176642" y="7454"/>
                  </a:lnTo>
                  <a:lnTo>
                    <a:pt x="179048" y="15345"/>
                  </a:lnTo>
                  <a:lnTo>
                    <a:pt x="180953" y="60284"/>
                  </a:lnTo>
                  <a:lnTo>
                    <a:pt x="180975" y="80757"/>
                  </a:lnTo>
                  <a:lnTo>
                    <a:pt x="214089" y="47166"/>
                  </a:lnTo>
                  <a:lnTo>
                    <a:pt x="238394" y="19211"/>
                  </a:lnTo>
                  <a:lnTo>
                    <a:pt x="254433" y="9315"/>
                  </a:lnTo>
                  <a:lnTo>
                    <a:pt x="274183" y="5393"/>
                  </a:lnTo>
                  <a:lnTo>
                    <a:pt x="284247" y="5171"/>
                  </a:lnTo>
                  <a:lnTo>
                    <a:pt x="290361" y="10212"/>
                  </a:lnTo>
                  <a:lnTo>
                    <a:pt x="293091" y="15513"/>
                  </a:lnTo>
                  <a:lnTo>
                    <a:pt x="294987" y="31718"/>
                  </a:lnTo>
                  <a:lnTo>
                    <a:pt x="294131" y="48769"/>
                  </a:lnTo>
                  <a:lnTo>
                    <a:pt x="285567" y="92221"/>
                  </a:lnTo>
                  <a:lnTo>
                    <a:pt x="276225" y="119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665">
              <a:extLst>
                <a:ext uri="{FF2B5EF4-FFF2-40B4-BE49-F238E27FC236}">
                  <a16:creationId xmlns:a16="http://schemas.microsoft.com/office/drawing/2014/main" id="{53B9791E-D3F2-AD6D-8F01-310C57EA1EC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4462211" y="2247946"/>
              <a:ext cx="195515" cy="149987"/>
            </a:xfrm>
            <a:custGeom>
              <a:avLst/>
              <a:gdLst/>
              <a:ahLst/>
              <a:cxnLst/>
              <a:rect l="0" t="0" r="0" b="0"/>
              <a:pathLst>
                <a:path w="195515" h="149987">
                  <a:moveTo>
                    <a:pt x="81214" y="38054"/>
                  </a:moveTo>
                  <a:lnTo>
                    <a:pt x="81214" y="38054"/>
                  </a:lnTo>
                  <a:lnTo>
                    <a:pt x="98547" y="20720"/>
                  </a:lnTo>
                  <a:lnTo>
                    <a:pt x="99501" y="16945"/>
                  </a:lnTo>
                  <a:lnTo>
                    <a:pt x="100250" y="476"/>
                  </a:lnTo>
                  <a:lnTo>
                    <a:pt x="87006" y="0"/>
                  </a:lnTo>
                  <a:lnTo>
                    <a:pt x="85075" y="1042"/>
                  </a:lnTo>
                  <a:lnTo>
                    <a:pt x="83789" y="2796"/>
                  </a:lnTo>
                  <a:lnTo>
                    <a:pt x="82930" y="5024"/>
                  </a:lnTo>
                  <a:lnTo>
                    <a:pt x="71610" y="18272"/>
                  </a:lnTo>
                  <a:lnTo>
                    <a:pt x="63539" y="23970"/>
                  </a:lnTo>
                  <a:lnTo>
                    <a:pt x="59906" y="25490"/>
                  </a:lnTo>
                  <a:lnTo>
                    <a:pt x="26762" y="68035"/>
                  </a:lnTo>
                  <a:lnTo>
                    <a:pt x="8610" y="108795"/>
                  </a:lnTo>
                  <a:lnTo>
                    <a:pt x="0" y="135956"/>
                  </a:lnTo>
                  <a:lnTo>
                    <a:pt x="2080" y="144360"/>
                  </a:lnTo>
                  <a:lnTo>
                    <a:pt x="4116" y="147025"/>
                  </a:lnTo>
                  <a:lnTo>
                    <a:pt x="9201" y="149986"/>
                  </a:lnTo>
                  <a:lnTo>
                    <a:pt x="13097" y="148659"/>
                  </a:lnTo>
                  <a:lnTo>
                    <a:pt x="59180" y="115713"/>
                  </a:lnTo>
                  <a:lnTo>
                    <a:pt x="90765" y="70375"/>
                  </a:lnTo>
                  <a:lnTo>
                    <a:pt x="104152" y="51511"/>
                  </a:lnTo>
                  <a:lnTo>
                    <a:pt x="108119" y="39219"/>
                  </a:lnTo>
                  <a:lnTo>
                    <a:pt x="109691" y="29155"/>
                  </a:lnTo>
                  <a:lnTo>
                    <a:pt x="103224" y="43861"/>
                  </a:lnTo>
                  <a:lnTo>
                    <a:pt x="92899" y="85833"/>
                  </a:lnTo>
                  <a:lnTo>
                    <a:pt x="91166" y="106053"/>
                  </a:lnTo>
                  <a:lnTo>
                    <a:pt x="92082" y="108787"/>
                  </a:lnTo>
                  <a:lnTo>
                    <a:pt x="93751" y="110609"/>
                  </a:lnTo>
                  <a:lnTo>
                    <a:pt x="95922" y="111824"/>
                  </a:lnTo>
                  <a:lnTo>
                    <a:pt x="140087" y="114112"/>
                  </a:lnTo>
                  <a:lnTo>
                    <a:pt x="166643" y="113192"/>
                  </a:lnTo>
                  <a:lnTo>
                    <a:pt x="185548" y="106649"/>
                  </a:lnTo>
                  <a:lnTo>
                    <a:pt x="195514" y="952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666">
              <a:extLst>
                <a:ext uri="{FF2B5EF4-FFF2-40B4-BE49-F238E27FC236}">
                  <a16:creationId xmlns:a16="http://schemas.microsoft.com/office/drawing/2014/main" id="{921BB156-8711-ACAF-1756-05B2091FAACA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4676779" y="2125399"/>
              <a:ext cx="28572" cy="246327"/>
            </a:xfrm>
            <a:custGeom>
              <a:avLst/>
              <a:gdLst/>
              <a:ahLst/>
              <a:cxnLst/>
              <a:rect l="0" t="0" r="0" b="0"/>
              <a:pathLst>
                <a:path w="28572" h="246327">
                  <a:moveTo>
                    <a:pt x="19046" y="8201"/>
                  </a:moveTo>
                  <a:lnTo>
                    <a:pt x="19046" y="8201"/>
                  </a:lnTo>
                  <a:lnTo>
                    <a:pt x="27247" y="0"/>
                  </a:lnTo>
                  <a:lnTo>
                    <a:pt x="28178" y="9181"/>
                  </a:lnTo>
                  <a:lnTo>
                    <a:pt x="16797" y="55988"/>
                  </a:lnTo>
                  <a:lnTo>
                    <a:pt x="2621" y="93940"/>
                  </a:lnTo>
                  <a:lnTo>
                    <a:pt x="227" y="137672"/>
                  </a:lnTo>
                  <a:lnTo>
                    <a:pt x="16" y="180460"/>
                  </a:lnTo>
                  <a:lnTo>
                    <a:pt x="0" y="200154"/>
                  </a:lnTo>
                  <a:lnTo>
                    <a:pt x="2819" y="207461"/>
                  </a:lnTo>
                  <a:lnTo>
                    <a:pt x="6543" y="214236"/>
                  </a:lnTo>
                  <a:lnTo>
                    <a:pt x="8197" y="220775"/>
                  </a:lnTo>
                  <a:lnTo>
                    <a:pt x="14578" y="227209"/>
                  </a:lnTo>
                  <a:lnTo>
                    <a:pt x="22352" y="233596"/>
                  </a:lnTo>
                  <a:lnTo>
                    <a:pt x="28571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153">
            <a:extLst>
              <a:ext uri="{FF2B5EF4-FFF2-40B4-BE49-F238E27FC236}">
                <a16:creationId xmlns:a16="http://schemas.microsoft.com/office/drawing/2014/main" id="{A57EAECE-2265-5497-FBCF-8D9BA5AD23E2}"/>
              </a:ext>
            </a:extLst>
          </p:cNvPr>
          <p:cNvGrpSpPr/>
          <p:nvPr/>
        </p:nvGrpSpPr>
        <p:grpSpPr>
          <a:xfrm>
            <a:off x="5286375" y="2190750"/>
            <a:ext cx="676276" cy="333376"/>
            <a:chOff x="5286375" y="2190750"/>
            <a:chExt cx="676276" cy="333376"/>
          </a:xfrm>
        </p:grpSpPr>
        <p:sp>
          <p:nvSpPr>
            <p:cNvPr id="249" name="SMARTInkShape-667">
              <a:extLst>
                <a:ext uri="{FF2B5EF4-FFF2-40B4-BE49-F238E27FC236}">
                  <a16:creationId xmlns:a16="http://schemas.microsoft.com/office/drawing/2014/main" id="{951DC637-C197-05DC-F5B4-3E0A3E511687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5305425" y="2190750"/>
              <a:ext cx="18712" cy="314326"/>
            </a:xfrm>
            <a:custGeom>
              <a:avLst/>
              <a:gdLst/>
              <a:ahLst/>
              <a:cxnLst/>
              <a:rect l="0" t="0" r="0" b="0"/>
              <a:pathLst>
                <a:path w="18712" h="314326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16475" y="16006"/>
                  </a:lnTo>
                  <a:lnTo>
                    <a:pt x="18711" y="63491"/>
                  </a:lnTo>
                  <a:lnTo>
                    <a:pt x="16161" y="96816"/>
                  </a:lnTo>
                  <a:lnTo>
                    <a:pt x="10835" y="133659"/>
                  </a:lnTo>
                  <a:lnTo>
                    <a:pt x="4857" y="172130"/>
                  </a:lnTo>
                  <a:lnTo>
                    <a:pt x="1440" y="211986"/>
                  </a:lnTo>
                  <a:lnTo>
                    <a:pt x="284" y="255775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668">
              <a:extLst>
                <a:ext uri="{FF2B5EF4-FFF2-40B4-BE49-F238E27FC236}">
                  <a16:creationId xmlns:a16="http://schemas.microsoft.com/office/drawing/2014/main" id="{233B76EC-0553-8D6D-0BAB-B0798E3733F6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5286375" y="2212025"/>
              <a:ext cx="160756" cy="102551"/>
            </a:xfrm>
            <a:custGeom>
              <a:avLst/>
              <a:gdLst/>
              <a:ahLst/>
              <a:cxnLst/>
              <a:rect l="0" t="0" r="0" b="0"/>
              <a:pathLst>
                <a:path w="160756" h="102551">
                  <a:moveTo>
                    <a:pt x="0" y="35875"/>
                  </a:moveTo>
                  <a:lnTo>
                    <a:pt x="0" y="35875"/>
                  </a:lnTo>
                  <a:lnTo>
                    <a:pt x="30397" y="13082"/>
                  </a:lnTo>
                  <a:lnTo>
                    <a:pt x="43848" y="5284"/>
                  </a:lnTo>
                  <a:lnTo>
                    <a:pt x="73435" y="0"/>
                  </a:lnTo>
                  <a:lnTo>
                    <a:pt x="103956" y="3491"/>
                  </a:lnTo>
                  <a:lnTo>
                    <a:pt x="128051" y="11228"/>
                  </a:lnTo>
                  <a:lnTo>
                    <a:pt x="148596" y="25280"/>
                  </a:lnTo>
                  <a:lnTo>
                    <a:pt x="156001" y="33988"/>
                  </a:lnTo>
                  <a:lnTo>
                    <a:pt x="159291" y="42445"/>
                  </a:lnTo>
                  <a:lnTo>
                    <a:pt x="160755" y="53259"/>
                  </a:lnTo>
                  <a:lnTo>
                    <a:pt x="155760" y="65121"/>
                  </a:lnTo>
                  <a:lnTo>
                    <a:pt x="151466" y="71247"/>
                  </a:lnTo>
                  <a:lnTo>
                    <a:pt x="135404" y="80877"/>
                  </a:lnTo>
                  <a:lnTo>
                    <a:pt x="88636" y="99497"/>
                  </a:lnTo>
                  <a:lnTo>
                    <a:pt x="28575" y="10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669">
              <a:extLst>
                <a:ext uri="{FF2B5EF4-FFF2-40B4-BE49-F238E27FC236}">
                  <a16:creationId xmlns:a16="http://schemas.microsoft.com/office/drawing/2014/main" id="{036589A8-6E3F-23DF-0F1A-7A344EDB484A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5516430" y="2230293"/>
              <a:ext cx="87739" cy="111283"/>
            </a:xfrm>
            <a:custGeom>
              <a:avLst/>
              <a:gdLst/>
              <a:ahLst/>
              <a:cxnLst/>
              <a:rect l="0" t="0" r="0" b="0"/>
              <a:pathLst>
                <a:path w="87739" h="111283">
                  <a:moveTo>
                    <a:pt x="46170" y="27132"/>
                  </a:moveTo>
                  <a:lnTo>
                    <a:pt x="46170" y="27132"/>
                  </a:lnTo>
                  <a:lnTo>
                    <a:pt x="63862" y="9440"/>
                  </a:lnTo>
                  <a:lnTo>
                    <a:pt x="63256" y="7929"/>
                  </a:lnTo>
                  <a:lnTo>
                    <a:pt x="56900" y="0"/>
                  </a:lnTo>
                  <a:lnTo>
                    <a:pt x="30877" y="8342"/>
                  </a:lnTo>
                  <a:lnTo>
                    <a:pt x="24204" y="12784"/>
                  </a:lnTo>
                  <a:lnTo>
                    <a:pt x="20532" y="18285"/>
                  </a:lnTo>
                  <a:lnTo>
                    <a:pt x="17842" y="24259"/>
                  </a:lnTo>
                  <a:lnTo>
                    <a:pt x="11436" y="33571"/>
                  </a:lnTo>
                  <a:lnTo>
                    <a:pt x="8010" y="43034"/>
                  </a:lnTo>
                  <a:lnTo>
                    <a:pt x="3457" y="49369"/>
                  </a:lnTo>
                  <a:lnTo>
                    <a:pt x="0" y="68998"/>
                  </a:lnTo>
                  <a:lnTo>
                    <a:pt x="4033" y="94923"/>
                  </a:lnTo>
                  <a:lnTo>
                    <a:pt x="7495" y="100901"/>
                  </a:lnTo>
                  <a:lnTo>
                    <a:pt x="11920" y="104886"/>
                  </a:lnTo>
                  <a:lnTo>
                    <a:pt x="22482" y="109315"/>
                  </a:lnTo>
                  <a:lnTo>
                    <a:pt x="34231" y="111282"/>
                  </a:lnTo>
                  <a:lnTo>
                    <a:pt x="57802" y="107334"/>
                  </a:lnTo>
                  <a:lnTo>
                    <a:pt x="64508" y="102825"/>
                  </a:lnTo>
                  <a:lnTo>
                    <a:pt x="74781" y="89348"/>
                  </a:lnTo>
                  <a:lnTo>
                    <a:pt x="86515" y="63911"/>
                  </a:lnTo>
                  <a:lnTo>
                    <a:pt x="87738" y="45595"/>
                  </a:lnTo>
                  <a:lnTo>
                    <a:pt x="86581" y="36266"/>
                  </a:lnTo>
                  <a:lnTo>
                    <a:pt x="65220" y="8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670">
              <a:extLst>
                <a:ext uri="{FF2B5EF4-FFF2-40B4-BE49-F238E27FC236}">
                  <a16:creationId xmlns:a16="http://schemas.microsoft.com/office/drawing/2014/main" id="{23585F63-7CB1-97CC-B712-52636C5ED4CE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5686425" y="2230566"/>
              <a:ext cx="35798" cy="293560"/>
            </a:xfrm>
            <a:custGeom>
              <a:avLst/>
              <a:gdLst/>
              <a:ahLst/>
              <a:cxnLst/>
              <a:rect l="0" t="0" r="0" b="0"/>
              <a:pathLst>
                <a:path w="35798" h="293560">
                  <a:moveTo>
                    <a:pt x="0" y="17334"/>
                  </a:moveTo>
                  <a:lnTo>
                    <a:pt x="0" y="17334"/>
                  </a:lnTo>
                  <a:lnTo>
                    <a:pt x="16247" y="2146"/>
                  </a:lnTo>
                  <a:lnTo>
                    <a:pt x="22390" y="0"/>
                  </a:lnTo>
                  <a:lnTo>
                    <a:pt x="25510" y="487"/>
                  </a:lnTo>
                  <a:lnTo>
                    <a:pt x="31798" y="3849"/>
                  </a:lnTo>
                  <a:lnTo>
                    <a:pt x="35300" y="14516"/>
                  </a:lnTo>
                  <a:lnTo>
                    <a:pt x="35797" y="29840"/>
                  </a:lnTo>
                  <a:lnTo>
                    <a:pt x="30315" y="68370"/>
                  </a:lnTo>
                  <a:lnTo>
                    <a:pt x="27746" y="110329"/>
                  </a:lnTo>
                  <a:lnTo>
                    <a:pt x="22097" y="147311"/>
                  </a:lnTo>
                  <a:lnTo>
                    <a:pt x="19953" y="185550"/>
                  </a:lnTo>
                  <a:lnTo>
                    <a:pt x="16406" y="230753"/>
                  </a:lnTo>
                  <a:lnTo>
                    <a:pt x="3885" y="272902"/>
                  </a:lnTo>
                  <a:lnTo>
                    <a:pt x="0" y="2935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671">
              <a:extLst>
                <a:ext uri="{FF2B5EF4-FFF2-40B4-BE49-F238E27FC236}">
                  <a16:creationId xmlns:a16="http://schemas.microsoft.com/office/drawing/2014/main" id="{3D0E060F-467C-C6DE-FB46-12CE8C191F4C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5676900" y="2210938"/>
              <a:ext cx="170250" cy="83735"/>
            </a:xfrm>
            <a:custGeom>
              <a:avLst/>
              <a:gdLst/>
              <a:ahLst/>
              <a:cxnLst/>
              <a:rect l="0" t="0" r="0" b="0"/>
              <a:pathLst>
                <a:path w="170250" h="83735">
                  <a:moveTo>
                    <a:pt x="9525" y="27437"/>
                  </a:moveTo>
                  <a:lnTo>
                    <a:pt x="9525" y="27437"/>
                  </a:lnTo>
                  <a:lnTo>
                    <a:pt x="35992" y="10103"/>
                  </a:lnTo>
                  <a:lnTo>
                    <a:pt x="50775" y="7668"/>
                  </a:lnTo>
                  <a:lnTo>
                    <a:pt x="52900" y="5791"/>
                  </a:lnTo>
                  <a:lnTo>
                    <a:pt x="54317" y="3481"/>
                  </a:lnTo>
                  <a:lnTo>
                    <a:pt x="76536" y="230"/>
                  </a:lnTo>
                  <a:lnTo>
                    <a:pt x="121160" y="0"/>
                  </a:lnTo>
                  <a:lnTo>
                    <a:pt x="143850" y="7548"/>
                  </a:lnTo>
                  <a:lnTo>
                    <a:pt x="162331" y="21662"/>
                  </a:lnTo>
                  <a:lnTo>
                    <a:pt x="167398" y="29456"/>
                  </a:lnTo>
                  <a:lnTo>
                    <a:pt x="170249" y="44851"/>
                  </a:lnTo>
                  <a:lnTo>
                    <a:pt x="168094" y="53874"/>
                  </a:lnTo>
                  <a:lnTo>
                    <a:pt x="166038" y="57762"/>
                  </a:lnTo>
                  <a:lnTo>
                    <a:pt x="155285" y="64904"/>
                  </a:lnTo>
                  <a:lnTo>
                    <a:pt x="125459" y="80270"/>
                  </a:lnTo>
                  <a:lnTo>
                    <a:pt x="86361" y="83734"/>
                  </a:lnTo>
                  <a:lnTo>
                    <a:pt x="42695" y="79362"/>
                  </a:lnTo>
                  <a:lnTo>
                    <a:pt x="0" y="750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672">
              <a:extLst>
                <a:ext uri="{FF2B5EF4-FFF2-40B4-BE49-F238E27FC236}">
                  <a16:creationId xmlns:a16="http://schemas.microsoft.com/office/drawing/2014/main" id="{DC8F2521-9513-161E-FC3A-284918269595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5953125" y="2324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154">
            <a:extLst>
              <a:ext uri="{FF2B5EF4-FFF2-40B4-BE49-F238E27FC236}">
                <a16:creationId xmlns:a16="http://schemas.microsoft.com/office/drawing/2014/main" id="{69908A2E-2365-A4AA-4558-504ED7430E9A}"/>
              </a:ext>
            </a:extLst>
          </p:cNvPr>
          <p:cNvGrpSpPr/>
          <p:nvPr/>
        </p:nvGrpSpPr>
        <p:grpSpPr>
          <a:xfrm>
            <a:off x="6556725" y="2171700"/>
            <a:ext cx="348901" cy="158236"/>
            <a:chOff x="6556725" y="2171700"/>
            <a:chExt cx="348901" cy="158236"/>
          </a:xfrm>
        </p:grpSpPr>
        <p:sp>
          <p:nvSpPr>
            <p:cNvPr id="256" name="SMARTInkShape-673">
              <a:extLst>
                <a:ext uri="{FF2B5EF4-FFF2-40B4-BE49-F238E27FC236}">
                  <a16:creationId xmlns:a16="http://schemas.microsoft.com/office/drawing/2014/main" id="{0DB3DCB4-FB78-940F-3DF8-BC2EAC64C823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6556725" y="2197061"/>
              <a:ext cx="94457" cy="124065"/>
            </a:xfrm>
            <a:custGeom>
              <a:avLst/>
              <a:gdLst/>
              <a:ahLst/>
              <a:cxnLst/>
              <a:rect l="0" t="0" r="0" b="0"/>
              <a:pathLst>
                <a:path w="94457" h="124065">
                  <a:moveTo>
                    <a:pt x="82200" y="41314"/>
                  </a:moveTo>
                  <a:lnTo>
                    <a:pt x="82200" y="41314"/>
                  </a:lnTo>
                  <a:lnTo>
                    <a:pt x="82200" y="27125"/>
                  </a:lnTo>
                  <a:lnTo>
                    <a:pt x="87845" y="21602"/>
                  </a:lnTo>
                  <a:lnTo>
                    <a:pt x="92313" y="18648"/>
                  </a:lnTo>
                  <a:lnTo>
                    <a:pt x="94234" y="15620"/>
                  </a:lnTo>
                  <a:lnTo>
                    <a:pt x="94456" y="12543"/>
                  </a:lnTo>
                  <a:lnTo>
                    <a:pt x="91880" y="6302"/>
                  </a:lnTo>
                  <a:lnTo>
                    <a:pt x="87208" y="0"/>
                  </a:lnTo>
                  <a:lnTo>
                    <a:pt x="81305" y="13"/>
                  </a:lnTo>
                  <a:lnTo>
                    <a:pt x="39262" y="13460"/>
                  </a:lnTo>
                  <a:lnTo>
                    <a:pt x="21383" y="28592"/>
                  </a:lnTo>
                  <a:lnTo>
                    <a:pt x="8956" y="44127"/>
                  </a:lnTo>
                  <a:lnTo>
                    <a:pt x="2022" y="61614"/>
                  </a:lnTo>
                  <a:lnTo>
                    <a:pt x="0" y="79970"/>
                  </a:lnTo>
                  <a:lnTo>
                    <a:pt x="4809" y="106037"/>
                  </a:lnTo>
                  <a:lnTo>
                    <a:pt x="10056" y="116999"/>
                  </a:lnTo>
                  <a:lnTo>
                    <a:pt x="13996" y="120346"/>
                  </a:lnTo>
                  <a:lnTo>
                    <a:pt x="24018" y="124064"/>
                  </a:lnTo>
                  <a:lnTo>
                    <a:pt x="38349" y="120073"/>
                  </a:lnTo>
                  <a:lnTo>
                    <a:pt x="46616" y="116045"/>
                  </a:lnTo>
                  <a:lnTo>
                    <a:pt x="52127" y="111243"/>
                  </a:lnTo>
                  <a:lnTo>
                    <a:pt x="58251" y="100263"/>
                  </a:lnTo>
                  <a:lnTo>
                    <a:pt x="58150" y="88327"/>
                  </a:lnTo>
                  <a:lnTo>
                    <a:pt x="46616" y="52679"/>
                  </a:lnTo>
                  <a:lnTo>
                    <a:pt x="40632" y="46365"/>
                  </a:lnTo>
                  <a:lnTo>
                    <a:pt x="6000" y="22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674">
              <a:extLst>
                <a:ext uri="{FF2B5EF4-FFF2-40B4-BE49-F238E27FC236}">
                  <a16:creationId xmlns:a16="http://schemas.microsoft.com/office/drawing/2014/main" id="{CB105A9A-B6CB-5D6F-F8F9-6A1C38C28029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6677025" y="2171700"/>
              <a:ext cx="228601" cy="158236"/>
            </a:xfrm>
            <a:custGeom>
              <a:avLst/>
              <a:gdLst/>
              <a:ahLst/>
              <a:cxnLst/>
              <a:rect l="0" t="0" r="0" b="0"/>
              <a:pathLst>
                <a:path w="228601" h="158236">
                  <a:moveTo>
                    <a:pt x="0" y="66675"/>
                  </a:moveTo>
                  <a:lnTo>
                    <a:pt x="0" y="66675"/>
                  </a:lnTo>
                  <a:lnTo>
                    <a:pt x="7604" y="58012"/>
                  </a:lnTo>
                  <a:lnTo>
                    <a:pt x="16246" y="44941"/>
                  </a:lnTo>
                  <a:lnTo>
                    <a:pt x="31799" y="33944"/>
                  </a:lnTo>
                  <a:lnTo>
                    <a:pt x="36016" y="33213"/>
                  </a:lnTo>
                  <a:lnTo>
                    <a:pt x="46346" y="35222"/>
                  </a:lnTo>
                  <a:lnTo>
                    <a:pt x="64062" y="47360"/>
                  </a:lnTo>
                  <a:lnTo>
                    <a:pt x="87785" y="86944"/>
                  </a:lnTo>
                  <a:lnTo>
                    <a:pt x="99741" y="109017"/>
                  </a:lnTo>
                  <a:lnTo>
                    <a:pt x="104655" y="119360"/>
                  </a:lnTo>
                  <a:lnTo>
                    <a:pt x="125939" y="149473"/>
                  </a:lnTo>
                  <a:lnTo>
                    <a:pt x="127351" y="153624"/>
                  </a:lnTo>
                  <a:lnTo>
                    <a:pt x="127234" y="156391"/>
                  </a:lnTo>
                  <a:lnTo>
                    <a:pt x="126098" y="158235"/>
                  </a:lnTo>
                  <a:lnTo>
                    <a:pt x="123223" y="157349"/>
                  </a:lnTo>
                  <a:lnTo>
                    <a:pt x="97510" y="140142"/>
                  </a:lnTo>
                  <a:lnTo>
                    <a:pt x="88140" y="127902"/>
                  </a:lnTo>
                  <a:lnTo>
                    <a:pt x="71227" y="98099"/>
                  </a:lnTo>
                  <a:lnTo>
                    <a:pt x="68698" y="82758"/>
                  </a:lnTo>
                  <a:lnTo>
                    <a:pt x="73219" y="65356"/>
                  </a:lnTo>
                  <a:lnTo>
                    <a:pt x="87664" y="40531"/>
                  </a:lnTo>
                  <a:lnTo>
                    <a:pt x="99287" y="28597"/>
                  </a:lnTo>
                  <a:lnTo>
                    <a:pt x="144205" y="12284"/>
                  </a:lnTo>
                  <a:lnTo>
                    <a:pt x="181238" y="274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155">
            <a:extLst>
              <a:ext uri="{FF2B5EF4-FFF2-40B4-BE49-F238E27FC236}">
                <a16:creationId xmlns:a16="http://schemas.microsoft.com/office/drawing/2014/main" id="{D566BFF3-87F2-E0A4-1A7B-15EA4D4D7F26}"/>
              </a:ext>
            </a:extLst>
          </p:cNvPr>
          <p:cNvGrpSpPr/>
          <p:nvPr/>
        </p:nvGrpSpPr>
        <p:grpSpPr>
          <a:xfrm>
            <a:off x="7229475" y="2020634"/>
            <a:ext cx="1257184" cy="293942"/>
            <a:chOff x="7229475" y="2020634"/>
            <a:chExt cx="1257184" cy="293942"/>
          </a:xfrm>
        </p:grpSpPr>
        <p:sp>
          <p:nvSpPr>
            <p:cNvPr id="259" name="SMARTInkShape-675">
              <a:extLst>
                <a:ext uri="{FF2B5EF4-FFF2-40B4-BE49-F238E27FC236}">
                  <a16:creationId xmlns:a16="http://schemas.microsoft.com/office/drawing/2014/main" id="{D59348FF-5AAA-5BA1-8731-E3633A865481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7229475" y="2162408"/>
              <a:ext cx="228601" cy="152168"/>
            </a:xfrm>
            <a:custGeom>
              <a:avLst/>
              <a:gdLst/>
              <a:ahLst/>
              <a:cxnLst/>
              <a:rect l="0" t="0" r="0" b="0"/>
              <a:pathLst>
                <a:path w="228601" h="152168">
                  <a:moveTo>
                    <a:pt x="0" y="18817"/>
                  </a:moveTo>
                  <a:lnTo>
                    <a:pt x="0" y="18817"/>
                  </a:lnTo>
                  <a:lnTo>
                    <a:pt x="14150" y="5725"/>
                  </a:lnTo>
                  <a:lnTo>
                    <a:pt x="21458" y="2415"/>
                  </a:lnTo>
                  <a:lnTo>
                    <a:pt x="41208" y="0"/>
                  </a:lnTo>
                  <a:lnTo>
                    <a:pt x="47596" y="2693"/>
                  </a:lnTo>
                  <a:lnTo>
                    <a:pt x="50781" y="4892"/>
                  </a:lnTo>
                  <a:lnTo>
                    <a:pt x="54319" y="15803"/>
                  </a:lnTo>
                  <a:lnTo>
                    <a:pt x="56777" y="58833"/>
                  </a:lnTo>
                  <a:lnTo>
                    <a:pt x="57076" y="102725"/>
                  </a:lnTo>
                  <a:lnTo>
                    <a:pt x="57135" y="132170"/>
                  </a:lnTo>
                  <a:lnTo>
                    <a:pt x="54321" y="140810"/>
                  </a:lnTo>
                  <a:lnTo>
                    <a:pt x="52089" y="144596"/>
                  </a:lnTo>
                  <a:lnTo>
                    <a:pt x="50602" y="146061"/>
                  </a:lnTo>
                  <a:lnTo>
                    <a:pt x="49609" y="145980"/>
                  </a:lnTo>
                  <a:lnTo>
                    <a:pt x="48948" y="144867"/>
                  </a:lnTo>
                  <a:lnTo>
                    <a:pt x="48016" y="138245"/>
                  </a:lnTo>
                  <a:lnTo>
                    <a:pt x="65973" y="96939"/>
                  </a:lnTo>
                  <a:lnTo>
                    <a:pt x="103114" y="55184"/>
                  </a:lnTo>
                  <a:lnTo>
                    <a:pt x="117794" y="39213"/>
                  </a:lnTo>
                  <a:lnTo>
                    <a:pt x="163280" y="9742"/>
                  </a:lnTo>
                  <a:lnTo>
                    <a:pt x="169178" y="6417"/>
                  </a:lnTo>
                  <a:lnTo>
                    <a:pt x="174170" y="5259"/>
                  </a:lnTo>
                  <a:lnTo>
                    <a:pt x="178554" y="5545"/>
                  </a:lnTo>
                  <a:lnTo>
                    <a:pt x="182537" y="6794"/>
                  </a:lnTo>
                  <a:lnTo>
                    <a:pt x="198254" y="18664"/>
                  </a:lnTo>
                  <a:lnTo>
                    <a:pt x="204529" y="32508"/>
                  </a:lnTo>
                  <a:lnTo>
                    <a:pt x="215435" y="76516"/>
                  </a:lnTo>
                  <a:lnTo>
                    <a:pt x="218595" y="118608"/>
                  </a:lnTo>
                  <a:lnTo>
                    <a:pt x="221683" y="129491"/>
                  </a:lnTo>
                  <a:lnTo>
                    <a:pt x="226551" y="141567"/>
                  </a:lnTo>
                  <a:lnTo>
                    <a:pt x="228600" y="1521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676">
              <a:extLst>
                <a:ext uri="{FF2B5EF4-FFF2-40B4-BE49-F238E27FC236}">
                  <a16:creationId xmlns:a16="http://schemas.microsoft.com/office/drawing/2014/main" id="{66363AFE-8FC5-445C-5764-D5E3F4E2EF0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7658100" y="2038350"/>
              <a:ext cx="208175" cy="276226"/>
            </a:xfrm>
            <a:custGeom>
              <a:avLst/>
              <a:gdLst/>
              <a:ahLst/>
              <a:cxnLst/>
              <a:rect l="0" t="0" r="0" b="0"/>
              <a:pathLst>
                <a:path w="208175" h="276226">
                  <a:moveTo>
                    <a:pt x="0" y="28575"/>
                  </a:moveTo>
                  <a:lnTo>
                    <a:pt x="0" y="28575"/>
                  </a:lnTo>
                  <a:lnTo>
                    <a:pt x="0" y="127"/>
                  </a:lnTo>
                  <a:lnTo>
                    <a:pt x="9491" y="0"/>
                  </a:lnTo>
                  <a:lnTo>
                    <a:pt x="45297" y="16476"/>
                  </a:lnTo>
                  <a:lnTo>
                    <a:pt x="49248" y="17334"/>
                  </a:lnTo>
                  <a:lnTo>
                    <a:pt x="93524" y="42327"/>
                  </a:lnTo>
                  <a:lnTo>
                    <a:pt x="137647" y="58074"/>
                  </a:lnTo>
                  <a:lnTo>
                    <a:pt x="148617" y="69889"/>
                  </a:lnTo>
                  <a:lnTo>
                    <a:pt x="189901" y="92566"/>
                  </a:lnTo>
                  <a:lnTo>
                    <a:pt x="193276" y="93461"/>
                  </a:lnTo>
                  <a:lnTo>
                    <a:pt x="195525" y="95115"/>
                  </a:lnTo>
                  <a:lnTo>
                    <a:pt x="197024" y="97277"/>
                  </a:lnTo>
                  <a:lnTo>
                    <a:pt x="199433" y="103294"/>
                  </a:lnTo>
                  <a:lnTo>
                    <a:pt x="202584" y="104117"/>
                  </a:lnTo>
                  <a:lnTo>
                    <a:pt x="208174" y="104645"/>
                  </a:lnTo>
                  <a:lnTo>
                    <a:pt x="204086" y="104736"/>
                  </a:lnTo>
                  <a:lnTo>
                    <a:pt x="202733" y="106866"/>
                  </a:lnTo>
                  <a:lnTo>
                    <a:pt x="201228" y="114877"/>
                  </a:lnTo>
                  <a:lnTo>
                    <a:pt x="192093" y="125493"/>
                  </a:lnTo>
                  <a:lnTo>
                    <a:pt x="146308" y="168144"/>
                  </a:lnTo>
                  <a:lnTo>
                    <a:pt x="104323" y="203467"/>
                  </a:lnTo>
                  <a:lnTo>
                    <a:pt x="59107" y="245809"/>
                  </a:lnTo>
                  <a:lnTo>
                    <a:pt x="35375" y="269435"/>
                  </a:lnTo>
                  <a:lnTo>
                    <a:pt x="34167" y="271698"/>
                  </a:lnTo>
                  <a:lnTo>
                    <a:pt x="38100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677">
              <a:extLst>
                <a:ext uri="{FF2B5EF4-FFF2-40B4-BE49-F238E27FC236}">
                  <a16:creationId xmlns:a16="http://schemas.microsoft.com/office/drawing/2014/main" id="{13477FE6-72E7-71B6-1E76-6DC9B982094A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029575" y="2021318"/>
              <a:ext cx="173549" cy="207533"/>
            </a:xfrm>
            <a:custGeom>
              <a:avLst/>
              <a:gdLst/>
              <a:ahLst/>
              <a:cxnLst/>
              <a:rect l="0" t="0" r="0" b="0"/>
              <a:pathLst>
                <a:path w="173549" h="207533">
                  <a:moveTo>
                    <a:pt x="9525" y="17032"/>
                  </a:moveTo>
                  <a:lnTo>
                    <a:pt x="9525" y="17032"/>
                  </a:lnTo>
                  <a:lnTo>
                    <a:pt x="4469" y="17032"/>
                  </a:lnTo>
                  <a:lnTo>
                    <a:pt x="5095" y="15974"/>
                  </a:lnTo>
                  <a:lnTo>
                    <a:pt x="11437" y="11976"/>
                  </a:lnTo>
                  <a:lnTo>
                    <a:pt x="52156" y="1222"/>
                  </a:lnTo>
                  <a:lnTo>
                    <a:pt x="77543" y="0"/>
                  </a:lnTo>
                  <a:lnTo>
                    <a:pt x="103056" y="5871"/>
                  </a:lnTo>
                  <a:lnTo>
                    <a:pt x="113888" y="11366"/>
                  </a:lnTo>
                  <a:lnTo>
                    <a:pt x="117201" y="16430"/>
                  </a:lnTo>
                  <a:lnTo>
                    <a:pt x="120881" y="30523"/>
                  </a:lnTo>
                  <a:lnTo>
                    <a:pt x="119746" y="37667"/>
                  </a:lnTo>
                  <a:lnTo>
                    <a:pt x="112840" y="51250"/>
                  </a:lnTo>
                  <a:lnTo>
                    <a:pt x="70036" y="83614"/>
                  </a:lnTo>
                  <a:lnTo>
                    <a:pt x="41939" y="104032"/>
                  </a:lnTo>
                  <a:lnTo>
                    <a:pt x="24669" y="111711"/>
                  </a:lnTo>
                  <a:lnTo>
                    <a:pt x="22796" y="114018"/>
                  </a:lnTo>
                  <a:lnTo>
                    <a:pt x="21547" y="116614"/>
                  </a:lnTo>
                  <a:lnTo>
                    <a:pt x="21773" y="117287"/>
                  </a:lnTo>
                  <a:lnTo>
                    <a:pt x="28206" y="114235"/>
                  </a:lnTo>
                  <a:lnTo>
                    <a:pt x="69848" y="112396"/>
                  </a:lnTo>
                  <a:lnTo>
                    <a:pt x="86077" y="113391"/>
                  </a:lnTo>
                  <a:lnTo>
                    <a:pt x="132240" y="127475"/>
                  </a:lnTo>
                  <a:lnTo>
                    <a:pt x="159649" y="135881"/>
                  </a:lnTo>
                  <a:lnTo>
                    <a:pt x="173010" y="144439"/>
                  </a:lnTo>
                  <a:lnTo>
                    <a:pt x="173548" y="148537"/>
                  </a:lnTo>
                  <a:lnTo>
                    <a:pt x="168502" y="158734"/>
                  </a:lnTo>
                  <a:lnTo>
                    <a:pt x="162025" y="164677"/>
                  </a:lnTo>
                  <a:lnTo>
                    <a:pt x="122162" y="184093"/>
                  </a:lnTo>
                  <a:lnTo>
                    <a:pt x="77039" y="195508"/>
                  </a:lnTo>
                  <a:lnTo>
                    <a:pt x="48418" y="204843"/>
                  </a:lnTo>
                  <a:lnTo>
                    <a:pt x="0" y="2075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678">
              <a:extLst>
                <a:ext uri="{FF2B5EF4-FFF2-40B4-BE49-F238E27FC236}">
                  <a16:creationId xmlns:a16="http://schemas.microsoft.com/office/drawing/2014/main" id="{2737E911-28DF-EE10-A769-4D1CB08B9E19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8317269" y="2020634"/>
              <a:ext cx="169390" cy="208060"/>
            </a:xfrm>
            <a:custGeom>
              <a:avLst/>
              <a:gdLst/>
              <a:ahLst/>
              <a:cxnLst/>
              <a:rect l="0" t="0" r="0" b="0"/>
              <a:pathLst>
                <a:path w="169390" h="208060">
                  <a:moveTo>
                    <a:pt x="102831" y="17716"/>
                  </a:moveTo>
                  <a:lnTo>
                    <a:pt x="102831" y="17716"/>
                  </a:lnTo>
                  <a:lnTo>
                    <a:pt x="107887" y="17716"/>
                  </a:lnTo>
                  <a:lnTo>
                    <a:pt x="109377" y="16658"/>
                  </a:lnTo>
                  <a:lnTo>
                    <a:pt x="110370" y="14894"/>
                  </a:lnTo>
                  <a:lnTo>
                    <a:pt x="112240" y="8583"/>
                  </a:lnTo>
                  <a:lnTo>
                    <a:pt x="107266" y="8307"/>
                  </a:lnTo>
                  <a:lnTo>
                    <a:pt x="101980" y="5420"/>
                  </a:lnTo>
                  <a:lnTo>
                    <a:pt x="95020" y="0"/>
                  </a:lnTo>
                  <a:lnTo>
                    <a:pt x="72810" y="9203"/>
                  </a:lnTo>
                  <a:lnTo>
                    <a:pt x="38457" y="31204"/>
                  </a:lnTo>
                  <a:lnTo>
                    <a:pt x="13319" y="56990"/>
                  </a:lnTo>
                  <a:lnTo>
                    <a:pt x="9290" y="64007"/>
                  </a:lnTo>
                  <a:lnTo>
                    <a:pt x="7661" y="69743"/>
                  </a:lnTo>
                  <a:lnTo>
                    <a:pt x="1046" y="111821"/>
                  </a:lnTo>
                  <a:lnTo>
                    <a:pt x="0" y="140143"/>
                  </a:lnTo>
                  <a:lnTo>
                    <a:pt x="6981" y="163469"/>
                  </a:lnTo>
                  <a:lnTo>
                    <a:pt x="20925" y="186844"/>
                  </a:lnTo>
                  <a:lnTo>
                    <a:pt x="28682" y="193426"/>
                  </a:lnTo>
                  <a:lnTo>
                    <a:pt x="49889" y="204197"/>
                  </a:lnTo>
                  <a:lnTo>
                    <a:pt x="91496" y="208059"/>
                  </a:lnTo>
                  <a:lnTo>
                    <a:pt x="100615" y="205324"/>
                  </a:lnTo>
                  <a:lnTo>
                    <a:pt x="108196" y="201639"/>
                  </a:lnTo>
                  <a:lnTo>
                    <a:pt x="118414" y="198506"/>
                  </a:lnTo>
                  <a:lnTo>
                    <a:pt x="128145" y="192404"/>
                  </a:lnTo>
                  <a:lnTo>
                    <a:pt x="137730" y="190125"/>
                  </a:lnTo>
                  <a:lnTo>
                    <a:pt x="144094" y="189592"/>
                  </a:lnTo>
                  <a:lnTo>
                    <a:pt x="146215" y="188392"/>
                  </a:lnTo>
                  <a:lnTo>
                    <a:pt x="147629" y="186533"/>
                  </a:lnTo>
                  <a:lnTo>
                    <a:pt x="150257" y="181646"/>
                  </a:lnTo>
                  <a:lnTo>
                    <a:pt x="156630" y="172944"/>
                  </a:lnTo>
                  <a:lnTo>
                    <a:pt x="158988" y="163663"/>
                  </a:lnTo>
                  <a:lnTo>
                    <a:pt x="159850" y="147878"/>
                  </a:lnTo>
                  <a:lnTo>
                    <a:pt x="160952" y="145765"/>
                  </a:lnTo>
                  <a:lnTo>
                    <a:pt x="162744" y="144357"/>
                  </a:lnTo>
                  <a:lnTo>
                    <a:pt x="164999" y="143419"/>
                  </a:lnTo>
                  <a:lnTo>
                    <a:pt x="166502" y="140676"/>
                  </a:lnTo>
                  <a:lnTo>
                    <a:pt x="169242" y="110216"/>
                  </a:lnTo>
                  <a:lnTo>
                    <a:pt x="169389" y="101866"/>
                  </a:lnTo>
                  <a:lnTo>
                    <a:pt x="155314" y="57543"/>
                  </a:lnTo>
                  <a:lnTo>
                    <a:pt x="150358" y="41968"/>
                  </a:lnTo>
                  <a:lnTo>
                    <a:pt x="148274" y="40234"/>
                  </a:lnTo>
                  <a:lnTo>
                    <a:pt x="141360" y="36969"/>
                  </a:lnTo>
                  <a:lnTo>
                    <a:pt x="140969" y="28583"/>
                  </a:lnTo>
                  <a:lnTo>
                    <a:pt x="139899" y="28136"/>
                  </a:lnTo>
                  <a:lnTo>
                    <a:pt x="118542" y="27276"/>
                  </a:lnTo>
                  <a:lnTo>
                    <a:pt x="91441" y="35445"/>
                  </a:lnTo>
                  <a:lnTo>
                    <a:pt x="88888" y="36944"/>
                  </a:lnTo>
                  <a:lnTo>
                    <a:pt x="87185" y="39001"/>
                  </a:lnTo>
                  <a:lnTo>
                    <a:pt x="83781" y="46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156">
            <a:extLst>
              <a:ext uri="{FF2B5EF4-FFF2-40B4-BE49-F238E27FC236}">
                <a16:creationId xmlns:a16="http://schemas.microsoft.com/office/drawing/2014/main" id="{2C153A9A-EAAA-4AE4-6D60-45595199A670}"/>
              </a:ext>
            </a:extLst>
          </p:cNvPr>
          <p:cNvGrpSpPr/>
          <p:nvPr/>
        </p:nvGrpSpPr>
        <p:grpSpPr>
          <a:xfrm>
            <a:off x="8734425" y="2057400"/>
            <a:ext cx="28576" cy="133351"/>
            <a:chOff x="8734425" y="2057400"/>
            <a:chExt cx="28576" cy="133351"/>
          </a:xfrm>
        </p:grpSpPr>
        <p:sp>
          <p:nvSpPr>
            <p:cNvPr id="264" name="SMARTInkShape-679">
              <a:extLst>
                <a:ext uri="{FF2B5EF4-FFF2-40B4-BE49-F238E27FC236}">
                  <a16:creationId xmlns:a16="http://schemas.microsoft.com/office/drawing/2014/main" id="{0031E2AF-663B-0B19-54CA-F48AD27F9AD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734425" y="2057400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4752" y="0"/>
                  </a:lnTo>
                  <a:lnTo>
                    <a:pt x="12553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680">
              <a:extLst>
                <a:ext uri="{FF2B5EF4-FFF2-40B4-BE49-F238E27FC236}">
                  <a16:creationId xmlns:a16="http://schemas.microsoft.com/office/drawing/2014/main" id="{48276F26-D0D9-2A25-72CA-6BBC7E20BB84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753475" y="21907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157">
            <a:extLst>
              <a:ext uri="{FF2B5EF4-FFF2-40B4-BE49-F238E27FC236}">
                <a16:creationId xmlns:a16="http://schemas.microsoft.com/office/drawing/2014/main" id="{04510382-4228-484F-E249-00B2FF412866}"/>
              </a:ext>
            </a:extLst>
          </p:cNvPr>
          <p:cNvGrpSpPr/>
          <p:nvPr/>
        </p:nvGrpSpPr>
        <p:grpSpPr>
          <a:xfrm>
            <a:off x="523875" y="3190875"/>
            <a:ext cx="447676" cy="436565"/>
            <a:chOff x="523875" y="3190875"/>
            <a:chExt cx="447676" cy="436565"/>
          </a:xfrm>
        </p:grpSpPr>
        <p:sp>
          <p:nvSpPr>
            <p:cNvPr id="267" name="SMARTInkShape-681">
              <a:extLst>
                <a:ext uri="{FF2B5EF4-FFF2-40B4-BE49-F238E27FC236}">
                  <a16:creationId xmlns:a16="http://schemas.microsoft.com/office/drawing/2014/main" id="{2FF5D2FC-3C00-1132-ED24-4942311584E7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581025" y="3371889"/>
              <a:ext cx="390526" cy="255551"/>
            </a:xfrm>
            <a:custGeom>
              <a:avLst/>
              <a:gdLst/>
              <a:ahLst/>
              <a:cxnLst/>
              <a:rect l="0" t="0" r="0" b="0"/>
              <a:pathLst>
                <a:path w="390526" h="255551">
                  <a:moveTo>
                    <a:pt x="0" y="47586"/>
                  </a:moveTo>
                  <a:lnTo>
                    <a:pt x="0" y="47586"/>
                  </a:lnTo>
                  <a:lnTo>
                    <a:pt x="0" y="34329"/>
                  </a:lnTo>
                  <a:lnTo>
                    <a:pt x="2822" y="28288"/>
                  </a:lnTo>
                  <a:lnTo>
                    <a:pt x="13257" y="15787"/>
                  </a:lnTo>
                  <a:lnTo>
                    <a:pt x="19298" y="12287"/>
                  </a:lnTo>
                  <a:lnTo>
                    <a:pt x="25510" y="9672"/>
                  </a:lnTo>
                  <a:lnTo>
                    <a:pt x="34958" y="3309"/>
                  </a:lnTo>
                  <a:lnTo>
                    <a:pt x="44460" y="953"/>
                  </a:lnTo>
                  <a:lnTo>
                    <a:pt x="74907" y="0"/>
                  </a:lnTo>
                  <a:lnTo>
                    <a:pt x="83739" y="2800"/>
                  </a:lnTo>
                  <a:lnTo>
                    <a:pt x="126573" y="31760"/>
                  </a:lnTo>
                  <a:lnTo>
                    <a:pt x="130338" y="43728"/>
                  </a:lnTo>
                  <a:lnTo>
                    <a:pt x="133086" y="85347"/>
                  </a:lnTo>
                  <a:lnTo>
                    <a:pt x="132257" y="130483"/>
                  </a:lnTo>
                  <a:lnTo>
                    <a:pt x="120088" y="172502"/>
                  </a:lnTo>
                  <a:lnTo>
                    <a:pt x="106781" y="202123"/>
                  </a:lnTo>
                  <a:lnTo>
                    <a:pt x="91846" y="219787"/>
                  </a:lnTo>
                  <a:lnTo>
                    <a:pt x="80248" y="228078"/>
                  </a:lnTo>
                  <a:lnTo>
                    <a:pt x="70109" y="240883"/>
                  </a:lnTo>
                  <a:lnTo>
                    <a:pt x="49517" y="255550"/>
                  </a:lnTo>
                  <a:lnTo>
                    <a:pt x="48886" y="255020"/>
                  </a:lnTo>
                  <a:lnTo>
                    <a:pt x="47791" y="248796"/>
                  </a:lnTo>
                  <a:lnTo>
                    <a:pt x="91064" y="205254"/>
                  </a:lnTo>
                  <a:lnTo>
                    <a:pt x="119235" y="180722"/>
                  </a:lnTo>
                  <a:lnTo>
                    <a:pt x="129193" y="169199"/>
                  </a:lnTo>
                  <a:lnTo>
                    <a:pt x="174741" y="134766"/>
                  </a:lnTo>
                  <a:lnTo>
                    <a:pt x="218776" y="95090"/>
                  </a:lnTo>
                  <a:lnTo>
                    <a:pt x="262454" y="59996"/>
                  </a:lnTo>
                  <a:lnTo>
                    <a:pt x="308950" y="23424"/>
                  </a:lnTo>
                  <a:lnTo>
                    <a:pt x="321679" y="11530"/>
                  </a:lnTo>
                  <a:lnTo>
                    <a:pt x="322885" y="7573"/>
                  </a:lnTo>
                  <a:lnTo>
                    <a:pt x="323794" y="406"/>
                  </a:lnTo>
                  <a:lnTo>
                    <a:pt x="305531" y="13257"/>
                  </a:lnTo>
                  <a:lnTo>
                    <a:pt x="269660" y="36820"/>
                  </a:lnTo>
                  <a:lnTo>
                    <a:pt x="227509" y="71866"/>
                  </a:lnTo>
                  <a:lnTo>
                    <a:pt x="208051" y="96760"/>
                  </a:lnTo>
                  <a:lnTo>
                    <a:pt x="196171" y="123187"/>
                  </a:lnTo>
                  <a:lnTo>
                    <a:pt x="185510" y="164730"/>
                  </a:lnTo>
                  <a:lnTo>
                    <a:pt x="187577" y="177613"/>
                  </a:lnTo>
                  <a:lnTo>
                    <a:pt x="199747" y="196767"/>
                  </a:lnTo>
                  <a:lnTo>
                    <a:pt x="216758" y="210791"/>
                  </a:lnTo>
                  <a:lnTo>
                    <a:pt x="231804" y="215371"/>
                  </a:lnTo>
                  <a:lnTo>
                    <a:pt x="248016" y="216349"/>
                  </a:lnTo>
                  <a:lnTo>
                    <a:pt x="284137" y="208353"/>
                  </a:lnTo>
                  <a:lnTo>
                    <a:pt x="326118" y="196582"/>
                  </a:lnTo>
                  <a:lnTo>
                    <a:pt x="373353" y="183215"/>
                  </a:lnTo>
                  <a:lnTo>
                    <a:pt x="390525" y="1714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682">
              <a:extLst>
                <a:ext uri="{FF2B5EF4-FFF2-40B4-BE49-F238E27FC236}">
                  <a16:creationId xmlns:a16="http://schemas.microsoft.com/office/drawing/2014/main" id="{AB9C6D38-0876-E21D-3C3E-95C757C6E24F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523875" y="3190875"/>
              <a:ext cx="428626" cy="37053"/>
            </a:xfrm>
            <a:custGeom>
              <a:avLst/>
              <a:gdLst/>
              <a:ahLst/>
              <a:cxnLst/>
              <a:rect l="0" t="0" r="0" b="0"/>
              <a:pathLst>
                <a:path w="428626" h="37053">
                  <a:moveTo>
                    <a:pt x="0" y="28575"/>
                  </a:moveTo>
                  <a:lnTo>
                    <a:pt x="0" y="28575"/>
                  </a:lnTo>
                  <a:lnTo>
                    <a:pt x="0" y="34063"/>
                  </a:lnTo>
                  <a:lnTo>
                    <a:pt x="0" y="31720"/>
                  </a:lnTo>
                  <a:lnTo>
                    <a:pt x="0" y="34563"/>
                  </a:lnTo>
                  <a:lnTo>
                    <a:pt x="1058" y="35742"/>
                  </a:lnTo>
                  <a:lnTo>
                    <a:pt x="5056" y="37052"/>
                  </a:lnTo>
                  <a:lnTo>
                    <a:pt x="31455" y="36834"/>
                  </a:lnTo>
                  <a:lnTo>
                    <a:pt x="72888" y="27698"/>
                  </a:lnTo>
                  <a:lnTo>
                    <a:pt x="118963" y="21613"/>
                  </a:lnTo>
                  <a:lnTo>
                    <a:pt x="152356" y="19131"/>
                  </a:lnTo>
                  <a:lnTo>
                    <a:pt x="198130" y="12841"/>
                  </a:lnTo>
                  <a:lnTo>
                    <a:pt x="236577" y="10999"/>
                  </a:lnTo>
                  <a:lnTo>
                    <a:pt x="275537" y="10180"/>
                  </a:lnTo>
                  <a:lnTo>
                    <a:pt x="311903" y="9816"/>
                  </a:lnTo>
                  <a:lnTo>
                    <a:pt x="356176" y="9611"/>
                  </a:lnTo>
                  <a:lnTo>
                    <a:pt x="400595" y="9542"/>
                  </a:lnTo>
                  <a:lnTo>
                    <a:pt x="426218" y="9526"/>
                  </a:lnTo>
                  <a:lnTo>
                    <a:pt x="427020" y="8467"/>
                  </a:lnTo>
                  <a:lnTo>
                    <a:pt x="4286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158">
            <a:extLst>
              <a:ext uri="{FF2B5EF4-FFF2-40B4-BE49-F238E27FC236}">
                <a16:creationId xmlns:a16="http://schemas.microsoft.com/office/drawing/2014/main" id="{8F6E90EF-05A2-33A8-FB73-71CCCE19FB3E}"/>
              </a:ext>
            </a:extLst>
          </p:cNvPr>
          <p:cNvGrpSpPr/>
          <p:nvPr/>
        </p:nvGrpSpPr>
        <p:grpSpPr>
          <a:xfrm>
            <a:off x="1562100" y="3143401"/>
            <a:ext cx="361951" cy="399507"/>
            <a:chOff x="1562100" y="3143401"/>
            <a:chExt cx="361951" cy="399507"/>
          </a:xfrm>
        </p:grpSpPr>
        <p:sp>
          <p:nvSpPr>
            <p:cNvPr id="270" name="SMARTInkShape-683">
              <a:extLst>
                <a:ext uri="{FF2B5EF4-FFF2-40B4-BE49-F238E27FC236}">
                  <a16:creationId xmlns:a16="http://schemas.microsoft.com/office/drawing/2014/main" id="{1BE8E807-567D-FD46-63BD-A8D555B5B2B5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1695450" y="3143401"/>
              <a:ext cx="19051" cy="207732"/>
            </a:xfrm>
            <a:custGeom>
              <a:avLst/>
              <a:gdLst/>
              <a:ahLst/>
              <a:cxnLst/>
              <a:rect l="0" t="0" r="0" b="0"/>
              <a:pathLst>
                <a:path w="19051" h="207732">
                  <a:moveTo>
                    <a:pt x="0" y="18899"/>
                  </a:moveTo>
                  <a:lnTo>
                    <a:pt x="0" y="18899"/>
                  </a:lnTo>
                  <a:lnTo>
                    <a:pt x="0" y="0"/>
                  </a:lnTo>
                  <a:lnTo>
                    <a:pt x="0" y="40557"/>
                  </a:lnTo>
                  <a:lnTo>
                    <a:pt x="7539" y="83095"/>
                  </a:lnTo>
                  <a:lnTo>
                    <a:pt x="10322" y="124602"/>
                  </a:lnTo>
                  <a:lnTo>
                    <a:pt x="17692" y="166365"/>
                  </a:lnTo>
                  <a:lnTo>
                    <a:pt x="13294" y="191060"/>
                  </a:lnTo>
                  <a:lnTo>
                    <a:pt x="14154" y="193998"/>
                  </a:lnTo>
                  <a:lnTo>
                    <a:pt x="15786" y="195956"/>
                  </a:lnTo>
                  <a:lnTo>
                    <a:pt x="17600" y="200955"/>
                  </a:lnTo>
                  <a:lnTo>
                    <a:pt x="18763" y="207731"/>
                  </a:lnTo>
                  <a:lnTo>
                    <a:pt x="19050" y="19987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684">
              <a:extLst>
                <a:ext uri="{FF2B5EF4-FFF2-40B4-BE49-F238E27FC236}">
                  <a16:creationId xmlns:a16="http://schemas.microsoft.com/office/drawing/2014/main" id="{B9C25001-C011-7AE1-C93E-BE3E4352E23C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581150" y="3200435"/>
              <a:ext cx="323535" cy="47591"/>
            </a:xfrm>
            <a:custGeom>
              <a:avLst/>
              <a:gdLst/>
              <a:ahLst/>
              <a:cxnLst/>
              <a:rect l="0" t="0" r="0" b="0"/>
              <a:pathLst>
                <a:path w="323535" h="47591">
                  <a:moveTo>
                    <a:pt x="0" y="47590"/>
                  </a:moveTo>
                  <a:lnTo>
                    <a:pt x="0" y="47590"/>
                  </a:lnTo>
                  <a:lnTo>
                    <a:pt x="5057" y="47590"/>
                  </a:lnTo>
                  <a:lnTo>
                    <a:pt x="43874" y="32402"/>
                  </a:lnTo>
                  <a:lnTo>
                    <a:pt x="87493" y="26481"/>
                  </a:lnTo>
                  <a:lnTo>
                    <a:pt x="130878" y="18940"/>
                  </a:lnTo>
                  <a:lnTo>
                    <a:pt x="169071" y="12760"/>
                  </a:lnTo>
                  <a:lnTo>
                    <a:pt x="212843" y="10459"/>
                  </a:lnTo>
                  <a:lnTo>
                    <a:pt x="252036" y="8719"/>
                  </a:lnTo>
                  <a:lnTo>
                    <a:pt x="294010" y="1327"/>
                  </a:lnTo>
                  <a:lnTo>
                    <a:pt x="322785" y="0"/>
                  </a:lnTo>
                  <a:lnTo>
                    <a:pt x="323377" y="2803"/>
                  </a:lnTo>
                  <a:lnTo>
                    <a:pt x="323534" y="5032"/>
                  </a:lnTo>
                  <a:lnTo>
                    <a:pt x="322581" y="6518"/>
                  </a:lnTo>
                  <a:lnTo>
                    <a:pt x="314325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685">
              <a:extLst>
                <a:ext uri="{FF2B5EF4-FFF2-40B4-BE49-F238E27FC236}">
                  <a16:creationId xmlns:a16="http://schemas.microsoft.com/office/drawing/2014/main" id="{0D6242DB-EA40-F030-4F04-69FF0F5D2D79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562100" y="3533775"/>
              <a:ext cx="361951" cy="9133"/>
            </a:xfrm>
            <a:custGeom>
              <a:avLst/>
              <a:gdLst/>
              <a:ahLst/>
              <a:cxnLst/>
              <a:rect l="0" t="0" r="0" b="0"/>
              <a:pathLst>
                <a:path w="361951" h="9133">
                  <a:moveTo>
                    <a:pt x="0" y="0"/>
                  </a:moveTo>
                  <a:lnTo>
                    <a:pt x="0" y="0"/>
                  </a:lnTo>
                  <a:lnTo>
                    <a:pt x="5057" y="5057"/>
                  </a:lnTo>
                  <a:lnTo>
                    <a:pt x="13183" y="7539"/>
                  </a:lnTo>
                  <a:lnTo>
                    <a:pt x="50817" y="9132"/>
                  </a:lnTo>
                  <a:lnTo>
                    <a:pt x="96402" y="6651"/>
                  </a:lnTo>
                  <a:lnTo>
                    <a:pt x="133577" y="1314"/>
                  </a:lnTo>
                  <a:lnTo>
                    <a:pt x="177162" y="389"/>
                  </a:lnTo>
                  <a:lnTo>
                    <a:pt x="212088" y="173"/>
                  </a:lnTo>
                  <a:lnTo>
                    <a:pt x="246661" y="77"/>
                  </a:lnTo>
                  <a:lnTo>
                    <a:pt x="288867" y="23"/>
                  </a:lnTo>
                  <a:lnTo>
                    <a:pt x="329287" y="5"/>
                  </a:lnTo>
                  <a:lnTo>
                    <a:pt x="3619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159">
            <a:extLst>
              <a:ext uri="{FF2B5EF4-FFF2-40B4-BE49-F238E27FC236}">
                <a16:creationId xmlns:a16="http://schemas.microsoft.com/office/drawing/2014/main" id="{A38002FE-7E68-BDE5-977E-857F3592A9D7}"/>
              </a:ext>
            </a:extLst>
          </p:cNvPr>
          <p:cNvGrpSpPr/>
          <p:nvPr/>
        </p:nvGrpSpPr>
        <p:grpSpPr>
          <a:xfrm>
            <a:off x="2524125" y="3114678"/>
            <a:ext cx="266701" cy="342444"/>
            <a:chOff x="2524125" y="3114678"/>
            <a:chExt cx="266701" cy="342444"/>
          </a:xfrm>
        </p:grpSpPr>
        <p:sp>
          <p:nvSpPr>
            <p:cNvPr id="274" name="SMARTInkShape-686">
              <a:extLst>
                <a:ext uri="{FF2B5EF4-FFF2-40B4-BE49-F238E27FC236}">
                  <a16:creationId xmlns:a16="http://schemas.microsoft.com/office/drawing/2014/main" id="{6BA70625-1AA4-B8DE-339F-2FFBB5CB5F89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2600444" y="3114678"/>
              <a:ext cx="180857" cy="342444"/>
            </a:xfrm>
            <a:custGeom>
              <a:avLst/>
              <a:gdLst/>
              <a:ahLst/>
              <a:cxnLst/>
              <a:rect l="0" t="0" r="0" b="0"/>
              <a:pathLst>
                <a:path w="180857" h="342444">
                  <a:moveTo>
                    <a:pt x="28456" y="9522"/>
                  </a:moveTo>
                  <a:lnTo>
                    <a:pt x="28456" y="9522"/>
                  </a:lnTo>
                  <a:lnTo>
                    <a:pt x="28456" y="0"/>
                  </a:lnTo>
                  <a:lnTo>
                    <a:pt x="25634" y="18825"/>
                  </a:lnTo>
                  <a:lnTo>
                    <a:pt x="20255" y="57103"/>
                  </a:lnTo>
                  <a:lnTo>
                    <a:pt x="19323" y="95822"/>
                  </a:lnTo>
                  <a:lnTo>
                    <a:pt x="19047" y="140808"/>
                  </a:lnTo>
                  <a:lnTo>
                    <a:pt x="18954" y="183778"/>
                  </a:lnTo>
                  <a:lnTo>
                    <a:pt x="18938" y="222843"/>
                  </a:lnTo>
                  <a:lnTo>
                    <a:pt x="16110" y="265560"/>
                  </a:lnTo>
                  <a:lnTo>
                    <a:pt x="9798" y="311847"/>
                  </a:lnTo>
                  <a:lnTo>
                    <a:pt x="6759" y="321336"/>
                  </a:lnTo>
                  <a:lnTo>
                    <a:pt x="1239" y="330994"/>
                  </a:lnTo>
                  <a:lnTo>
                    <a:pt x="0" y="341364"/>
                  </a:lnTo>
                  <a:lnTo>
                    <a:pt x="1019" y="341875"/>
                  </a:lnTo>
                  <a:lnTo>
                    <a:pt x="4973" y="342443"/>
                  </a:lnTo>
                  <a:lnTo>
                    <a:pt x="47828" y="333943"/>
                  </a:lnTo>
                  <a:lnTo>
                    <a:pt x="69474" y="330719"/>
                  </a:lnTo>
                  <a:lnTo>
                    <a:pt x="106062" y="324450"/>
                  </a:lnTo>
                  <a:lnTo>
                    <a:pt x="126945" y="321203"/>
                  </a:lnTo>
                  <a:lnTo>
                    <a:pt x="162446" y="315682"/>
                  </a:lnTo>
                  <a:lnTo>
                    <a:pt x="168582" y="316287"/>
                  </a:lnTo>
                  <a:lnTo>
                    <a:pt x="180856" y="3238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687">
              <a:extLst>
                <a:ext uri="{FF2B5EF4-FFF2-40B4-BE49-F238E27FC236}">
                  <a16:creationId xmlns:a16="http://schemas.microsoft.com/office/drawing/2014/main" id="{34474235-22E0-B34B-CFE3-04B22F611E8B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2524125" y="3228975"/>
              <a:ext cx="266701" cy="47626"/>
            </a:xfrm>
            <a:custGeom>
              <a:avLst/>
              <a:gdLst/>
              <a:ahLst/>
              <a:cxnLst/>
              <a:rect l="0" t="0" r="0" b="0"/>
              <a:pathLst>
                <a:path w="266701" h="47626">
                  <a:moveTo>
                    <a:pt x="0" y="47625"/>
                  </a:moveTo>
                  <a:lnTo>
                    <a:pt x="0" y="47625"/>
                  </a:lnTo>
                  <a:lnTo>
                    <a:pt x="0" y="42568"/>
                  </a:lnTo>
                  <a:lnTo>
                    <a:pt x="2117" y="41079"/>
                  </a:lnTo>
                  <a:lnTo>
                    <a:pt x="16267" y="38983"/>
                  </a:lnTo>
                  <a:lnTo>
                    <a:pt x="63094" y="33160"/>
                  </a:lnTo>
                  <a:lnTo>
                    <a:pt x="109556" y="22935"/>
                  </a:lnTo>
                  <a:lnTo>
                    <a:pt x="149777" y="19817"/>
                  </a:lnTo>
                  <a:lnTo>
                    <a:pt x="186900" y="16455"/>
                  </a:lnTo>
                  <a:lnTo>
                    <a:pt x="234150" y="2594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160">
            <a:extLst>
              <a:ext uri="{FF2B5EF4-FFF2-40B4-BE49-F238E27FC236}">
                <a16:creationId xmlns:a16="http://schemas.microsoft.com/office/drawing/2014/main" id="{BBDF3481-DF78-7286-C4D9-154420B18C5B}"/>
              </a:ext>
            </a:extLst>
          </p:cNvPr>
          <p:cNvGrpSpPr/>
          <p:nvPr/>
        </p:nvGrpSpPr>
        <p:grpSpPr>
          <a:xfrm>
            <a:off x="2895734" y="3505210"/>
            <a:ext cx="390392" cy="257035"/>
            <a:chOff x="2895734" y="3505210"/>
            <a:chExt cx="390392" cy="257035"/>
          </a:xfrm>
        </p:grpSpPr>
        <p:sp>
          <p:nvSpPr>
            <p:cNvPr id="277" name="SMARTInkShape-688">
              <a:extLst>
                <a:ext uri="{FF2B5EF4-FFF2-40B4-BE49-F238E27FC236}">
                  <a16:creationId xmlns:a16="http://schemas.microsoft.com/office/drawing/2014/main" id="{891E5911-CF02-3777-ADB5-54A1AA87E88B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2895734" y="3505210"/>
              <a:ext cx="133217" cy="152391"/>
            </a:xfrm>
            <a:custGeom>
              <a:avLst/>
              <a:gdLst/>
              <a:ahLst/>
              <a:cxnLst/>
              <a:rect l="0" t="0" r="0" b="0"/>
              <a:pathLst>
                <a:path w="133217" h="152391">
                  <a:moveTo>
                    <a:pt x="114166" y="19040"/>
                  </a:moveTo>
                  <a:lnTo>
                    <a:pt x="114166" y="19040"/>
                  </a:lnTo>
                  <a:lnTo>
                    <a:pt x="122366" y="19040"/>
                  </a:lnTo>
                  <a:lnTo>
                    <a:pt x="122808" y="17982"/>
                  </a:lnTo>
                  <a:lnTo>
                    <a:pt x="123656" y="9908"/>
                  </a:lnTo>
                  <a:lnTo>
                    <a:pt x="133100" y="9518"/>
                  </a:lnTo>
                  <a:lnTo>
                    <a:pt x="133216" y="0"/>
                  </a:lnTo>
                  <a:lnTo>
                    <a:pt x="133216" y="5050"/>
                  </a:lnTo>
                  <a:lnTo>
                    <a:pt x="132158" y="6538"/>
                  </a:lnTo>
                  <a:lnTo>
                    <a:pt x="130394" y="7530"/>
                  </a:lnTo>
                  <a:lnTo>
                    <a:pt x="128160" y="8192"/>
                  </a:lnTo>
                  <a:lnTo>
                    <a:pt x="126670" y="9691"/>
                  </a:lnTo>
                  <a:lnTo>
                    <a:pt x="121458" y="19702"/>
                  </a:lnTo>
                  <a:lnTo>
                    <a:pt x="88503" y="61770"/>
                  </a:lnTo>
                  <a:lnTo>
                    <a:pt x="61144" y="106034"/>
                  </a:lnTo>
                  <a:lnTo>
                    <a:pt x="44442" y="126321"/>
                  </a:lnTo>
                  <a:lnTo>
                    <a:pt x="35200" y="130220"/>
                  </a:lnTo>
                  <a:lnTo>
                    <a:pt x="17076" y="132724"/>
                  </a:lnTo>
                  <a:lnTo>
                    <a:pt x="14515" y="131871"/>
                  </a:lnTo>
                  <a:lnTo>
                    <a:pt x="12807" y="130244"/>
                  </a:lnTo>
                  <a:lnTo>
                    <a:pt x="2152" y="106479"/>
                  </a:lnTo>
                  <a:lnTo>
                    <a:pt x="0" y="82640"/>
                  </a:lnTo>
                  <a:lnTo>
                    <a:pt x="8079" y="60354"/>
                  </a:lnTo>
                  <a:lnTo>
                    <a:pt x="18490" y="48091"/>
                  </a:lnTo>
                  <a:lnTo>
                    <a:pt x="26436" y="54255"/>
                  </a:lnTo>
                  <a:lnTo>
                    <a:pt x="32136" y="55858"/>
                  </a:lnTo>
                  <a:lnTo>
                    <a:pt x="38197" y="62214"/>
                  </a:lnTo>
                  <a:lnTo>
                    <a:pt x="54930" y="88500"/>
                  </a:lnTo>
                  <a:lnTo>
                    <a:pt x="81536" y="111860"/>
                  </a:lnTo>
                  <a:lnTo>
                    <a:pt x="98175" y="135150"/>
                  </a:lnTo>
                  <a:lnTo>
                    <a:pt x="104589" y="139436"/>
                  </a:lnTo>
                  <a:lnTo>
                    <a:pt x="107781" y="140579"/>
                  </a:lnTo>
                  <a:lnTo>
                    <a:pt x="109910" y="142400"/>
                  </a:lnTo>
                  <a:lnTo>
                    <a:pt x="114163" y="152382"/>
                  </a:lnTo>
                  <a:lnTo>
                    <a:pt x="114164" y="152387"/>
                  </a:lnTo>
                  <a:lnTo>
                    <a:pt x="114166" y="1523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689">
              <a:extLst>
                <a:ext uri="{FF2B5EF4-FFF2-40B4-BE49-F238E27FC236}">
                  <a16:creationId xmlns:a16="http://schemas.microsoft.com/office/drawing/2014/main" id="{7AE140B2-6F22-B903-0906-CAE1B1A29A76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3067050" y="3533892"/>
              <a:ext cx="85691" cy="218959"/>
            </a:xfrm>
            <a:custGeom>
              <a:avLst/>
              <a:gdLst/>
              <a:ahLst/>
              <a:cxnLst/>
              <a:rect l="0" t="0" r="0" b="0"/>
              <a:pathLst>
                <a:path w="85691" h="218959">
                  <a:moveTo>
                    <a:pt x="76200" y="9408"/>
                  </a:moveTo>
                  <a:lnTo>
                    <a:pt x="76200" y="9408"/>
                  </a:lnTo>
                  <a:lnTo>
                    <a:pt x="85609" y="0"/>
                  </a:lnTo>
                  <a:lnTo>
                    <a:pt x="85690" y="4974"/>
                  </a:lnTo>
                  <a:lnTo>
                    <a:pt x="67408" y="45647"/>
                  </a:lnTo>
                  <a:lnTo>
                    <a:pt x="50513" y="92844"/>
                  </a:lnTo>
                  <a:lnTo>
                    <a:pt x="30713" y="140111"/>
                  </a:lnTo>
                  <a:lnTo>
                    <a:pt x="11241" y="185392"/>
                  </a:lnTo>
                  <a:lnTo>
                    <a:pt x="0" y="218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690">
              <a:extLst>
                <a:ext uri="{FF2B5EF4-FFF2-40B4-BE49-F238E27FC236}">
                  <a16:creationId xmlns:a16="http://schemas.microsoft.com/office/drawing/2014/main" id="{CE575AB8-7E2B-FBF1-412A-BB70E50F1F48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3133893" y="3657645"/>
              <a:ext cx="152233" cy="104600"/>
            </a:xfrm>
            <a:custGeom>
              <a:avLst/>
              <a:gdLst/>
              <a:ahLst/>
              <a:cxnLst/>
              <a:rect l="0" t="0" r="0" b="0"/>
              <a:pathLst>
                <a:path w="152233" h="104600">
                  <a:moveTo>
                    <a:pt x="9357" y="38055"/>
                  </a:moveTo>
                  <a:lnTo>
                    <a:pt x="9357" y="38055"/>
                  </a:lnTo>
                  <a:lnTo>
                    <a:pt x="17557" y="29854"/>
                  </a:lnTo>
                  <a:lnTo>
                    <a:pt x="18490" y="23866"/>
                  </a:lnTo>
                  <a:lnTo>
                    <a:pt x="19678" y="22246"/>
                  </a:lnTo>
                  <a:lnTo>
                    <a:pt x="38165" y="8833"/>
                  </a:lnTo>
                  <a:lnTo>
                    <a:pt x="44385" y="3901"/>
                  </a:lnTo>
                  <a:lnTo>
                    <a:pt x="55114" y="474"/>
                  </a:lnTo>
                  <a:lnTo>
                    <a:pt x="65019" y="0"/>
                  </a:lnTo>
                  <a:lnTo>
                    <a:pt x="71122" y="5025"/>
                  </a:lnTo>
                  <a:lnTo>
                    <a:pt x="73850" y="10322"/>
                  </a:lnTo>
                  <a:lnTo>
                    <a:pt x="75840" y="23887"/>
                  </a:lnTo>
                  <a:lnTo>
                    <a:pt x="75994" y="40313"/>
                  </a:lnTo>
                  <a:lnTo>
                    <a:pt x="73193" y="47173"/>
                  </a:lnTo>
                  <a:lnTo>
                    <a:pt x="53641" y="69781"/>
                  </a:lnTo>
                  <a:lnTo>
                    <a:pt x="22930" y="90970"/>
                  </a:lnTo>
                  <a:lnTo>
                    <a:pt x="9530" y="97191"/>
                  </a:lnTo>
                  <a:lnTo>
                    <a:pt x="0" y="104599"/>
                  </a:lnTo>
                  <a:lnTo>
                    <a:pt x="4938" y="99635"/>
                  </a:lnTo>
                  <a:lnTo>
                    <a:pt x="13037" y="97174"/>
                  </a:lnTo>
                  <a:lnTo>
                    <a:pt x="59079" y="90264"/>
                  </a:lnTo>
                  <a:lnTo>
                    <a:pt x="106182" y="85799"/>
                  </a:lnTo>
                  <a:lnTo>
                    <a:pt x="152232" y="856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161">
            <a:extLst>
              <a:ext uri="{FF2B5EF4-FFF2-40B4-BE49-F238E27FC236}">
                <a16:creationId xmlns:a16="http://schemas.microsoft.com/office/drawing/2014/main" id="{CD8969EE-231E-FFA7-8C5A-A169D9BCCB29}"/>
              </a:ext>
            </a:extLst>
          </p:cNvPr>
          <p:cNvGrpSpPr/>
          <p:nvPr/>
        </p:nvGrpSpPr>
        <p:grpSpPr>
          <a:xfrm>
            <a:off x="3430361" y="3543387"/>
            <a:ext cx="636815" cy="238039"/>
            <a:chOff x="3430361" y="3543387"/>
            <a:chExt cx="636815" cy="238039"/>
          </a:xfrm>
        </p:grpSpPr>
        <p:sp>
          <p:nvSpPr>
            <p:cNvPr id="281" name="SMARTInkShape-691">
              <a:extLst>
                <a:ext uri="{FF2B5EF4-FFF2-40B4-BE49-F238E27FC236}">
                  <a16:creationId xmlns:a16="http://schemas.microsoft.com/office/drawing/2014/main" id="{8149B359-5656-26A0-B01B-C47BE38DF0AB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3438525" y="36766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692">
              <a:extLst>
                <a:ext uri="{FF2B5EF4-FFF2-40B4-BE49-F238E27FC236}">
                  <a16:creationId xmlns:a16="http://schemas.microsoft.com/office/drawing/2014/main" id="{B13CF5E9-B1D6-1E39-65F0-5CEF2FAC510F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3430361" y="3657614"/>
              <a:ext cx="54271" cy="123812"/>
            </a:xfrm>
            <a:custGeom>
              <a:avLst/>
              <a:gdLst/>
              <a:ahLst/>
              <a:cxnLst/>
              <a:rect l="0" t="0" r="0" b="0"/>
              <a:pathLst>
                <a:path w="54271" h="123812">
                  <a:moveTo>
                    <a:pt x="17689" y="19036"/>
                  </a:moveTo>
                  <a:lnTo>
                    <a:pt x="17689" y="19036"/>
                  </a:lnTo>
                  <a:lnTo>
                    <a:pt x="8164" y="19036"/>
                  </a:lnTo>
                  <a:lnTo>
                    <a:pt x="17296" y="9904"/>
                  </a:lnTo>
                  <a:lnTo>
                    <a:pt x="25856" y="9545"/>
                  </a:lnTo>
                  <a:lnTo>
                    <a:pt x="26308" y="10592"/>
                  </a:lnTo>
                  <a:lnTo>
                    <a:pt x="27095" y="17715"/>
                  </a:lnTo>
                  <a:lnTo>
                    <a:pt x="19003" y="27121"/>
                  </a:lnTo>
                  <a:lnTo>
                    <a:pt x="8591" y="28523"/>
                  </a:lnTo>
                  <a:lnTo>
                    <a:pt x="3234" y="28550"/>
                  </a:lnTo>
                  <a:lnTo>
                    <a:pt x="1702" y="27496"/>
                  </a:lnTo>
                  <a:lnTo>
                    <a:pt x="681" y="25734"/>
                  </a:lnTo>
                  <a:lnTo>
                    <a:pt x="0" y="23501"/>
                  </a:lnTo>
                  <a:lnTo>
                    <a:pt x="605" y="20954"/>
                  </a:lnTo>
                  <a:lnTo>
                    <a:pt x="6357" y="9263"/>
                  </a:lnTo>
                  <a:lnTo>
                    <a:pt x="7807" y="1818"/>
                  </a:lnTo>
                  <a:lnTo>
                    <a:pt x="8984" y="1208"/>
                  </a:lnTo>
                  <a:lnTo>
                    <a:pt x="25771" y="0"/>
                  </a:lnTo>
                  <a:lnTo>
                    <a:pt x="26252" y="1054"/>
                  </a:lnTo>
                  <a:lnTo>
                    <a:pt x="27176" y="17320"/>
                  </a:lnTo>
                  <a:lnTo>
                    <a:pt x="19010" y="27086"/>
                  </a:lnTo>
                  <a:lnTo>
                    <a:pt x="15454" y="27906"/>
                  </a:lnTo>
                  <a:lnTo>
                    <a:pt x="13024" y="28124"/>
                  </a:lnTo>
                  <a:lnTo>
                    <a:pt x="11404" y="27211"/>
                  </a:lnTo>
                  <a:lnTo>
                    <a:pt x="10324" y="25545"/>
                  </a:lnTo>
                  <a:lnTo>
                    <a:pt x="8804" y="18143"/>
                  </a:lnTo>
                  <a:lnTo>
                    <a:pt x="8290" y="11216"/>
                  </a:lnTo>
                  <a:lnTo>
                    <a:pt x="13258" y="4960"/>
                  </a:lnTo>
                  <a:lnTo>
                    <a:pt x="21364" y="2197"/>
                  </a:lnTo>
                  <a:lnTo>
                    <a:pt x="26489" y="1460"/>
                  </a:lnTo>
                  <a:lnTo>
                    <a:pt x="35006" y="3463"/>
                  </a:lnTo>
                  <a:lnTo>
                    <a:pt x="38759" y="5479"/>
                  </a:lnTo>
                  <a:lnTo>
                    <a:pt x="41260" y="7881"/>
                  </a:lnTo>
                  <a:lnTo>
                    <a:pt x="45840" y="18436"/>
                  </a:lnTo>
                  <a:lnTo>
                    <a:pt x="54270" y="53255"/>
                  </a:lnTo>
                  <a:lnTo>
                    <a:pt x="52292" y="63525"/>
                  </a:lnTo>
                  <a:lnTo>
                    <a:pt x="33360" y="96903"/>
                  </a:lnTo>
                  <a:lnTo>
                    <a:pt x="8164" y="1238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693">
              <a:extLst>
                <a:ext uri="{FF2B5EF4-FFF2-40B4-BE49-F238E27FC236}">
                  <a16:creationId xmlns:a16="http://schemas.microsoft.com/office/drawing/2014/main" id="{177A7DAE-1D49-7345-7C3C-B9C643BE41FF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3676650" y="3543387"/>
              <a:ext cx="133351" cy="142789"/>
            </a:xfrm>
            <a:custGeom>
              <a:avLst/>
              <a:gdLst/>
              <a:ahLst/>
              <a:cxnLst/>
              <a:rect l="0" t="0" r="0" b="0"/>
              <a:pathLst>
                <a:path w="133351" h="142789">
                  <a:moveTo>
                    <a:pt x="0" y="28488"/>
                  </a:moveTo>
                  <a:lnTo>
                    <a:pt x="0" y="28488"/>
                  </a:lnTo>
                  <a:lnTo>
                    <a:pt x="8201" y="28488"/>
                  </a:lnTo>
                  <a:lnTo>
                    <a:pt x="16868" y="21942"/>
                  </a:lnTo>
                  <a:lnTo>
                    <a:pt x="26824" y="19356"/>
                  </a:lnTo>
                  <a:lnTo>
                    <a:pt x="36622" y="18997"/>
                  </a:lnTo>
                  <a:lnTo>
                    <a:pt x="37115" y="20044"/>
                  </a:lnTo>
                  <a:lnTo>
                    <a:pt x="39072" y="29724"/>
                  </a:lnTo>
                  <a:lnTo>
                    <a:pt x="45622" y="46214"/>
                  </a:lnTo>
                  <a:lnTo>
                    <a:pt x="46290" y="49830"/>
                  </a:lnTo>
                  <a:lnTo>
                    <a:pt x="38637" y="96774"/>
                  </a:lnTo>
                  <a:lnTo>
                    <a:pt x="38207" y="115825"/>
                  </a:lnTo>
                  <a:lnTo>
                    <a:pt x="35325" y="123043"/>
                  </a:lnTo>
                  <a:lnTo>
                    <a:pt x="29909" y="131244"/>
                  </a:lnTo>
                  <a:lnTo>
                    <a:pt x="29464" y="130859"/>
                  </a:lnTo>
                  <a:lnTo>
                    <a:pt x="28692" y="119829"/>
                  </a:lnTo>
                  <a:lnTo>
                    <a:pt x="39341" y="82048"/>
                  </a:lnTo>
                  <a:lnTo>
                    <a:pt x="53005" y="59804"/>
                  </a:lnTo>
                  <a:lnTo>
                    <a:pt x="54387" y="55715"/>
                  </a:lnTo>
                  <a:lnTo>
                    <a:pt x="66444" y="39848"/>
                  </a:lnTo>
                  <a:lnTo>
                    <a:pt x="107064" y="7418"/>
                  </a:lnTo>
                  <a:lnTo>
                    <a:pt x="121409" y="902"/>
                  </a:lnTo>
                  <a:lnTo>
                    <a:pt x="131814" y="0"/>
                  </a:lnTo>
                  <a:lnTo>
                    <a:pt x="132326" y="1029"/>
                  </a:lnTo>
                  <a:lnTo>
                    <a:pt x="133348" y="46306"/>
                  </a:lnTo>
                  <a:lnTo>
                    <a:pt x="133350" y="93078"/>
                  </a:lnTo>
                  <a:lnTo>
                    <a:pt x="133350" y="140485"/>
                  </a:lnTo>
                  <a:lnTo>
                    <a:pt x="133350" y="1427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694">
              <a:extLst>
                <a:ext uri="{FF2B5EF4-FFF2-40B4-BE49-F238E27FC236}">
                  <a16:creationId xmlns:a16="http://schemas.microsoft.com/office/drawing/2014/main" id="{90A75BBE-4947-8892-7E70-2729A3D62AE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3868484" y="3619500"/>
              <a:ext cx="103442" cy="9492"/>
            </a:xfrm>
            <a:custGeom>
              <a:avLst/>
              <a:gdLst/>
              <a:ahLst/>
              <a:cxnLst/>
              <a:rect l="0" t="0" r="0" b="0"/>
              <a:pathLst>
                <a:path w="103442" h="9492">
                  <a:moveTo>
                    <a:pt x="17716" y="0"/>
                  </a:moveTo>
                  <a:lnTo>
                    <a:pt x="17716" y="0"/>
                  </a:lnTo>
                  <a:lnTo>
                    <a:pt x="8584" y="0"/>
                  </a:lnTo>
                  <a:lnTo>
                    <a:pt x="8307" y="5057"/>
                  </a:lnTo>
                  <a:lnTo>
                    <a:pt x="7210" y="6546"/>
                  </a:lnTo>
                  <a:lnTo>
                    <a:pt x="0" y="9132"/>
                  </a:lnTo>
                  <a:lnTo>
                    <a:pt x="17097" y="9491"/>
                  </a:lnTo>
                  <a:lnTo>
                    <a:pt x="25555" y="6688"/>
                  </a:lnTo>
                  <a:lnTo>
                    <a:pt x="29292" y="4458"/>
                  </a:lnTo>
                  <a:lnTo>
                    <a:pt x="32841" y="4030"/>
                  </a:lnTo>
                  <a:lnTo>
                    <a:pt x="59481" y="8592"/>
                  </a:lnTo>
                  <a:lnTo>
                    <a:pt x="70850" y="6288"/>
                  </a:lnTo>
                  <a:lnTo>
                    <a:pt x="83201" y="1863"/>
                  </a:lnTo>
                  <a:lnTo>
                    <a:pt x="10344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695">
              <a:extLst>
                <a:ext uri="{FF2B5EF4-FFF2-40B4-BE49-F238E27FC236}">
                  <a16:creationId xmlns:a16="http://schemas.microsoft.com/office/drawing/2014/main" id="{1743220C-D083-F607-CBE4-927CDEB63A7A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048125" y="3553218"/>
              <a:ext cx="19051" cy="152008"/>
            </a:xfrm>
            <a:custGeom>
              <a:avLst/>
              <a:gdLst/>
              <a:ahLst/>
              <a:cxnLst/>
              <a:rect l="0" t="0" r="0" b="0"/>
              <a:pathLst>
                <a:path w="19051" h="152008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6546" y="927"/>
                  </a:lnTo>
                  <a:lnTo>
                    <a:pt x="7539" y="2604"/>
                  </a:lnTo>
                  <a:lnTo>
                    <a:pt x="8642" y="8347"/>
                  </a:lnTo>
                  <a:lnTo>
                    <a:pt x="9473" y="50380"/>
                  </a:lnTo>
                  <a:lnTo>
                    <a:pt x="12332" y="76740"/>
                  </a:lnTo>
                  <a:lnTo>
                    <a:pt x="18657" y="121078"/>
                  </a:lnTo>
                  <a:lnTo>
                    <a:pt x="19050" y="1520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162">
            <a:extLst>
              <a:ext uri="{FF2B5EF4-FFF2-40B4-BE49-F238E27FC236}">
                <a16:creationId xmlns:a16="http://schemas.microsoft.com/office/drawing/2014/main" id="{E93CBD06-FA1F-6722-3ECA-5F87A31B2C2A}"/>
              </a:ext>
            </a:extLst>
          </p:cNvPr>
          <p:cNvGrpSpPr/>
          <p:nvPr/>
        </p:nvGrpSpPr>
        <p:grpSpPr>
          <a:xfrm>
            <a:off x="4333875" y="3118037"/>
            <a:ext cx="638176" cy="1063439"/>
            <a:chOff x="4333875" y="3118037"/>
            <a:chExt cx="638176" cy="1063439"/>
          </a:xfrm>
        </p:grpSpPr>
        <p:sp>
          <p:nvSpPr>
            <p:cNvPr id="287" name="SMARTInkShape-696">
              <a:extLst>
                <a:ext uri="{FF2B5EF4-FFF2-40B4-BE49-F238E27FC236}">
                  <a16:creationId xmlns:a16="http://schemas.microsoft.com/office/drawing/2014/main" id="{8DA90398-9035-765E-B6A2-7ADF348FBEE7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4581525" y="3118037"/>
              <a:ext cx="199486" cy="175974"/>
            </a:xfrm>
            <a:custGeom>
              <a:avLst/>
              <a:gdLst/>
              <a:ahLst/>
              <a:cxnLst/>
              <a:rect l="0" t="0" r="0" b="0"/>
              <a:pathLst>
                <a:path w="199486" h="175974">
                  <a:moveTo>
                    <a:pt x="180975" y="6163"/>
                  </a:moveTo>
                  <a:lnTo>
                    <a:pt x="180975" y="6163"/>
                  </a:lnTo>
                  <a:lnTo>
                    <a:pt x="175919" y="6163"/>
                  </a:lnTo>
                  <a:lnTo>
                    <a:pt x="174430" y="5105"/>
                  </a:lnTo>
                  <a:lnTo>
                    <a:pt x="173436" y="3341"/>
                  </a:lnTo>
                  <a:lnTo>
                    <a:pt x="172774" y="1107"/>
                  </a:lnTo>
                  <a:lnTo>
                    <a:pt x="172333" y="675"/>
                  </a:lnTo>
                  <a:lnTo>
                    <a:pt x="172038" y="1446"/>
                  </a:lnTo>
                  <a:lnTo>
                    <a:pt x="171843" y="3018"/>
                  </a:lnTo>
                  <a:lnTo>
                    <a:pt x="170654" y="3008"/>
                  </a:lnTo>
                  <a:lnTo>
                    <a:pt x="166510" y="175"/>
                  </a:lnTo>
                  <a:lnTo>
                    <a:pt x="164981" y="54"/>
                  </a:lnTo>
                  <a:lnTo>
                    <a:pt x="163962" y="1032"/>
                  </a:lnTo>
                  <a:lnTo>
                    <a:pt x="163283" y="2742"/>
                  </a:lnTo>
                  <a:lnTo>
                    <a:pt x="161773" y="2824"/>
                  </a:lnTo>
                  <a:lnTo>
                    <a:pt x="157271" y="93"/>
                  </a:lnTo>
                  <a:lnTo>
                    <a:pt x="155647" y="0"/>
                  </a:lnTo>
                  <a:lnTo>
                    <a:pt x="154565" y="996"/>
                  </a:lnTo>
                  <a:lnTo>
                    <a:pt x="153843" y="2718"/>
                  </a:lnTo>
                  <a:lnTo>
                    <a:pt x="152304" y="3866"/>
                  </a:lnTo>
                  <a:lnTo>
                    <a:pt x="147771" y="5142"/>
                  </a:lnTo>
                  <a:lnTo>
                    <a:pt x="101932" y="11212"/>
                  </a:lnTo>
                  <a:lnTo>
                    <a:pt x="81322" y="15862"/>
                  </a:lnTo>
                  <a:lnTo>
                    <a:pt x="67059" y="25874"/>
                  </a:lnTo>
                  <a:lnTo>
                    <a:pt x="39057" y="52849"/>
                  </a:lnTo>
                  <a:lnTo>
                    <a:pt x="41347" y="56193"/>
                  </a:lnTo>
                  <a:lnTo>
                    <a:pt x="51442" y="66963"/>
                  </a:lnTo>
                  <a:lnTo>
                    <a:pt x="60258" y="70227"/>
                  </a:lnTo>
                  <a:lnTo>
                    <a:pt x="106839" y="77742"/>
                  </a:lnTo>
                  <a:lnTo>
                    <a:pt x="153228" y="89697"/>
                  </a:lnTo>
                  <a:lnTo>
                    <a:pt x="171813" y="98530"/>
                  </a:lnTo>
                  <a:lnTo>
                    <a:pt x="193875" y="123649"/>
                  </a:lnTo>
                  <a:lnTo>
                    <a:pt x="197292" y="132815"/>
                  </a:lnTo>
                  <a:lnTo>
                    <a:pt x="199485" y="155947"/>
                  </a:lnTo>
                  <a:lnTo>
                    <a:pt x="197549" y="159994"/>
                  </a:lnTo>
                  <a:lnTo>
                    <a:pt x="194140" y="162692"/>
                  </a:lnTo>
                  <a:lnTo>
                    <a:pt x="182054" y="169312"/>
                  </a:lnTo>
                  <a:lnTo>
                    <a:pt x="178519" y="172079"/>
                  </a:lnTo>
                  <a:lnTo>
                    <a:pt x="153319" y="175973"/>
                  </a:lnTo>
                  <a:lnTo>
                    <a:pt x="146662" y="175462"/>
                  </a:lnTo>
                  <a:lnTo>
                    <a:pt x="142225" y="174062"/>
                  </a:lnTo>
                  <a:lnTo>
                    <a:pt x="139267" y="172071"/>
                  </a:lnTo>
                  <a:lnTo>
                    <a:pt x="98329" y="165790"/>
                  </a:lnTo>
                  <a:lnTo>
                    <a:pt x="52704" y="151658"/>
                  </a:lnTo>
                  <a:lnTo>
                    <a:pt x="32419" y="148325"/>
                  </a:lnTo>
                  <a:lnTo>
                    <a:pt x="25698" y="144135"/>
                  </a:lnTo>
                  <a:lnTo>
                    <a:pt x="21365" y="143653"/>
                  </a:lnTo>
                  <a:lnTo>
                    <a:pt x="0" y="1585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697">
              <a:extLst>
                <a:ext uri="{FF2B5EF4-FFF2-40B4-BE49-F238E27FC236}">
                  <a16:creationId xmlns:a16="http://schemas.microsoft.com/office/drawing/2014/main" id="{DC2D8F74-63C9-3625-C472-8679CBDF2A36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372091" y="3495675"/>
              <a:ext cx="580910" cy="47509"/>
            </a:xfrm>
            <a:custGeom>
              <a:avLst/>
              <a:gdLst/>
              <a:ahLst/>
              <a:cxnLst/>
              <a:rect l="0" t="0" r="0" b="0"/>
              <a:pathLst>
                <a:path w="580910" h="47509">
                  <a:moveTo>
                    <a:pt x="9409" y="38100"/>
                  </a:moveTo>
                  <a:lnTo>
                    <a:pt x="9409" y="38100"/>
                  </a:lnTo>
                  <a:lnTo>
                    <a:pt x="0" y="47508"/>
                  </a:lnTo>
                  <a:lnTo>
                    <a:pt x="4974" y="42534"/>
                  </a:lnTo>
                  <a:lnTo>
                    <a:pt x="40009" y="37918"/>
                  </a:lnTo>
                  <a:lnTo>
                    <a:pt x="78566" y="31814"/>
                  </a:lnTo>
                  <a:lnTo>
                    <a:pt x="117810" y="26393"/>
                  </a:lnTo>
                  <a:lnTo>
                    <a:pt x="153358" y="21225"/>
                  </a:lnTo>
                  <a:lnTo>
                    <a:pt x="198240" y="14423"/>
                  </a:lnTo>
                  <a:lnTo>
                    <a:pt x="238102" y="10976"/>
                  </a:lnTo>
                  <a:lnTo>
                    <a:pt x="278371" y="9955"/>
                  </a:lnTo>
                  <a:lnTo>
                    <a:pt x="322170" y="9653"/>
                  </a:lnTo>
                  <a:lnTo>
                    <a:pt x="363605" y="4506"/>
                  </a:lnTo>
                  <a:lnTo>
                    <a:pt x="402692" y="1335"/>
                  </a:lnTo>
                  <a:lnTo>
                    <a:pt x="449396" y="264"/>
                  </a:lnTo>
                  <a:lnTo>
                    <a:pt x="495376" y="78"/>
                  </a:lnTo>
                  <a:lnTo>
                    <a:pt x="540966" y="15"/>
                  </a:lnTo>
                  <a:lnTo>
                    <a:pt x="5809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698">
              <a:extLst>
                <a:ext uri="{FF2B5EF4-FFF2-40B4-BE49-F238E27FC236}">
                  <a16:creationId xmlns:a16="http://schemas.microsoft.com/office/drawing/2014/main" id="{2324EB41-62E4-ABD3-4F45-77644DEC5F45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333875" y="3744776"/>
              <a:ext cx="638176" cy="426052"/>
            </a:xfrm>
            <a:custGeom>
              <a:avLst/>
              <a:gdLst/>
              <a:ahLst/>
              <a:cxnLst/>
              <a:rect l="0" t="0" r="0" b="0"/>
              <a:pathLst>
                <a:path w="638176" h="426052">
                  <a:moveTo>
                    <a:pt x="0" y="360499"/>
                  </a:moveTo>
                  <a:lnTo>
                    <a:pt x="0" y="360499"/>
                  </a:lnTo>
                  <a:lnTo>
                    <a:pt x="16868" y="342573"/>
                  </a:lnTo>
                  <a:lnTo>
                    <a:pt x="31881" y="320417"/>
                  </a:lnTo>
                  <a:lnTo>
                    <a:pt x="38158" y="316227"/>
                  </a:lnTo>
                  <a:lnTo>
                    <a:pt x="41314" y="315109"/>
                  </a:lnTo>
                  <a:lnTo>
                    <a:pt x="87184" y="278264"/>
                  </a:lnTo>
                  <a:lnTo>
                    <a:pt x="107800" y="261823"/>
                  </a:lnTo>
                  <a:lnTo>
                    <a:pt x="111025" y="260848"/>
                  </a:lnTo>
                  <a:lnTo>
                    <a:pt x="114233" y="261257"/>
                  </a:lnTo>
                  <a:lnTo>
                    <a:pt x="120621" y="264533"/>
                  </a:lnTo>
                  <a:lnTo>
                    <a:pt x="126986" y="269517"/>
                  </a:lnTo>
                  <a:lnTo>
                    <a:pt x="130522" y="275260"/>
                  </a:lnTo>
                  <a:lnTo>
                    <a:pt x="132512" y="287265"/>
                  </a:lnTo>
                  <a:lnTo>
                    <a:pt x="141502" y="332067"/>
                  </a:lnTo>
                  <a:lnTo>
                    <a:pt x="150956" y="375341"/>
                  </a:lnTo>
                  <a:lnTo>
                    <a:pt x="155032" y="407988"/>
                  </a:lnTo>
                  <a:lnTo>
                    <a:pt x="160563" y="423384"/>
                  </a:lnTo>
                  <a:lnTo>
                    <a:pt x="162075" y="424648"/>
                  </a:lnTo>
                  <a:lnTo>
                    <a:pt x="166578" y="426051"/>
                  </a:lnTo>
                  <a:lnTo>
                    <a:pt x="168202" y="423251"/>
                  </a:lnTo>
                  <a:lnTo>
                    <a:pt x="176079" y="382247"/>
                  </a:lnTo>
                  <a:lnTo>
                    <a:pt x="180008" y="341982"/>
                  </a:lnTo>
                  <a:lnTo>
                    <a:pt x="183606" y="294988"/>
                  </a:lnTo>
                  <a:lnTo>
                    <a:pt x="187435" y="262591"/>
                  </a:lnTo>
                  <a:lnTo>
                    <a:pt x="189593" y="217777"/>
                  </a:lnTo>
                  <a:lnTo>
                    <a:pt x="190321" y="179241"/>
                  </a:lnTo>
                  <a:lnTo>
                    <a:pt x="190476" y="131862"/>
                  </a:lnTo>
                  <a:lnTo>
                    <a:pt x="190499" y="85944"/>
                  </a:lnTo>
                  <a:lnTo>
                    <a:pt x="190500" y="60341"/>
                  </a:lnTo>
                  <a:lnTo>
                    <a:pt x="201789" y="57762"/>
                  </a:lnTo>
                  <a:lnTo>
                    <a:pt x="238474" y="51050"/>
                  </a:lnTo>
                  <a:lnTo>
                    <a:pt x="276917" y="42562"/>
                  </a:lnTo>
                  <a:lnTo>
                    <a:pt x="309341" y="39277"/>
                  </a:lnTo>
                  <a:lnTo>
                    <a:pt x="354829" y="34605"/>
                  </a:lnTo>
                  <a:lnTo>
                    <a:pt x="391237" y="29341"/>
                  </a:lnTo>
                  <a:lnTo>
                    <a:pt x="436409" y="27562"/>
                  </a:lnTo>
                  <a:lnTo>
                    <a:pt x="475906" y="20665"/>
                  </a:lnTo>
                  <a:lnTo>
                    <a:pt x="519926" y="15382"/>
                  </a:lnTo>
                  <a:lnTo>
                    <a:pt x="567217" y="7978"/>
                  </a:lnTo>
                  <a:lnTo>
                    <a:pt x="608239" y="0"/>
                  </a:lnTo>
                  <a:lnTo>
                    <a:pt x="626013" y="4035"/>
                  </a:lnTo>
                  <a:lnTo>
                    <a:pt x="630067" y="6440"/>
                  </a:lnTo>
                  <a:lnTo>
                    <a:pt x="632770" y="9101"/>
                  </a:lnTo>
                  <a:lnTo>
                    <a:pt x="635773" y="14881"/>
                  </a:lnTo>
                  <a:lnTo>
                    <a:pt x="638175" y="271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699">
              <a:extLst>
                <a:ext uri="{FF2B5EF4-FFF2-40B4-BE49-F238E27FC236}">
                  <a16:creationId xmlns:a16="http://schemas.microsoft.com/office/drawing/2014/main" id="{2802B367-A51D-EAAE-5E51-E39835DF4B41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638675" y="4015641"/>
              <a:ext cx="219076" cy="165835"/>
            </a:xfrm>
            <a:custGeom>
              <a:avLst/>
              <a:gdLst/>
              <a:ahLst/>
              <a:cxnLst/>
              <a:rect l="0" t="0" r="0" b="0"/>
              <a:pathLst>
                <a:path w="219076" h="165835">
                  <a:moveTo>
                    <a:pt x="0" y="32484"/>
                  </a:moveTo>
                  <a:lnTo>
                    <a:pt x="0" y="32484"/>
                  </a:lnTo>
                  <a:lnTo>
                    <a:pt x="25510" y="8032"/>
                  </a:lnTo>
                  <a:lnTo>
                    <a:pt x="36232" y="4452"/>
                  </a:lnTo>
                  <a:lnTo>
                    <a:pt x="42603" y="4070"/>
                  </a:lnTo>
                  <a:lnTo>
                    <a:pt x="45336" y="6133"/>
                  </a:lnTo>
                  <a:lnTo>
                    <a:pt x="51194" y="14070"/>
                  </a:lnTo>
                  <a:lnTo>
                    <a:pt x="55386" y="30438"/>
                  </a:lnTo>
                  <a:lnTo>
                    <a:pt x="56996" y="72565"/>
                  </a:lnTo>
                  <a:lnTo>
                    <a:pt x="48935" y="117795"/>
                  </a:lnTo>
                  <a:lnTo>
                    <a:pt x="47740" y="135062"/>
                  </a:lnTo>
                  <a:lnTo>
                    <a:pt x="48760" y="134736"/>
                  </a:lnTo>
                  <a:lnTo>
                    <a:pt x="52715" y="131552"/>
                  </a:lnTo>
                  <a:lnTo>
                    <a:pt x="75075" y="88296"/>
                  </a:lnTo>
                  <a:lnTo>
                    <a:pt x="106248" y="42480"/>
                  </a:lnTo>
                  <a:lnTo>
                    <a:pt x="139776" y="8180"/>
                  </a:lnTo>
                  <a:lnTo>
                    <a:pt x="150670" y="1221"/>
                  </a:lnTo>
                  <a:lnTo>
                    <a:pt x="155480" y="0"/>
                  </a:lnTo>
                  <a:lnTo>
                    <a:pt x="159745" y="245"/>
                  </a:lnTo>
                  <a:lnTo>
                    <a:pt x="167306" y="3339"/>
                  </a:lnTo>
                  <a:lnTo>
                    <a:pt x="174194" y="8242"/>
                  </a:lnTo>
                  <a:lnTo>
                    <a:pt x="177962" y="22415"/>
                  </a:lnTo>
                  <a:lnTo>
                    <a:pt x="185436" y="60952"/>
                  </a:lnTo>
                  <a:lnTo>
                    <a:pt x="197372" y="105848"/>
                  </a:lnTo>
                  <a:lnTo>
                    <a:pt x="199870" y="151056"/>
                  </a:lnTo>
                  <a:lnTo>
                    <a:pt x="199980" y="159809"/>
                  </a:lnTo>
                  <a:lnTo>
                    <a:pt x="201053" y="161818"/>
                  </a:lnTo>
                  <a:lnTo>
                    <a:pt x="202827" y="163156"/>
                  </a:lnTo>
                  <a:lnTo>
                    <a:pt x="208222" y="165305"/>
                  </a:lnTo>
                  <a:lnTo>
                    <a:pt x="219075" y="1658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9" name="SMARTInkShape-Group163">
            <a:extLst>
              <a:ext uri="{FF2B5EF4-FFF2-40B4-BE49-F238E27FC236}">
                <a16:creationId xmlns:a16="http://schemas.microsoft.com/office/drawing/2014/main" id="{5ABD24A6-CF49-955A-B94A-C4C4AF9DCD31}"/>
              </a:ext>
            </a:extLst>
          </p:cNvPr>
          <p:cNvGrpSpPr/>
          <p:nvPr/>
        </p:nvGrpSpPr>
        <p:grpSpPr>
          <a:xfrm>
            <a:off x="5953125" y="2962990"/>
            <a:ext cx="2428876" cy="1380411"/>
            <a:chOff x="5953125" y="2962990"/>
            <a:chExt cx="2428876" cy="1380411"/>
          </a:xfrm>
        </p:grpSpPr>
        <p:sp>
          <p:nvSpPr>
            <p:cNvPr id="292" name="SMARTInkShape-700">
              <a:extLst>
                <a:ext uri="{FF2B5EF4-FFF2-40B4-BE49-F238E27FC236}">
                  <a16:creationId xmlns:a16="http://schemas.microsoft.com/office/drawing/2014/main" id="{5289E6CE-1226-1188-4800-6A829F2FDFDB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5953125" y="4276725"/>
              <a:ext cx="2428876" cy="66676"/>
            </a:xfrm>
            <a:custGeom>
              <a:avLst/>
              <a:gdLst/>
              <a:ahLst/>
              <a:cxnLst/>
              <a:rect l="0" t="0" r="0" b="0"/>
              <a:pathLst>
                <a:path w="2428876" h="66676">
                  <a:moveTo>
                    <a:pt x="0" y="66675"/>
                  </a:moveTo>
                  <a:lnTo>
                    <a:pt x="0" y="66675"/>
                  </a:lnTo>
                  <a:lnTo>
                    <a:pt x="0" y="57160"/>
                  </a:lnTo>
                  <a:lnTo>
                    <a:pt x="13257" y="57150"/>
                  </a:lnTo>
                  <a:lnTo>
                    <a:pt x="60242" y="48214"/>
                  </a:lnTo>
                  <a:lnTo>
                    <a:pt x="105974" y="47742"/>
                  </a:lnTo>
                  <a:lnTo>
                    <a:pt x="149261" y="47635"/>
                  </a:lnTo>
                  <a:lnTo>
                    <a:pt x="195529" y="39425"/>
                  </a:lnTo>
                  <a:lnTo>
                    <a:pt x="235735" y="38493"/>
                  </a:lnTo>
                  <a:lnTo>
                    <a:pt x="277909" y="39236"/>
                  </a:lnTo>
                  <a:lnTo>
                    <a:pt x="321988" y="45654"/>
                  </a:lnTo>
                  <a:lnTo>
                    <a:pt x="351873" y="44219"/>
                  </a:lnTo>
                  <a:lnTo>
                    <a:pt x="372289" y="41878"/>
                  </a:lnTo>
                  <a:lnTo>
                    <a:pt x="410756" y="45452"/>
                  </a:lnTo>
                  <a:lnTo>
                    <a:pt x="447494" y="46659"/>
                  </a:lnTo>
                  <a:lnTo>
                    <a:pt x="489602" y="47339"/>
                  </a:lnTo>
                  <a:lnTo>
                    <a:pt x="527243" y="47540"/>
                  </a:lnTo>
                  <a:lnTo>
                    <a:pt x="565207" y="47600"/>
                  </a:lnTo>
                  <a:lnTo>
                    <a:pt x="603267" y="47618"/>
                  </a:lnTo>
                  <a:lnTo>
                    <a:pt x="641355" y="47623"/>
                  </a:lnTo>
                  <a:lnTo>
                    <a:pt x="679452" y="47625"/>
                  </a:lnTo>
                  <a:lnTo>
                    <a:pt x="717550" y="42568"/>
                  </a:lnTo>
                  <a:lnTo>
                    <a:pt x="755650" y="39424"/>
                  </a:lnTo>
                  <a:lnTo>
                    <a:pt x="793750" y="38493"/>
                  </a:lnTo>
                  <a:lnTo>
                    <a:pt x="831850" y="38217"/>
                  </a:lnTo>
                  <a:lnTo>
                    <a:pt x="869950" y="38134"/>
                  </a:lnTo>
                  <a:lnTo>
                    <a:pt x="908050" y="33053"/>
                  </a:lnTo>
                  <a:lnTo>
                    <a:pt x="946150" y="29902"/>
                  </a:lnTo>
                  <a:lnTo>
                    <a:pt x="989306" y="28968"/>
                  </a:lnTo>
                  <a:lnTo>
                    <a:pt x="1030550" y="28692"/>
                  </a:lnTo>
                  <a:lnTo>
                    <a:pt x="1069582" y="23553"/>
                  </a:lnTo>
                  <a:lnTo>
                    <a:pt x="1107959" y="20384"/>
                  </a:lnTo>
                  <a:lnTo>
                    <a:pt x="1146140" y="19446"/>
                  </a:lnTo>
                  <a:lnTo>
                    <a:pt x="1184265" y="19167"/>
                  </a:lnTo>
                  <a:lnTo>
                    <a:pt x="1222371" y="19084"/>
                  </a:lnTo>
                  <a:lnTo>
                    <a:pt x="1260474" y="19060"/>
                  </a:lnTo>
                  <a:lnTo>
                    <a:pt x="1303631" y="13997"/>
                  </a:lnTo>
                  <a:lnTo>
                    <a:pt x="1344877" y="10850"/>
                  </a:lnTo>
                  <a:lnTo>
                    <a:pt x="1383908" y="9918"/>
                  </a:lnTo>
                  <a:lnTo>
                    <a:pt x="1427340" y="9642"/>
                  </a:lnTo>
                  <a:lnTo>
                    <a:pt x="1468666" y="9559"/>
                  </a:lnTo>
                  <a:lnTo>
                    <a:pt x="1512778" y="9535"/>
                  </a:lnTo>
                  <a:lnTo>
                    <a:pt x="1559363" y="9528"/>
                  </a:lnTo>
                  <a:lnTo>
                    <a:pt x="1606679" y="9525"/>
                  </a:lnTo>
                  <a:lnTo>
                    <a:pt x="1654214" y="9525"/>
                  </a:lnTo>
                  <a:lnTo>
                    <a:pt x="1701812" y="9525"/>
                  </a:lnTo>
                  <a:lnTo>
                    <a:pt x="1749429" y="9525"/>
                  </a:lnTo>
                  <a:lnTo>
                    <a:pt x="1797051" y="9525"/>
                  </a:lnTo>
                  <a:lnTo>
                    <a:pt x="1844675" y="9525"/>
                  </a:lnTo>
                  <a:lnTo>
                    <a:pt x="1892300" y="9525"/>
                  </a:lnTo>
                  <a:lnTo>
                    <a:pt x="1926872" y="9525"/>
                  </a:lnTo>
                  <a:lnTo>
                    <a:pt x="1962346" y="9525"/>
                  </a:lnTo>
                  <a:lnTo>
                    <a:pt x="1995752" y="9525"/>
                  </a:lnTo>
                  <a:lnTo>
                    <a:pt x="2028237" y="9525"/>
                  </a:lnTo>
                  <a:lnTo>
                    <a:pt x="2060315" y="9525"/>
                  </a:lnTo>
                  <a:lnTo>
                    <a:pt x="2092210" y="9525"/>
                  </a:lnTo>
                  <a:lnTo>
                    <a:pt x="2124023" y="9525"/>
                  </a:lnTo>
                  <a:lnTo>
                    <a:pt x="2168863" y="9525"/>
                  </a:lnTo>
                  <a:lnTo>
                    <a:pt x="2211782" y="9525"/>
                  </a:lnTo>
                  <a:lnTo>
                    <a:pt x="2244547" y="8467"/>
                  </a:lnTo>
                  <a:lnTo>
                    <a:pt x="2283805" y="4468"/>
                  </a:lnTo>
                  <a:lnTo>
                    <a:pt x="2327330" y="1324"/>
                  </a:lnTo>
                  <a:lnTo>
                    <a:pt x="2369423" y="6807"/>
                  </a:lnTo>
                  <a:lnTo>
                    <a:pt x="2393386" y="7662"/>
                  </a:lnTo>
                  <a:lnTo>
                    <a:pt x="2428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701">
              <a:extLst>
                <a:ext uri="{FF2B5EF4-FFF2-40B4-BE49-F238E27FC236}">
                  <a16:creationId xmlns:a16="http://schemas.microsoft.com/office/drawing/2014/main" id="{7D685F64-9FEA-8CE3-EDA2-B69EE9864A2B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5981700" y="2962990"/>
              <a:ext cx="2394617" cy="1208961"/>
            </a:xfrm>
            <a:custGeom>
              <a:avLst/>
              <a:gdLst/>
              <a:ahLst/>
              <a:cxnLst/>
              <a:rect l="0" t="0" r="0" b="0"/>
              <a:pathLst>
                <a:path w="2394617" h="1208961">
                  <a:moveTo>
                    <a:pt x="0" y="1208960"/>
                  </a:moveTo>
                  <a:lnTo>
                    <a:pt x="0" y="1208960"/>
                  </a:lnTo>
                  <a:lnTo>
                    <a:pt x="34173" y="1207902"/>
                  </a:lnTo>
                  <a:lnTo>
                    <a:pt x="71880" y="1195703"/>
                  </a:lnTo>
                  <a:lnTo>
                    <a:pt x="116081" y="1168961"/>
                  </a:lnTo>
                  <a:lnTo>
                    <a:pt x="162335" y="1139512"/>
                  </a:lnTo>
                  <a:lnTo>
                    <a:pt x="173749" y="1130469"/>
                  </a:lnTo>
                  <a:lnTo>
                    <a:pt x="193142" y="1119131"/>
                  </a:lnTo>
                  <a:lnTo>
                    <a:pt x="232116" y="1074988"/>
                  </a:lnTo>
                  <a:lnTo>
                    <a:pt x="273746" y="1030540"/>
                  </a:lnTo>
                  <a:lnTo>
                    <a:pt x="308315" y="989356"/>
                  </a:lnTo>
                  <a:lnTo>
                    <a:pt x="339770" y="945195"/>
                  </a:lnTo>
                  <a:lnTo>
                    <a:pt x="369628" y="901770"/>
                  </a:lnTo>
                  <a:lnTo>
                    <a:pt x="401460" y="860058"/>
                  </a:lnTo>
                  <a:lnTo>
                    <a:pt x="430321" y="813440"/>
                  </a:lnTo>
                  <a:lnTo>
                    <a:pt x="465381" y="770152"/>
                  </a:lnTo>
                  <a:lnTo>
                    <a:pt x="494345" y="723964"/>
                  </a:lnTo>
                  <a:lnTo>
                    <a:pt x="524627" y="682331"/>
                  </a:lnTo>
                  <a:lnTo>
                    <a:pt x="555724" y="637098"/>
                  </a:lnTo>
                  <a:lnTo>
                    <a:pt x="581044" y="596466"/>
                  </a:lnTo>
                  <a:lnTo>
                    <a:pt x="606232" y="556175"/>
                  </a:lnTo>
                  <a:lnTo>
                    <a:pt x="621068" y="532237"/>
                  </a:lnTo>
                  <a:lnTo>
                    <a:pt x="629974" y="507471"/>
                  </a:lnTo>
                  <a:lnTo>
                    <a:pt x="656010" y="463768"/>
                  </a:lnTo>
                  <a:lnTo>
                    <a:pt x="683236" y="418090"/>
                  </a:lnTo>
                  <a:lnTo>
                    <a:pt x="701337" y="372837"/>
                  </a:lnTo>
                  <a:lnTo>
                    <a:pt x="720696" y="331949"/>
                  </a:lnTo>
                  <a:lnTo>
                    <a:pt x="741652" y="293003"/>
                  </a:lnTo>
                  <a:lnTo>
                    <a:pt x="764487" y="250665"/>
                  </a:lnTo>
                  <a:lnTo>
                    <a:pt x="788119" y="206266"/>
                  </a:lnTo>
                  <a:lnTo>
                    <a:pt x="818542" y="161245"/>
                  </a:lnTo>
                  <a:lnTo>
                    <a:pt x="836786" y="135817"/>
                  </a:lnTo>
                  <a:lnTo>
                    <a:pt x="859715" y="112528"/>
                  </a:lnTo>
                  <a:lnTo>
                    <a:pt x="871974" y="104452"/>
                  </a:lnTo>
                  <a:lnTo>
                    <a:pt x="908466" y="65611"/>
                  </a:lnTo>
                  <a:lnTo>
                    <a:pt x="946428" y="41768"/>
                  </a:lnTo>
                  <a:lnTo>
                    <a:pt x="984579" y="25276"/>
                  </a:lnTo>
                  <a:lnTo>
                    <a:pt x="1014569" y="13689"/>
                  </a:lnTo>
                  <a:lnTo>
                    <a:pt x="1058981" y="2906"/>
                  </a:lnTo>
                  <a:lnTo>
                    <a:pt x="1103042" y="0"/>
                  </a:lnTo>
                  <a:lnTo>
                    <a:pt x="1132925" y="2319"/>
                  </a:lnTo>
                  <a:lnTo>
                    <a:pt x="1176523" y="7528"/>
                  </a:lnTo>
                  <a:lnTo>
                    <a:pt x="1217238" y="16161"/>
                  </a:lnTo>
                  <a:lnTo>
                    <a:pt x="1258505" y="31167"/>
                  </a:lnTo>
                  <a:lnTo>
                    <a:pt x="1294723" y="51644"/>
                  </a:lnTo>
                  <a:lnTo>
                    <a:pt x="1307798" y="56423"/>
                  </a:lnTo>
                  <a:lnTo>
                    <a:pt x="1355355" y="87367"/>
                  </a:lnTo>
                  <a:lnTo>
                    <a:pt x="1397931" y="121397"/>
                  </a:lnTo>
                  <a:lnTo>
                    <a:pt x="1444269" y="167214"/>
                  </a:lnTo>
                  <a:lnTo>
                    <a:pt x="1457254" y="183014"/>
                  </a:lnTo>
                  <a:lnTo>
                    <a:pt x="1474249" y="205827"/>
                  </a:lnTo>
                  <a:lnTo>
                    <a:pt x="1506379" y="246366"/>
                  </a:lnTo>
                  <a:lnTo>
                    <a:pt x="1518465" y="268249"/>
                  </a:lnTo>
                  <a:lnTo>
                    <a:pt x="1553443" y="315247"/>
                  </a:lnTo>
                  <a:lnTo>
                    <a:pt x="1578951" y="354905"/>
                  </a:lnTo>
                  <a:lnTo>
                    <a:pt x="1615158" y="399756"/>
                  </a:lnTo>
                  <a:lnTo>
                    <a:pt x="1640837" y="446409"/>
                  </a:lnTo>
                  <a:lnTo>
                    <a:pt x="1660469" y="473915"/>
                  </a:lnTo>
                  <a:lnTo>
                    <a:pt x="1675164" y="508259"/>
                  </a:lnTo>
                  <a:lnTo>
                    <a:pt x="1700995" y="546529"/>
                  </a:lnTo>
                  <a:lnTo>
                    <a:pt x="1717163" y="578341"/>
                  </a:lnTo>
                  <a:lnTo>
                    <a:pt x="1750012" y="622954"/>
                  </a:lnTo>
                  <a:lnTo>
                    <a:pt x="1777899" y="663899"/>
                  </a:lnTo>
                  <a:lnTo>
                    <a:pt x="1793503" y="693247"/>
                  </a:lnTo>
                  <a:lnTo>
                    <a:pt x="1835064" y="739870"/>
                  </a:lnTo>
                  <a:lnTo>
                    <a:pt x="1870346" y="782884"/>
                  </a:lnTo>
                  <a:lnTo>
                    <a:pt x="1912684" y="826085"/>
                  </a:lnTo>
                  <a:lnTo>
                    <a:pt x="1960307" y="859610"/>
                  </a:lnTo>
                  <a:lnTo>
                    <a:pt x="1991732" y="892457"/>
                  </a:lnTo>
                  <a:lnTo>
                    <a:pt x="2035233" y="929990"/>
                  </a:lnTo>
                  <a:lnTo>
                    <a:pt x="2059394" y="951006"/>
                  </a:lnTo>
                  <a:lnTo>
                    <a:pt x="2098497" y="981128"/>
                  </a:lnTo>
                  <a:lnTo>
                    <a:pt x="2142551" y="1015705"/>
                  </a:lnTo>
                  <a:lnTo>
                    <a:pt x="2183997" y="1047629"/>
                  </a:lnTo>
                  <a:lnTo>
                    <a:pt x="2228157" y="1071259"/>
                  </a:lnTo>
                  <a:lnTo>
                    <a:pt x="2275274" y="1090323"/>
                  </a:lnTo>
                  <a:lnTo>
                    <a:pt x="2317791" y="1101945"/>
                  </a:lnTo>
                  <a:lnTo>
                    <a:pt x="2341280" y="1106343"/>
                  </a:lnTo>
                  <a:lnTo>
                    <a:pt x="2361647" y="1111527"/>
                  </a:lnTo>
                  <a:lnTo>
                    <a:pt x="2373595" y="1113798"/>
                  </a:lnTo>
                  <a:lnTo>
                    <a:pt x="2394616" y="1122267"/>
                  </a:lnTo>
                  <a:lnTo>
                    <a:pt x="2390775" y="1123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702">
              <a:extLst>
                <a:ext uri="{FF2B5EF4-FFF2-40B4-BE49-F238E27FC236}">
                  <a16:creationId xmlns:a16="http://schemas.microsoft.com/office/drawing/2014/main" id="{BB904D12-9C5A-8FCE-7B30-B9E47C24A127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6419850" y="3752852"/>
              <a:ext cx="76201" cy="576942"/>
            </a:xfrm>
            <a:custGeom>
              <a:avLst/>
              <a:gdLst/>
              <a:ahLst/>
              <a:cxnLst/>
              <a:rect l="0" t="0" r="0" b="0"/>
              <a:pathLst>
                <a:path w="76201" h="576942">
                  <a:moveTo>
                    <a:pt x="0" y="28573"/>
                  </a:moveTo>
                  <a:lnTo>
                    <a:pt x="0" y="28573"/>
                  </a:lnTo>
                  <a:lnTo>
                    <a:pt x="5056" y="23516"/>
                  </a:lnTo>
                  <a:lnTo>
                    <a:pt x="7539" y="18212"/>
                  </a:lnTo>
                  <a:lnTo>
                    <a:pt x="9525" y="7"/>
                  </a:lnTo>
                  <a:lnTo>
                    <a:pt x="9525" y="0"/>
                  </a:lnTo>
                  <a:lnTo>
                    <a:pt x="4469" y="45758"/>
                  </a:lnTo>
                  <a:lnTo>
                    <a:pt x="1324" y="80702"/>
                  </a:lnTo>
                  <a:lnTo>
                    <a:pt x="5449" y="122923"/>
                  </a:lnTo>
                  <a:lnTo>
                    <a:pt x="8317" y="168947"/>
                  </a:lnTo>
                  <a:lnTo>
                    <a:pt x="14224" y="211041"/>
                  </a:lnTo>
                  <a:lnTo>
                    <a:pt x="19154" y="251157"/>
                  </a:lnTo>
                  <a:lnTo>
                    <a:pt x="26372" y="289728"/>
                  </a:lnTo>
                  <a:lnTo>
                    <a:pt x="35470" y="335100"/>
                  </a:lnTo>
                  <a:lnTo>
                    <a:pt x="37754" y="376404"/>
                  </a:lnTo>
                  <a:lnTo>
                    <a:pt x="40854" y="410547"/>
                  </a:lnTo>
                  <a:lnTo>
                    <a:pt x="46287" y="452922"/>
                  </a:lnTo>
                  <a:lnTo>
                    <a:pt x="54988" y="493898"/>
                  </a:lnTo>
                  <a:lnTo>
                    <a:pt x="64500" y="540814"/>
                  </a:lnTo>
                  <a:lnTo>
                    <a:pt x="66767" y="553627"/>
                  </a:lnTo>
                  <a:lnTo>
                    <a:pt x="76073" y="571273"/>
                  </a:lnTo>
                  <a:lnTo>
                    <a:pt x="76174" y="576941"/>
                  </a:lnTo>
                  <a:lnTo>
                    <a:pt x="76200" y="57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703">
              <a:extLst>
                <a:ext uri="{FF2B5EF4-FFF2-40B4-BE49-F238E27FC236}">
                  <a16:creationId xmlns:a16="http://schemas.microsoft.com/office/drawing/2014/main" id="{FB2110D1-517E-A1B9-78E4-68CEC57E7EB9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820025" y="3753369"/>
              <a:ext cx="38101" cy="494782"/>
            </a:xfrm>
            <a:custGeom>
              <a:avLst/>
              <a:gdLst/>
              <a:ahLst/>
              <a:cxnLst/>
              <a:rect l="0" t="0" r="0" b="0"/>
              <a:pathLst>
                <a:path w="38101" h="494782">
                  <a:moveTo>
                    <a:pt x="0" y="28056"/>
                  </a:moveTo>
                  <a:lnTo>
                    <a:pt x="0" y="28056"/>
                  </a:lnTo>
                  <a:lnTo>
                    <a:pt x="8201" y="19855"/>
                  </a:lnTo>
                  <a:lnTo>
                    <a:pt x="9134" y="13867"/>
                  </a:lnTo>
                  <a:lnTo>
                    <a:pt x="9515" y="0"/>
                  </a:lnTo>
                  <a:lnTo>
                    <a:pt x="9525" y="41726"/>
                  </a:lnTo>
                  <a:lnTo>
                    <a:pt x="9525" y="79849"/>
                  </a:lnTo>
                  <a:lnTo>
                    <a:pt x="9525" y="125070"/>
                  </a:lnTo>
                  <a:lnTo>
                    <a:pt x="9525" y="169398"/>
                  </a:lnTo>
                  <a:lnTo>
                    <a:pt x="9525" y="211903"/>
                  </a:lnTo>
                  <a:lnTo>
                    <a:pt x="10583" y="257154"/>
                  </a:lnTo>
                  <a:lnTo>
                    <a:pt x="17065" y="299676"/>
                  </a:lnTo>
                  <a:lnTo>
                    <a:pt x="18789" y="341970"/>
                  </a:lnTo>
                  <a:lnTo>
                    <a:pt x="19016" y="386947"/>
                  </a:lnTo>
                  <a:lnTo>
                    <a:pt x="26584" y="429689"/>
                  </a:lnTo>
                  <a:lnTo>
                    <a:pt x="28459" y="476560"/>
                  </a:lnTo>
                  <a:lnTo>
                    <a:pt x="28575" y="494727"/>
                  </a:lnTo>
                  <a:lnTo>
                    <a:pt x="38100" y="494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704">
              <a:extLst>
                <a:ext uri="{FF2B5EF4-FFF2-40B4-BE49-F238E27FC236}">
                  <a16:creationId xmlns:a16="http://schemas.microsoft.com/office/drawing/2014/main" id="{9CF6EAA3-FF5E-A83C-4334-5E2065F7B0A1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726614" y="3686175"/>
              <a:ext cx="17087" cy="285751"/>
            </a:xfrm>
            <a:custGeom>
              <a:avLst/>
              <a:gdLst/>
              <a:ahLst/>
              <a:cxnLst/>
              <a:rect l="0" t="0" r="0" b="0"/>
              <a:pathLst>
                <a:path w="17087" h="285751">
                  <a:moveTo>
                    <a:pt x="17086" y="0"/>
                  </a:moveTo>
                  <a:lnTo>
                    <a:pt x="17086" y="0"/>
                  </a:lnTo>
                  <a:lnTo>
                    <a:pt x="17086" y="41176"/>
                  </a:lnTo>
                  <a:lnTo>
                    <a:pt x="16028" y="88400"/>
                  </a:lnTo>
                  <a:lnTo>
                    <a:pt x="12030" y="120428"/>
                  </a:lnTo>
                  <a:lnTo>
                    <a:pt x="9548" y="152301"/>
                  </a:lnTo>
                  <a:lnTo>
                    <a:pt x="8149" y="191529"/>
                  </a:lnTo>
                  <a:lnTo>
                    <a:pt x="1092" y="238260"/>
                  </a:lnTo>
                  <a:lnTo>
                    <a:pt x="0" y="264624"/>
                  </a:lnTo>
                  <a:lnTo>
                    <a:pt x="7561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705">
              <a:extLst>
                <a:ext uri="{FF2B5EF4-FFF2-40B4-BE49-F238E27FC236}">
                  <a16:creationId xmlns:a16="http://schemas.microsoft.com/office/drawing/2014/main" id="{68BB99C2-B702-2416-D2BB-09BA20B28BA3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867525" y="3810000"/>
              <a:ext cx="190501" cy="9526"/>
            </a:xfrm>
            <a:custGeom>
              <a:avLst/>
              <a:gdLst/>
              <a:ahLst/>
              <a:cxnLst/>
              <a:rect l="0" t="0" r="0" b="0"/>
              <a:pathLst>
                <a:path w="190501" h="9526">
                  <a:moveTo>
                    <a:pt x="0" y="9525"/>
                  </a:moveTo>
                  <a:lnTo>
                    <a:pt x="0" y="9525"/>
                  </a:lnTo>
                  <a:lnTo>
                    <a:pt x="41156" y="8467"/>
                  </a:lnTo>
                  <a:lnTo>
                    <a:pt x="81312" y="1986"/>
                  </a:lnTo>
                  <a:lnTo>
                    <a:pt x="124499" y="26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706">
              <a:extLst>
                <a:ext uri="{FF2B5EF4-FFF2-40B4-BE49-F238E27FC236}">
                  <a16:creationId xmlns:a16="http://schemas.microsoft.com/office/drawing/2014/main" id="{576FD118-1BCA-F194-A92D-A5FA703DC8C1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7277711" y="3676650"/>
              <a:ext cx="294665" cy="209053"/>
            </a:xfrm>
            <a:custGeom>
              <a:avLst/>
              <a:gdLst/>
              <a:ahLst/>
              <a:cxnLst/>
              <a:rect l="0" t="0" r="0" b="0"/>
              <a:pathLst>
                <a:path w="294665" h="209053">
                  <a:moveTo>
                    <a:pt x="218464" y="9525"/>
                  </a:moveTo>
                  <a:lnTo>
                    <a:pt x="218464" y="9525"/>
                  </a:lnTo>
                  <a:lnTo>
                    <a:pt x="218464" y="4468"/>
                  </a:lnTo>
                  <a:lnTo>
                    <a:pt x="219522" y="2979"/>
                  </a:lnTo>
                  <a:lnTo>
                    <a:pt x="221286" y="1986"/>
                  </a:lnTo>
                  <a:lnTo>
                    <a:pt x="223520" y="1324"/>
                  </a:lnTo>
                  <a:lnTo>
                    <a:pt x="223952" y="883"/>
                  </a:lnTo>
                  <a:lnTo>
                    <a:pt x="223181" y="589"/>
                  </a:lnTo>
                  <a:lnTo>
                    <a:pt x="219395" y="117"/>
                  </a:lnTo>
                  <a:lnTo>
                    <a:pt x="226746" y="10"/>
                  </a:lnTo>
                  <a:lnTo>
                    <a:pt x="214623" y="0"/>
                  </a:lnTo>
                  <a:lnTo>
                    <a:pt x="208642" y="2823"/>
                  </a:lnTo>
                  <a:lnTo>
                    <a:pt x="169140" y="40020"/>
                  </a:lnTo>
                  <a:lnTo>
                    <a:pt x="129536" y="80490"/>
                  </a:lnTo>
                  <a:lnTo>
                    <a:pt x="89749" y="127395"/>
                  </a:lnTo>
                  <a:lnTo>
                    <a:pt x="47079" y="172366"/>
                  </a:lnTo>
                  <a:lnTo>
                    <a:pt x="33040" y="190889"/>
                  </a:lnTo>
                  <a:lnTo>
                    <a:pt x="9494" y="209052"/>
                  </a:lnTo>
                  <a:lnTo>
                    <a:pt x="4029" y="199290"/>
                  </a:lnTo>
                  <a:lnTo>
                    <a:pt x="0" y="157752"/>
                  </a:lnTo>
                  <a:lnTo>
                    <a:pt x="2393" y="125411"/>
                  </a:lnTo>
                  <a:lnTo>
                    <a:pt x="10171" y="90559"/>
                  </a:lnTo>
                  <a:lnTo>
                    <a:pt x="30260" y="60125"/>
                  </a:lnTo>
                  <a:lnTo>
                    <a:pt x="34786" y="55959"/>
                  </a:lnTo>
                  <a:lnTo>
                    <a:pt x="45460" y="51329"/>
                  </a:lnTo>
                  <a:lnTo>
                    <a:pt x="51270" y="52211"/>
                  </a:lnTo>
                  <a:lnTo>
                    <a:pt x="63370" y="58836"/>
                  </a:lnTo>
                  <a:lnTo>
                    <a:pt x="106088" y="97558"/>
                  </a:lnTo>
                  <a:lnTo>
                    <a:pt x="146063" y="143717"/>
                  </a:lnTo>
                  <a:lnTo>
                    <a:pt x="170962" y="168167"/>
                  </a:lnTo>
                  <a:lnTo>
                    <a:pt x="201320" y="183502"/>
                  </a:lnTo>
                  <a:lnTo>
                    <a:pt x="245495" y="190176"/>
                  </a:lnTo>
                  <a:lnTo>
                    <a:pt x="29466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164">
            <a:extLst>
              <a:ext uri="{FF2B5EF4-FFF2-40B4-BE49-F238E27FC236}">
                <a16:creationId xmlns:a16="http://schemas.microsoft.com/office/drawing/2014/main" id="{8E9128E5-A505-2C40-B51D-2B480E55C428}"/>
              </a:ext>
            </a:extLst>
          </p:cNvPr>
          <p:cNvGrpSpPr/>
          <p:nvPr/>
        </p:nvGrpSpPr>
        <p:grpSpPr>
          <a:xfrm>
            <a:off x="7964350" y="3314700"/>
            <a:ext cx="932001" cy="776752"/>
            <a:chOff x="7964350" y="3314700"/>
            <a:chExt cx="932001" cy="776752"/>
          </a:xfrm>
        </p:grpSpPr>
        <p:sp>
          <p:nvSpPr>
            <p:cNvPr id="300" name="SMARTInkShape-707">
              <a:extLst>
                <a:ext uri="{FF2B5EF4-FFF2-40B4-BE49-F238E27FC236}">
                  <a16:creationId xmlns:a16="http://schemas.microsoft.com/office/drawing/2014/main" id="{56AC5FCD-2FC5-5BE7-B1B2-17C470A3CEA5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964350" y="3695711"/>
              <a:ext cx="460216" cy="395741"/>
            </a:xfrm>
            <a:custGeom>
              <a:avLst/>
              <a:gdLst/>
              <a:ahLst/>
              <a:cxnLst/>
              <a:rect l="0" t="0" r="0" b="0"/>
              <a:pathLst>
                <a:path w="460216" h="395741">
                  <a:moveTo>
                    <a:pt x="27125" y="380989"/>
                  </a:moveTo>
                  <a:lnTo>
                    <a:pt x="27125" y="380989"/>
                  </a:lnTo>
                  <a:lnTo>
                    <a:pt x="22069" y="380989"/>
                  </a:lnTo>
                  <a:lnTo>
                    <a:pt x="20578" y="382047"/>
                  </a:lnTo>
                  <a:lnTo>
                    <a:pt x="19585" y="383811"/>
                  </a:lnTo>
                  <a:lnTo>
                    <a:pt x="18924" y="386046"/>
                  </a:lnTo>
                  <a:lnTo>
                    <a:pt x="17424" y="387535"/>
                  </a:lnTo>
                  <a:lnTo>
                    <a:pt x="12935" y="389190"/>
                  </a:lnTo>
                  <a:lnTo>
                    <a:pt x="11316" y="390690"/>
                  </a:lnTo>
                  <a:lnTo>
                    <a:pt x="9515" y="395178"/>
                  </a:lnTo>
                  <a:lnTo>
                    <a:pt x="7977" y="395740"/>
                  </a:lnTo>
                  <a:lnTo>
                    <a:pt x="5893" y="395056"/>
                  </a:lnTo>
                  <a:lnTo>
                    <a:pt x="3446" y="393542"/>
                  </a:lnTo>
                  <a:lnTo>
                    <a:pt x="1813" y="391474"/>
                  </a:lnTo>
                  <a:lnTo>
                    <a:pt x="0" y="386355"/>
                  </a:lnTo>
                  <a:lnTo>
                    <a:pt x="6441" y="360295"/>
                  </a:lnTo>
                  <a:lnTo>
                    <a:pt x="23549" y="328022"/>
                  </a:lnTo>
                  <a:lnTo>
                    <a:pt x="58404" y="284369"/>
                  </a:lnTo>
                  <a:lnTo>
                    <a:pt x="104538" y="243564"/>
                  </a:lnTo>
                  <a:lnTo>
                    <a:pt x="151110" y="204534"/>
                  </a:lnTo>
                  <a:lnTo>
                    <a:pt x="190139" y="184601"/>
                  </a:lnTo>
                  <a:lnTo>
                    <a:pt x="234696" y="161378"/>
                  </a:lnTo>
                  <a:lnTo>
                    <a:pt x="277493" y="136639"/>
                  </a:lnTo>
                  <a:lnTo>
                    <a:pt x="317702" y="112594"/>
                  </a:lnTo>
                  <a:lnTo>
                    <a:pt x="360336" y="92194"/>
                  </a:lnTo>
                  <a:lnTo>
                    <a:pt x="400893" y="62262"/>
                  </a:lnTo>
                  <a:lnTo>
                    <a:pt x="409497" y="59416"/>
                  </a:lnTo>
                  <a:lnTo>
                    <a:pt x="412215" y="57599"/>
                  </a:lnTo>
                  <a:lnTo>
                    <a:pt x="414027" y="55329"/>
                  </a:lnTo>
                  <a:lnTo>
                    <a:pt x="415234" y="52757"/>
                  </a:lnTo>
                  <a:lnTo>
                    <a:pt x="416040" y="52101"/>
                  </a:lnTo>
                  <a:lnTo>
                    <a:pt x="416576" y="52722"/>
                  </a:lnTo>
                  <a:lnTo>
                    <a:pt x="417437" y="56267"/>
                  </a:lnTo>
                  <a:lnTo>
                    <a:pt x="417631" y="48861"/>
                  </a:lnTo>
                  <a:lnTo>
                    <a:pt x="414818" y="48168"/>
                  </a:lnTo>
                  <a:lnTo>
                    <a:pt x="412588" y="47983"/>
                  </a:lnTo>
                  <a:lnTo>
                    <a:pt x="376951" y="31389"/>
                  </a:lnTo>
                  <a:lnTo>
                    <a:pt x="347933" y="13716"/>
                  </a:lnTo>
                  <a:lnTo>
                    <a:pt x="336081" y="9701"/>
                  </a:lnTo>
                  <a:lnTo>
                    <a:pt x="324410" y="1477"/>
                  </a:lnTo>
                  <a:lnTo>
                    <a:pt x="313319" y="28"/>
                  </a:lnTo>
                  <a:lnTo>
                    <a:pt x="318063" y="0"/>
                  </a:lnTo>
                  <a:lnTo>
                    <a:pt x="353590" y="8191"/>
                  </a:lnTo>
                  <a:lnTo>
                    <a:pt x="400839" y="9340"/>
                  </a:lnTo>
                  <a:lnTo>
                    <a:pt x="447979" y="9513"/>
                  </a:lnTo>
                  <a:lnTo>
                    <a:pt x="450570" y="9514"/>
                  </a:lnTo>
                  <a:lnTo>
                    <a:pt x="456270" y="6691"/>
                  </a:lnTo>
                  <a:lnTo>
                    <a:pt x="460215" y="4026"/>
                  </a:lnTo>
                  <a:lnTo>
                    <a:pt x="457543" y="8476"/>
                  </a:lnTo>
                  <a:lnTo>
                    <a:pt x="450763" y="36879"/>
                  </a:lnTo>
                  <a:lnTo>
                    <a:pt x="428923" y="77284"/>
                  </a:lnTo>
                  <a:lnTo>
                    <a:pt x="410471" y="116354"/>
                  </a:lnTo>
                  <a:lnTo>
                    <a:pt x="376776" y="163164"/>
                  </a:lnTo>
                  <a:lnTo>
                    <a:pt x="372025" y="168987"/>
                  </a:lnTo>
                  <a:lnTo>
                    <a:pt x="370025" y="180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708">
              <a:extLst>
                <a:ext uri="{FF2B5EF4-FFF2-40B4-BE49-F238E27FC236}">
                  <a16:creationId xmlns:a16="http://schemas.microsoft.com/office/drawing/2014/main" id="{9CE457A6-802D-C914-F5BF-97D1F425A18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8458785" y="3381375"/>
              <a:ext cx="161341" cy="138105"/>
            </a:xfrm>
            <a:custGeom>
              <a:avLst/>
              <a:gdLst/>
              <a:ahLst/>
              <a:cxnLst/>
              <a:rect l="0" t="0" r="0" b="0"/>
              <a:pathLst>
                <a:path w="161341" h="138105">
                  <a:moveTo>
                    <a:pt x="142290" y="0"/>
                  </a:moveTo>
                  <a:lnTo>
                    <a:pt x="142290" y="0"/>
                  </a:lnTo>
                  <a:lnTo>
                    <a:pt x="142290" y="5057"/>
                  </a:lnTo>
                  <a:lnTo>
                    <a:pt x="141232" y="5488"/>
                  </a:lnTo>
                  <a:lnTo>
                    <a:pt x="137234" y="3144"/>
                  </a:lnTo>
                  <a:lnTo>
                    <a:pt x="135744" y="4213"/>
                  </a:lnTo>
                  <a:lnTo>
                    <a:pt x="130530" y="18314"/>
                  </a:lnTo>
                  <a:lnTo>
                    <a:pt x="108801" y="45574"/>
                  </a:lnTo>
                  <a:lnTo>
                    <a:pt x="105181" y="53064"/>
                  </a:lnTo>
                  <a:lnTo>
                    <a:pt x="68039" y="96070"/>
                  </a:lnTo>
                  <a:lnTo>
                    <a:pt x="40835" y="129635"/>
                  </a:lnTo>
                  <a:lnTo>
                    <a:pt x="28385" y="137306"/>
                  </a:lnTo>
                  <a:lnTo>
                    <a:pt x="24020" y="138104"/>
                  </a:lnTo>
                  <a:lnTo>
                    <a:pt x="20051" y="137577"/>
                  </a:lnTo>
                  <a:lnTo>
                    <a:pt x="16348" y="136168"/>
                  </a:lnTo>
                  <a:lnTo>
                    <a:pt x="9410" y="128958"/>
                  </a:lnTo>
                  <a:lnTo>
                    <a:pt x="3857" y="118698"/>
                  </a:lnTo>
                  <a:lnTo>
                    <a:pt x="0" y="88643"/>
                  </a:lnTo>
                  <a:lnTo>
                    <a:pt x="4645" y="69774"/>
                  </a:lnTo>
                  <a:lnTo>
                    <a:pt x="16764" y="45001"/>
                  </a:lnTo>
                  <a:lnTo>
                    <a:pt x="23353" y="38345"/>
                  </a:lnTo>
                  <a:lnTo>
                    <a:pt x="28074" y="35088"/>
                  </a:lnTo>
                  <a:lnTo>
                    <a:pt x="32279" y="33975"/>
                  </a:lnTo>
                  <a:lnTo>
                    <a:pt x="36142" y="34292"/>
                  </a:lnTo>
                  <a:lnTo>
                    <a:pt x="55000" y="42404"/>
                  </a:lnTo>
                  <a:lnTo>
                    <a:pt x="97934" y="79813"/>
                  </a:lnTo>
                  <a:lnTo>
                    <a:pt x="143588" y="125135"/>
                  </a:lnTo>
                  <a:lnTo>
                    <a:pt x="147388" y="126815"/>
                  </a:lnTo>
                  <a:lnTo>
                    <a:pt x="150982" y="126877"/>
                  </a:lnTo>
                  <a:lnTo>
                    <a:pt x="154433" y="125860"/>
                  </a:lnTo>
                  <a:lnTo>
                    <a:pt x="156736" y="124123"/>
                  </a:lnTo>
                  <a:lnTo>
                    <a:pt x="16134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709">
              <a:extLst>
                <a:ext uri="{FF2B5EF4-FFF2-40B4-BE49-F238E27FC236}">
                  <a16:creationId xmlns:a16="http://schemas.microsoft.com/office/drawing/2014/main" id="{828B82D2-1A3A-4803-846E-F1048D47CA3D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8658225" y="3314700"/>
              <a:ext cx="57151" cy="276226"/>
            </a:xfrm>
            <a:custGeom>
              <a:avLst/>
              <a:gdLst/>
              <a:ahLst/>
              <a:cxnLst/>
              <a:rect l="0" t="0" r="0" b="0"/>
              <a:pathLst>
                <a:path w="57151" h="276226">
                  <a:moveTo>
                    <a:pt x="57150" y="0"/>
                  </a:moveTo>
                  <a:lnTo>
                    <a:pt x="57150" y="0"/>
                  </a:lnTo>
                  <a:lnTo>
                    <a:pt x="57150" y="45760"/>
                  </a:lnTo>
                  <a:lnTo>
                    <a:pt x="43001" y="92961"/>
                  </a:lnTo>
                  <a:lnTo>
                    <a:pt x="28914" y="140228"/>
                  </a:lnTo>
                  <a:lnTo>
                    <a:pt x="15941" y="185509"/>
                  </a:lnTo>
                  <a:lnTo>
                    <a:pt x="4246" y="228672"/>
                  </a:lnTo>
                  <a:lnTo>
                    <a:pt x="0" y="276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710">
              <a:extLst>
                <a:ext uri="{FF2B5EF4-FFF2-40B4-BE49-F238E27FC236}">
                  <a16:creationId xmlns:a16="http://schemas.microsoft.com/office/drawing/2014/main" id="{14174C12-333D-DF3A-1C29-4FC6016BD301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8763000" y="3457701"/>
              <a:ext cx="133351" cy="114175"/>
            </a:xfrm>
            <a:custGeom>
              <a:avLst/>
              <a:gdLst/>
              <a:ahLst/>
              <a:cxnLst/>
              <a:rect l="0" t="0" r="0" b="0"/>
              <a:pathLst>
                <a:path w="133351" h="114175">
                  <a:moveTo>
                    <a:pt x="0" y="18924"/>
                  </a:moveTo>
                  <a:lnTo>
                    <a:pt x="0" y="18924"/>
                  </a:lnTo>
                  <a:lnTo>
                    <a:pt x="5057" y="13867"/>
                  </a:lnTo>
                  <a:lnTo>
                    <a:pt x="10361" y="11385"/>
                  </a:lnTo>
                  <a:lnTo>
                    <a:pt x="13257" y="10723"/>
                  </a:lnTo>
                  <a:lnTo>
                    <a:pt x="28411" y="834"/>
                  </a:lnTo>
                  <a:lnTo>
                    <a:pt x="36615" y="0"/>
                  </a:lnTo>
                  <a:lnTo>
                    <a:pt x="47773" y="4968"/>
                  </a:lnTo>
                  <a:lnTo>
                    <a:pt x="49841" y="9620"/>
                  </a:lnTo>
                  <a:lnTo>
                    <a:pt x="49316" y="23256"/>
                  </a:lnTo>
                  <a:lnTo>
                    <a:pt x="40354" y="55763"/>
                  </a:lnTo>
                  <a:lnTo>
                    <a:pt x="20223" y="88360"/>
                  </a:lnTo>
                  <a:lnTo>
                    <a:pt x="11457" y="97409"/>
                  </a:lnTo>
                  <a:lnTo>
                    <a:pt x="7638" y="99823"/>
                  </a:lnTo>
                  <a:lnTo>
                    <a:pt x="3395" y="105326"/>
                  </a:lnTo>
                  <a:lnTo>
                    <a:pt x="198" y="113656"/>
                  </a:lnTo>
                  <a:lnTo>
                    <a:pt x="39052" y="113085"/>
                  </a:lnTo>
                  <a:lnTo>
                    <a:pt x="84668" y="105529"/>
                  </a:lnTo>
                  <a:lnTo>
                    <a:pt x="106974" y="104765"/>
                  </a:lnTo>
                  <a:lnTo>
                    <a:pt x="133350" y="114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165">
            <a:extLst>
              <a:ext uri="{FF2B5EF4-FFF2-40B4-BE49-F238E27FC236}">
                <a16:creationId xmlns:a16="http://schemas.microsoft.com/office/drawing/2014/main" id="{5B88F744-5283-68C9-C67C-288436C88745}"/>
              </a:ext>
            </a:extLst>
          </p:cNvPr>
          <p:cNvGrpSpPr/>
          <p:nvPr/>
        </p:nvGrpSpPr>
        <p:grpSpPr>
          <a:xfrm>
            <a:off x="5719325" y="3192199"/>
            <a:ext cx="556289" cy="989277"/>
            <a:chOff x="5719325" y="3192199"/>
            <a:chExt cx="556289" cy="989277"/>
          </a:xfrm>
        </p:grpSpPr>
        <p:sp>
          <p:nvSpPr>
            <p:cNvPr id="305" name="SMARTInkShape-711">
              <a:extLst>
                <a:ext uri="{FF2B5EF4-FFF2-40B4-BE49-F238E27FC236}">
                  <a16:creationId xmlns:a16="http://schemas.microsoft.com/office/drawing/2014/main" id="{209C39D9-F891-6FB5-4877-002712061E43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024568" y="3286255"/>
              <a:ext cx="128583" cy="142528"/>
            </a:xfrm>
            <a:custGeom>
              <a:avLst/>
              <a:gdLst/>
              <a:ahLst/>
              <a:cxnLst/>
              <a:rect l="0" t="0" r="0" b="0"/>
              <a:pathLst>
                <a:path w="128583" h="142528">
                  <a:moveTo>
                    <a:pt x="4757" y="37970"/>
                  </a:moveTo>
                  <a:lnTo>
                    <a:pt x="4757" y="37970"/>
                  </a:lnTo>
                  <a:lnTo>
                    <a:pt x="9813" y="32913"/>
                  </a:lnTo>
                  <a:lnTo>
                    <a:pt x="12296" y="27609"/>
                  </a:lnTo>
                  <a:lnTo>
                    <a:pt x="12958" y="24713"/>
                  </a:lnTo>
                  <a:lnTo>
                    <a:pt x="22367" y="11227"/>
                  </a:lnTo>
                  <a:lnTo>
                    <a:pt x="28437" y="4882"/>
                  </a:lnTo>
                  <a:lnTo>
                    <a:pt x="33979" y="2097"/>
                  </a:lnTo>
                  <a:lnTo>
                    <a:pt x="52439" y="65"/>
                  </a:lnTo>
                  <a:lnTo>
                    <a:pt x="55595" y="0"/>
                  </a:lnTo>
                  <a:lnTo>
                    <a:pt x="61924" y="2750"/>
                  </a:lnTo>
                  <a:lnTo>
                    <a:pt x="65093" y="4965"/>
                  </a:lnTo>
                  <a:lnTo>
                    <a:pt x="67206" y="8558"/>
                  </a:lnTo>
                  <a:lnTo>
                    <a:pt x="70597" y="26712"/>
                  </a:lnTo>
                  <a:lnTo>
                    <a:pt x="70875" y="30465"/>
                  </a:lnTo>
                  <a:lnTo>
                    <a:pt x="66212" y="50916"/>
                  </a:lnTo>
                  <a:lnTo>
                    <a:pt x="47549" y="85212"/>
                  </a:lnTo>
                  <a:lnTo>
                    <a:pt x="10304" y="130190"/>
                  </a:lnTo>
                  <a:lnTo>
                    <a:pt x="8456" y="134375"/>
                  </a:lnTo>
                  <a:lnTo>
                    <a:pt x="6165" y="137165"/>
                  </a:lnTo>
                  <a:lnTo>
                    <a:pt x="0" y="141092"/>
                  </a:lnTo>
                  <a:lnTo>
                    <a:pt x="527" y="141642"/>
                  </a:lnTo>
                  <a:lnTo>
                    <a:pt x="8978" y="142527"/>
                  </a:lnTo>
                  <a:lnTo>
                    <a:pt x="14747" y="139826"/>
                  </a:lnTo>
                  <a:lnTo>
                    <a:pt x="17767" y="137624"/>
                  </a:lnTo>
                  <a:lnTo>
                    <a:pt x="56917" y="130978"/>
                  </a:lnTo>
                  <a:lnTo>
                    <a:pt x="99021" y="125134"/>
                  </a:lnTo>
                  <a:lnTo>
                    <a:pt x="128582" y="123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712">
              <a:extLst>
                <a:ext uri="{FF2B5EF4-FFF2-40B4-BE49-F238E27FC236}">
                  <a16:creationId xmlns:a16="http://schemas.microsoft.com/office/drawing/2014/main" id="{75CB651D-DBAE-BA6F-DA50-DF070EE0F12D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029875" y="3609975"/>
              <a:ext cx="199476" cy="178439"/>
            </a:xfrm>
            <a:custGeom>
              <a:avLst/>
              <a:gdLst/>
              <a:ahLst/>
              <a:cxnLst/>
              <a:rect l="0" t="0" r="0" b="0"/>
              <a:pathLst>
                <a:path w="199476" h="178439">
                  <a:moveTo>
                    <a:pt x="75650" y="0"/>
                  </a:moveTo>
                  <a:lnTo>
                    <a:pt x="75650" y="0"/>
                  </a:lnTo>
                  <a:lnTo>
                    <a:pt x="75650" y="5057"/>
                  </a:lnTo>
                  <a:lnTo>
                    <a:pt x="74592" y="6546"/>
                  </a:lnTo>
                  <a:lnTo>
                    <a:pt x="72828" y="7539"/>
                  </a:lnTo>
                  <a:lnTo>
                    <a:pt x="70594" y="8201"/>
                  </a:lnTo>
                  <a:lnTo>
                    <a:pt x="69105" y="9701"/>
                  </a:lnTo>
                  <a:lnTo>
                    <a:pt x="67449" y="14189"/>
                  </a:lnTo>
                  <a:lnTo>
                    <a:pt x="63477" y="31593"/>
                  </a:lnTo>
                  <a:lnTo>
                    <a:pt x="48843" y="74873"/>
                  </a:lnTo>
                  <a:lnTo>
                    <a:pt x="29073" y="120142"/>
                  </a:lnTo>
                  <a:lnTo>
                    <a:pt x="11964" y="163300"/>
                  </a:lnTo>
                  <a:lnTo>
                    <a:pt x="1307" y="178438"/>
                  </a:lnTo>
                  <a:lnTo>
                    <a:pt x="688" y="178226"/>
                  </a:lnTo>
                  <a:lnTo>
                    <a:pt x="0" y="175166"/>
                  </a:lnTo>
                  <a:lnTo>
                    <a:pt x="7699" y="135148"/>
                  </a:lnTo>
                  <a:lnTo>
                    <a:pt x="13919" y="92760"/>
                  </a:lnTo>
                  <a:lnTo>
                    <a:pt x="28258" y="50119"/>
                  </a:lnTo>
                  <a:lnTo>
                    <a:pt x="43931" y="18320"/>
                  </a:lnTo>
                  <a:lnTo>
                    <a:pt x="50264" y="13434"/>
                  </a:lnTo>
                  <a:lnTo>
                    <a:pt x="59779" y="10683"/>
                  </a:lnTo>
                  <a:lnTo>
                    <a:pt x="68948" y="15684"/>
                  </a:lnTo>
                  <a:lnTo>
                    <a:pt x="112340" y="55798"/>
                  </a:lnTo>
                  <a:lnTo>
                    <a:pt x="141812" y="77619"/>
                  </a:lnTo>
                  <a:lnTo>
                    <a:pt x="155108" y="84381"/>
                  </a:lnTo>
                  <a:lnTo>
                    <a:pt x="160577" y="91559"/>
                  </a:lnTo>
                  <a:lnTo>
                    <a:pt x="180291" y="103796"/>
                  </a:lnTo>
                  <a:lnTo>
                    <a:pt x="199475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713">
              <a:extLst>
                <a:ext uri="{FF2B5EF4-FFF2-40B4-BE49-F238E27FC236}">
                  <a16:creationId xmlns:a16="http://schemas.microsoft.com/office/drawing/2014/main" id="{5B87F9D9-0EA0-383A-6EFB-97BEEFC46B3C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143625" y="3657600"/>
              <a:ext cx="131989" cy="523876"/>
            </a:xfrm>
            <a:custGeom>
              <a:avLst/>
              <a:gdLst/>
              <a:ahLst/>
              <a:cxnLst/>
              <a:rect l="0" t="0" r="0" b="0"/>
              <a:pathLst>
                <a:path w="131989" h="523876">
                  <a:moveTo>
                    <a:pt x="0" y="0"/>
                  </a:moveTo>
                  <a:lnTo>
                    <a:pt x="0" y="0"/>
                  </a:lnTo>
                  <a:lnTo>
                    <a:pt x="19298" y="46135"/>
                  </a:lnTo>
                  <a:lnTo>
                    <a:pt x="34958" y="87842"/>
                  </a:lnTo>
                  <a:lnTo>
                    <a:pt x="47632" y="134395"/>
                  </a:lnTo>
                  <a:lnTo>
                    <a:pt x="60327" y="179300"/>
                  </a:lnTo>
                  <a:lnTo>
                    <a:pt x="73025" y="226349"/>
                  </a:lnTo>
                  <a:lnTo>
                    <a:pt x="85725" y="273585"/>
                  </a:lnTo>
                  <a:lnTo>
                    <a:pt x="98425" y="313804"/>
                  </a:lnTo>
                  <a:lnTo>
                    <a:pt x="104579" y="352322"/>
                  </a:lnTo>
                  <a:lnTo>
                    <a:pt x="112066" y="390505"/>
                  </a:lnTo>
                  <a:lnTo>
                    <a:pt x="118915" y="433678"/>
                  </a:lnTo>
                  <a:lnTo>
                    <a:pt x="123178" y="474825"/>
                  </a:lnTo>
                  <a:lnTo>
                    <a:pt x="124596" y="488317"/>
                  </a:lnTo>
                  <a:lnTo>
                    <a:pt x="131988" y="515560"/>
                  </a:lnTo>
                  <a:lnTo>
                    <a:pt x="131384" y="518332"/>
                  </a:lnTo>
                  <a:lnTo>
                    <a:pt x="129923" y="520179"/>
                  </a:lnTo>
                  <a:lnTo>
                    <a:pt x="123825" y="523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714">
              <a:extLst>
                <a:ext uri="{FF2B5EF4-FFF2-40B4-BE49-F238E27FC236}">
                  <a16:creationId xmlns:a16="http://schemas.microsoft.com/office/drawing/2014/main" id="{6365AC0A-7480-A61B-A505-FC3868528010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5962650" y="3192199"/>
              <a:ext cx="36661" cy="255852"/>
            </a:xfrm>
            <a:custGeom>
              <a:avLst/>
              <a:gdLst/>
              <a:ahLst/>
              <a:cxnLst/>
              <a:rect l="0" t="0" r="0" b="0"/>
              <a:pathLst>
                <a:path w="36661" h="255852">
                  <a:moveTo>
                    <a:pt x="19050" y="8201"/>
                  </a:moveTo>
                  <a:lnTo>
                    <a:pt x="19050" y="8201"/>
                  </a:lnTo>
                  <a:lnTo>
                    <a:pt x="27251" y="0"/>
                  </a:lnTo>
                  <a:lnTo>
                    <a:pt x="33239" y="14238"/>
                  </a:lnTo>
                  <a:lnTo>
                    <a:pt x="36660" y="43622"/>
                  </a:lnTo>
                  <a:lnTo>
                    <a:pt x="32617" y="79138"/>
                  </a:lnTo>
                  <a:lnTo>
                    <a:pt x="19659" y="116473"/>
                  </a:lnTo>
                  <a:lnTo>
                    <a:pt x="12528" y="154347"/>
                  </a:lnTo>
                  <a:lnTo>
                    <a:pt x="3572" y="191978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715">
              <a:extLst>
                <a:ext uri="{FF2B5EF4-FFF2-40B4-BE49-F238E27FC236}">
                  <a16:creationId xmlns:a16="http://schemas.microsoft.com/office/drawing/2014/main" id="{1BE9EAE3-9EAB-5AAB-A8EB-D8F5FDE60664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5719325" y="3238500"/>
              <a:ext cx="176651" cy="187217"/>
            </a:xfrm>
            <a:custGeom>
              <a:avLst/>
              <a:gdLst/>
              <a:ahLst/>
              <a:cxnLst/>
              <a:rect l="0" t="0" r="0" b="0"/>
              <a:pathLst>
                <a:path w="176651" h="187217">
                  <a:moveTo>
                    <a:pt x="129025" y="0"/>
                  </a:moveTo>
                  <a:lnTo>
                    <a:pt x="129025" y="0"/>
                  </a:lnTo>
                  <a:lnTo>
                    <a:pt x="138516" y="0"/>
                  </a:lnTo>
                  <a:lnTo>
                    <a:pt x="125289" y="13257"/>
                  </a:lnTo>
                  <a:lnTo>
                    <a:pt x="101694" y="58314"/>
                  </a:lnTo>
                  <a:lnTo>
                    <a:pt x="79160" y="102106"/>
                  </a:lnTo>
                  <a:lnTo>
                    <a:pt x="48749" y="147358"/>
                  </a:lnTo>
                  <a:lnTo>
                    <a:pt x="42092" y="160431"/>
                  </a:lnTo>
                  <a:lnTo>
                    <a:pt x="39320" y="164104"/>
                  </a:lnTo>
                  <a:lnTo>
                    <a:pt x="33417" y="168185"/>
                  </a:lnTo>
                  <a:lnTo>
                    <a:pt x="24399" y="171020"/>
                  </a:lnTo>
                  <a:lnTo>
                    <a:pt x="16208" y="171394"/>
                  </a:lnTo>
                  <a:lnTo>
                    <a:pt x="10108" y="166377"/>
                  </a:lnTo>
                  <a:lnTo>
                    <a:pt x="7382" y="161081"/>
                  </a:lnTo>
                  <a:lnTo>
                    <a:pt x="0" y="131789"/>
                  </a:lnTo>
                  <a:lnTo>
                    <a:pt x="4307" y="103694"/>
                  </a:lnTo>
                  <a:lnTo>
                    <a:pt x="23492" y="71914"/>
                  </a:lnTo>
                  <a:lnTo>
                    <a:pt x="28499" y="69003"/>
                  </a:lnTo>
                  <a:lnTo>
                    <a:pt x="37268" y="67365"/>
                  </a:lnTo>
                  <a:lnTo>
                    <a:pt x="57317" y="74416"/>
                  </a:lnTo>
                  <a:lnTo>
                    <a:pt x="69286" y="79993"/>
                  </a:lnTo>
                  <a:lnTo>
                    <a:pt x="112125" y="125467"/>
                  </a:lnTo>
                  <a:lnTo>
                    <a:pt x="128196" y="144767"/>
                  </a:lnTo>
                  <a:lnTo>
                    <a:pt x="150824" y="173602"/>
                  </a:lnTo>
                  <a:lnTo>
                    <a:pt x="160939" y="182990"/>
                  </a:lnTo>
                  <a:lnTo>
                    <a:pt x="168962" y="187162"/>
                  </a:lnTo>
                  <a:lnTo>
                    <a:pt x="171525" y="187216"/>
                  </a:lnTo>
                  <a:lnTo>
                    <a:pt x="17665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166">
            <a:extLst>
              <a:ext uri="{FF2B5EF4-FFF2-40B4-BE49-F238E27FC236}">
                <a16:creationId xmlns:a16="http://schemas.microsoft.com/office/drawing/2014/main" id="{1C65CEC1-D0E1-55AB-7018-6B120BC50A17}"/>
              </a:ext>
            </a:extLst>
          </p:cNvPr>
          <p:cNvGrpSpPr/>
          <p:nvPr/>
        </p:nvGrpSpPr>
        <p:grpSpPr>
          <a:xfrm>
            <a:off x="7686675" y="4505787"/>
            <a:ext cx="542926" cy="376502"/>
            <a:chOff x="7686675" y="4505787"/>
            <a:chExt cx="542926" cy="376502"/>
          </a:xfrm>
        </p:grpSpPr>
        <p:sp>
          <p:nvSpPr>
            <p:cNvPr id="311" name="SMARTInkShape-716">
              <a:extLst>
                <a:ext uri="{FF2B5EF4-FFF2-40B4-BE49-F238E27FC236}">
                  <a16:creationId xmlns:a16="http://schemas.microsoft.com/office/drawing/2014/main" id="{221852E9-72EF-71B3-D357-9A11B1D7A48B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686675" y="4505787"/>
              <a:ext cx="114301" cy="218383"/>
            </a:xfrm>
            <a:custGeom>
              <a:avLst/>
              <a:gdLst/>
              <a:ahLst/>
              <a:cxnLst/>
              <a:rect l="0" t="0" r="0" b="0"/>
              <a:pathLst>
                <a:path w="114301" h="218383">
                  <a:moveTo>
                    <a:pt x="0" y="28113"/>
                  </a:moveTo>
                  <a:lnTo>
                    <a:pt x="0" y="28113"/>
                  </a:lnTo>
                  <a:lnTo>
                    <a:pt x="0" y="11711"/>
                  </a:lnTo>
                  <a:lnTo>
                    <a:pt x="9134" y="0"/>
                  </a:lnTo>
                  <a:lnTo>
                    <a:pt x="9491" y="39351"/>
                  </a:lnTo>
                  <a:lnTo>
                    <a:pt x="9515" y="76834"/>
                  </a:lnTo>
                  <a:lnTo>
                    <a:pt x="9523" y="116210"/>
                  </a:lnTo>
                  <a:lnTo>
                    <a:pt x="6703" y="159736"/>
                  </a:lnTo>
                  <a:lnTo>
                    <a:pt x="588" y="205279"/>
                  </a:lnTo>
                  <a:lnTo>
                    <a:pt x="34" y="217833"/>
                  </a:lnTo>
                  <a:lnTo>
                    <a:pt x="10123" y="218382"/>
                  </a:lnTo>
                  <a:lnTo>
                    <a:pt x="17905" y="215688"/>
                  </a:lnTo>
                  <a:lnTo>
                    <a:pt x="21461" y="213488"/>
                  </a:lnTo>
                  <a:lnTo>
                    <a:pt x="67197" y="202800"/>
                  </a:lnTo>
                  <a:lnTo>
                    <a:pt x="100112" y="198789"/>
                  </a:lnTo>
                  <a:lnTo>
                    <a:pt x="114300" y="190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717">
              <a:extLst>
                <a:ext uri="{FF2B5EF4-FFF2-40B4-BE49-F238E27FC236}">
                  <a16:creationId xmlns:a16="http://schemas.microsoft.com/office/drawing/2014/main" id="{C73FADE5-4BC0-E48F-DF73-5E026EAF24F5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696200" y="45720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41418" y="9277"/>
                  </a:lnTo>
                  <a:lnTo>
                    <a:pt x="67658" y="274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718">
              <a:extLst>
                <a:ext uri="{FF2B5EF4-FFF2-40B4-BE49-F238E27FC236}">
                  <a16:creationId xmlns:a16="http://schemas.microsoft.com/office/drawing/2014/main" id="{B1554FDE-6CF1-2897-6B43-AE8F649313C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7853289" y="4686300"/>
              <a:ext cx="109612" cy="133351"/>
            </a:xfrm>
            <a:custGeom>
              <a:avLst/>
              <a:gdLst/>
              <a:ahLst/>
              <a:cxnLst/>
              <a:rect l="0" t="0" r="0" b="0"/>
              <a:pathLst>
                <a:path w="109612" h="133351">
                  <a:moveTo>
                    <a:pt x="109611" y="0"/>
                  </a:moveTo>
                  <a:lnTo>
                    <a:pt x="109611" y="0"/>
                  </a:lnTo>
                  <a:lnTo>
                    <a:pt x="96427" y="20723"/>
                  </a:lnTo>
                  <a:lnTo>
                    <a:pt x="63623" y="63598"/>
                  </a:lnTo>
                  <a:lnTo>
                    <a:pt x="57422" y="73421"/>
                  </a:lnTo>
                  <a:lnTo>
                    <a:pt x="52549" y="82374"/>
                  </a:lnTo>
                  <a:lnTo>
                    <a:pt x="31293" y="106464"/>
                  </a:lnTo>
                  <a:lnTo>
                    <a:pt x="26708" y="108017"/>
                  </a:lnTo>
                  <a:lnTo>
                    <a:pt x="8134" y="105411"/>
                  </a:lnTo>
                  <a:lnTo>
                    <a:pt x="757" y="99907"/>
                  </a:lnTo>
                  <a:lnTo>
                    <a:pt x="0" y="96238"/>
                  </a:lnTo>
                  <a:lnTo>
                    <a:pt x="1981" y="86517"/>
                  </a:lnTo>
                  <a:lnTo>
                    <a:pt x="11877" y="64088"/>
                  </a:lnTo>
                  <a:lnTo>
                    <a:pt x="17844" y="55647"/>
                  </a:lnTo>
                  <a:lnTo>
                    <a:pt x="24022" y="51191"/>
                  </a:lnTo>
                  <a:lnTo>
                    <a:pt x="31355" y="49211"/>
                  </a:lnTo>
                  <a:lnTo>
                    <a:pt x="41670" y="48329"/>
                  </a:lnTo>
                  <a:lnTo>
                    <a:pt x="45267" y="49152"/>
                  </a:lnTo>
                  <a:lnTo>
                    <a:pt x="47664" y="50760"/>
                  </a:lnTo>
                  <a:lnTo>
                    <a:pt x="83901" y="96763"/>
                  </a:lnTo>
                  <a:lnTo>
                    <a:pt x="95792" y="117343"/>
                  </a:lnTo>
                  <a:lnTo>
                    <a:pt x="98178" y="125530"/>
                  </a:lnTo>
                  <a:lnTo>
                    <a:pt x="99872" y="128136"/>
                  </a:lnTo>
                  <a:lnTo>
                    <a:pt x="10961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719">
              <a:extLst>
                <a:ext uri="{FF2B5EF4-FFF2-40B4-BE49-F238E27FC236}">
                  <a16:creationId xmlns:a16="http://schemas.microsoft.com/office/drawing/2014/main" id="{27E888AC-18E5-29F5-35E2-4AA00FC88A67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8029575" y="4695825"/>
              <a:ext cx="55827" cy="152401"/>
            </a:xfrm>
            <a:custGeom>
              <a:avLst/>
              <a:gdLst/>
              <a:ahLst/>
              <a:cxnLst/>
              <a:rect l="0" t="0" r="0" b="0"/>
              <a:pathLst>
                <a:path w="55827" h="152401">
                  <a:moveTo>
                    <a:pt x="47625" y="0"/>
                  </a:moveTo>
                  <a:lnTo>
                    <a:pt x="47625" y="0"/>
                  </a:lnTo>
                  <a:lnTo>
                    <a:pt x="55826" y="0"/>
                  </a:lnTo>
                  <a:lnTo>
                    <a:pt x="40826" y="42194"/>
                  </a:lnTo>
                  <a:lnTo>
                    <a:pt x="22185" y="89063"/>
                  </a:lnTo>
                  <a:lnTo>
                    <a:pt x="7537" y="13469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720">
              <a:extLst>
                <a:ext uri="{FF2B5EF4-FFF2-40B4-BE49-F238E27FC236}">
                  <a16:creationId xmlns:a16="http://schemas.microsoft.com/office/drawing/2014/main" id="{BD021302-84A0-BE8A-CC91-7B84A2AB5EC8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8096250" y="4791225"/>
              <a:ext cx="133351" cy="91064"/>
            </a:xfrm>
            <a:custGeom>
              <a:avLst/>
              <a:gdLst/>
              <a:ahLst/>
              <a:cxnLst/>
              <a:rect l="0" t="0" r="0" b="0"/>
              <a:pathLst>
                <a:path w="133351" h="91064">
                  <a:moveTo>
                    <a:pt x="0" y="18900"/>
                  </a:moveTo>
                  <a:lnTo>
                    <a:pt x="0" y="18900"/>
                  </a:lnTo>
                  <a:lnTo>
                    <a:pt x="5056" y="18900"/>
                  </a:lnTo>
                  <a:lnTo>
                    <a:pt x="10361" y="16078"/>
                  </a:lnTo>
                  <a:lnTo>
                    <a:pt x="22390" y="5643"/>
                  </a:lnTo>
                  <a:lnTo>
                    <a:pt x="31471" y="2425"/>
                  </a:lnTo>
                  <a:lnTo>
                    <a:pt x="51736" y="0"/>
                  </a:lnTo>
                  <a:lnTo>
                    <a:pt x="52482" y="3125"/>
                  </a:lnTo>
                  <a:lnTo>
                    <a:pt x="47133" y="39936"/>
                  </a:lnTo>
                  <a:lnTo>
                    <a:pt x="42820" y="48711"/>
                  </a:lnTo>
                  <a:lnTo>
                    <a:pt x="17056" y="77731"/>
                  </a:lnTo>
                  <a:lnTo>
                    <a:pt x="10050" y="82088"/>
                  </a:lnTo>
                  <a:lnTo>
                    <a:pt x="6700" y="83251"/>
                  </a:lnTo>
                  <a:lnTo>
                    <a:pt x="4466" y="85084"/>
                  </a:lnTo>
                  <a:lnTo>
                    <a:pt x="1323" y="90603"/>
                  </a:lnTo>
                  <a:lnTo>
                    <a:pt x="881" y="89986"/>
                  </a:lnTo>
                  <a:lnTo>
                    <a:pt x="588" y="88516"/>
                  </a:lnTo>
                  <a:lnTo>
                    <a:pt x="1450" y="87536"/>
                  </a:lnTo>
                  <a:lnTo>
                    <a:pt x="5231" y="86446"/>
                  </a:lnTo>
                  <a:lnTo>
                    <a:pt x="50775" y="85609"/>
                  </a:lnTo>
                  <a:lnTo>
                    <a:pt x="96170" y="85577"/>
                  </a:lnTo>
                  <a:lnTo>
                    <a:pt x="117225" y="91063"/>
                  </a:lnTo>
                  <a:lnTo>
                    <a:pt x="133350" y="85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3" name="SMARTInkShape-Group167">
            <a:extLst>
              <a:ext uri="{FF2B5EF4-FFF2-40B4-BE49-F238E27FC236}">
                <a16:creationId xmlns:a16="http://schemas.microsoft.com/office/drawing/2014/main" id="{0E636C76-28B6-9BF4-7A20-BDCFB0BCDB85}"/>
              </a:ext>
            </a:extLst>
          </p:cNvPr>
          <p:cNvGrpSpPr/>
          <p:nvPr/>
        </p:nvGrpSpPr>
        <p:grpSpPr>
          <a:xfrm>
            <a:off x="6001143" y="4533900"/>
            <a:ext cx="866383" cy="419101"/>
            <a:chOff x="6001143" y="4533900"/>
            <a:chExt cx="866383" cy="419101"/>
          </a:xfrm>
        </p:grpSpPr>
        <p:sp>
          <p:nvSpPr>
            <p:cNvPr id="317" name="SMARTInkShape-721">
              <a:extLst>
                <a:ext uri="{FF2B5EF4-FFF2-40B4-BE49-F238E27FC236}">
                  <a16:creationId xmlns:a16="http://schemas.microsoft.com/office/drawing/2014/main" id="{F60506E0-7AA0-27AB-51F1-F8627553E6F9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001143" y="4667250"/>
              <a:ext cx="161533" cy="19051"/>
            </a:xfrm>
            <a:custGeom>
              <a:avLst/>
              <a:gdLst/>
              <a:ahLst/>
              <a:cxnLst/>
              <a:rect l="0" t="0" r="0" b="0"/>
              <a:pathLst>
                <a:path w="161533" h="19051">
                  <a:moveTo>
                    <a:pt x="9132" y="0"/>
                  </a:moveTo>
                  <a:lnTo>
                    <a:pt x="9132" y="0"/>
                  </a:lnTo>
                  <a:lnTo>
                    <a:pt x="9132" y="5057"/>
                  </a:lnTo>
                  <a:lnTo>
                    <a:pt x="8074" y="6546"/>
                  </a:lnTo>
                  <a:lnTo>
                    <a:pt x="6310" y="7539"/>
                  </a:lnTo>
                  <a:lnTo>
                    <a:pt x="0" y="9408"/>
                  </a:lnTo>
                  <a:lnTo>
                    <a:pt x="40321" y="14578"/>
                  </a:lnTo>
                  <a:lnTo>
                    <a:pt x="84974" y="10456"/>
                  </a:lnTo>
                  <a:lnTo>
                    <a:pt x="108114" y="10767"/>
                  </a:lnTo>
                  <a:lnTo>
                    <a:pt x="151404" y="19016"/>
                  </a:lnTo>
                  <a:lnTo>
                    <a:pt x="16153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722">
              <a:extLst>
                <a:ext uri="{FF2B5EF4-FFF2-40B4-BE49-F238E27FC236}">
                  <a16:creationId xmlns:a16="http://schemas.microsoft.com/office/drawing/2014/main" id="{A0148C7D-F226-B98E-784C-194A113E7094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315477" y="4533900"/>
              <a:ext cx="113899" cy="197556"/>
            </a:xfrm>
            <a:custGeom>
              <a:avLst/>
              <a:gdLst/>
              <a:ahLst/>
              <a:cxnLst/>
              <a:rect l="0" t="0" r="0" b="0"/>
              <a:pathLst>
                <a:path w="113899" h="197556">
                  <a:moveTo>
                    <a:pt x="18648" y="0"/>
                  </a:moveTo>
                  <a:lnTo>
                    <a:pt x="18648" y="0"/>
                  </a:lnTo>
                  <a:lnTo>
                    <a:pt x="18648" y="42194"/>
                  </a:lnTo>
                  <a:lnTo>
                    <a:pt x="18648" y="79831"/>
                  </a:lnTo>
                  <a:lnTo>
                    <a:pt x="17590" y="100039"/>
                  </a:lnTo>
                  <a:lnTo>
                    <a:pt x="10006" y="143351"/>
                  </a:lnTo>
                  <a:lnTo>
                    <a:pt x="8327" y="164300"/>
                  </a:lnTo>
                  <a:lnTo>
                    <a:pt x="0" y="197555"/>
                  </a:lnTo>
                  <a:lnTo>
                    <a:pt x="925" y="197320"/>
                  </a:lnTo>
                  <a:lnTo>
                    <a:pt x="17947" y="186550"/>
                  </a:lnTo>
                  <a:lnTo>
                    <a:pt x="61126" y="173698"/>
                  </a:lnTo>
                  <a:lnTo>
                    <a:pt x="99074" y="163098"/>
                  </a:lnTo>
                  <a:lnTo>
                    <a:pt x="113898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723">
              <a:extLst>
                <a:ext uri="{FF2B5EF4-FFF2-40B4-BE49-F238E27FC236}">
                  <a16:creationId xmlns:a16="http://schemas.microsoft.com/office/drawing/2014/main" id="{BCA53E2F-DC45-7791-F6B2-9357FB34CE4C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6324600" y="4610100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45057" y="10883"/>
                  </a:lnTo>
                  <a:lnTo>
                    <a:pt x="90064" y="12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724">
              <a:extLst>
                <a:ext uri="{FF2B5EF4-FFF2-40B4-BE49-F238E27FC236}">
                  <a16:creationId xmlns:a16="http://schemas.microsoft.com/office/drawing/2014/main" id="{472D10E1-7C97-53EA-5C06-F331972C43EC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6486656" y="4705384"/>
              <a:ext cx="142711" cy="138143"/>
            </a:xfrm>
            <a:custGeom>
              <a:avLst/>
              <a:gdLst/>
              <a:ahLst/>
              <a:cxnLst/>
              <a:rect l="0" t="0" r="0" b="0"/>
              <a:pathLst>
                <a:path w="142711" h="138143">
                  <a:moveTo>
                    <a:pt x="133219" y="9491"/>
                  </a:moveTo>
                  <a:lnTo>
                    <a:pt x="133219" y="9491"/>
                  </a:lnTo>
                  <a:lnTo>
                    <a:pt x="142710" y="0"/>
                  </a:lnTo>
                  <a:lnTo>
                    <a:pt x="135133" y="8636"/>
                  </a:lnTo>
                  <a:lnTo>
                    <a:pt x="103734" y="50735"/>
                  </a:lnTo>
                  <a:lnTo>
                    <a:pt x="73399" y="96136"/>
                  </a:lnTo>
                  <a:lnTo>
                    <a:pt x="42056" y="128068"/>
                  </a:lnTo>
                  <a:lnTo>
                    <a:pt x="35199" y="130983"/>
                  </a:lnTo>
                  <a:lnTo>
                    <a:pt x="11287" y="133255"/>
                  </a:lnTo>
                  <a:lnTo>
                    <a:pt x="4898" y="128242"/>
                  </a:lnTo>
                  <a:lnTo>
                    <a:pt x="2105" y="122946"/>
                  </a:lnTo>
                  <a:lnTo>
                    <a:pt x="163" y="101259"/>
                  </a:lnTo>
                  <a:lnTo>
                    <a:pt x="0" y="93317"/>
                  </a:lnTo>
                  <a:lnTo>
                    <a:pt x="2749" y="86257"/>
                  </a:lnTo>
                  <a:lnTo>
                    <a:pt x="4964" y="82893"/>
                  </a:lnTo>
                  <a:lnTo>
                    <a:pt x="34024" y="61371"/>
                  </a:lnTo>
                  <a:lnTo>
                    <a:pt x="40802" y="59007"/>
                  </a:lnTo>
                  <a:lnTo>
                    <a:pt x="44091" y="59435"/>
                  </a:lnTo>
                  <a:lnTo>
                    <a:pt x="70277" y="75596"/>
                  </a:lnTo>
                  <a:lnTo>
                    <a:pt x="78787" y="86849"/>
                  </a:lnTo>
                  <a:lnTo>
                    <a:pt x="86399" y="102262"/>
                  </a:lnTo>
                  <a:lnTo>
                    <a:pt x="101575" y="125777"/>
                  </a:lnTo>
                  <a:lnTo>
                    <a:pt x="109967" y="132140"/>
                  </a:lnTo>
                  <a:lnTo>
                    <a:pt x="112302" y="137380"/>
                  </a:lnTo>
                  <a:lnTo>
                    <a:pt x="113982" y="138142"/>
                  </a:lnTo>
                  <a:lnTo>
                    <a:pt x="123694" y="133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725">
              <a:extLst>
                <a:ext uri="{FF2B5EF4-FFF2-40B4-BE49-F238E27FC236}">
                  <a16:creationId xmlns:a16="http://schemas.microsoft.com/office/drawing/2014/main" id="{883925A8-63B0-6DB5-7858-AD0DF3FC45D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6657975" y="4724400"/>
              <a:ext cx="85333" cy="228601"/>
            </a:xfrm>
            <a:custGeom>
              <a:avLst/>
              <a:gdLst/>
              <a:ahLst/>
              <a:cxnLst/>
              <a:rect l="0" t="0" r="0" b="0"/>
              <a:pathLst>
                <a:path w="85333" h="228601">
                  <a:moveTo>
                    <a:pt x="76200" y="0"/>
                  </a:moveTo>
                  <a:lnTo>
                    <a:pt x="76200" y="0"/>
                  </a:lnTo>
                  <a:lnTo>
                    <a:pt x="85332" y="0"/>
                  </a:lnTo>
                  <a:lnTo>
                    <a:pt x="61851" y="41156"/>
                  </a:lnTo>
                  <a:lnTo>
                    <a:pt x="40597" y="81312"/>
                  </a:lnTo>
                  <a:lnTo>
                    <a:pt x="22554" y="125557"/>
                  </a:lnTo>
                  <a:lnTo>
                    <a:pt x="9590" y="169597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726">
              <a:extLst>
                <a:ext uri="{FF2B5EF4-FFF2-40B4-BE49-F238E27FC236}">
                  <a16:creationId xmlns:a16="http://schemas.microsoft.com/office/drawing/2014/main" id="{A446EB4A-24D2-1AAB-71D2-B80E155EB0C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6707706" y="4810565"/>
              <a:ext cx="159820" cy="123378"/>
            </a:xfrm>
            <a:custGeom>
              <a:avLst/>
              <a:gdLst/>
              <a:ahLst/>
              <a:cxnLst/>
              <a:rect l="0" t="0" r="0" b="0"/>
              <a:pathLst>
                <a:path w="159820" h="123378">
                  <a:moveTo>
                    <a:pt x="26469" y="37660"/>
                  </a:moveTo>
                  <a:lnTo>
                    <a:pt x="26469" y="37660"/>
                  </a:lnTo>
                  <a:lnTo>
                    <a:pt x="31525" y="37660"/>
                  </a:lnTo>
                  <a:lnTo>
                    <a:pt x="33014" y="36602"/>
                  </a:lnTo>
                  <a:lnTo>
                    <a:pt x="34007" y="34838"/>
                  </a:lnTo>
                  <a:lnTo>
                    <a:pt x="34669" y="32603"/>
                  </a:lnTo>
                  <a:lnTo>
                    <a:pt x="46180" y="18362"/>
                  </a:lnTo>
                  <a:lnTo>
                    <a:pt x="59582" y="4572"/>
                  </a:lnTo>
                  <a:lnTo>
                    <a:pt x="65174" y="1788"/>
                  </a:lnTo>
                  <a:lnTo>
                    <a:pt x="77389" y="0"/>
                  </a:lnTo>
                  <a:lnTo>
                    <a:pt x="83672" y="2578"/>
                  </a:lnTo>
                  <a:lnTo>
                    <a:pt x="86830" y="4747"/>
                  </a:lnTo>
                  <a:lnTo>
                    <a:pt x="87876" y="7251"/>
                  </a:lnTo>
                  <a:lnTo>
                    <a:pt x="87516" y="9979"/>
                  </a:lnTo>
                  <a:lnTo>
                    <a:pt x="85351" y="16891"/>
                  </a:lnTo>
                  <a:lnTo>
                    <a:pt x="81139" y="38575"/>
                  </a:lnTo>
                  <a:lnTo>
                    <a:pt x="75109" y="50767"/>
                  </a:lnTo>
                  <a:lnTo>
                    <a:pt x="59634" y="73018"/>
                  </a:lnTo>
                  <a:lnTo>
                    <a:pt x="56026" y="80891"/>
                  </a:lnTo>
                  <a:lnTo>
                    <a:pt x="50895" y="87919"/>
                  </a:lnTo>
                  <a:lnTo>
                    <a:pt x="12303" y="118238"/>
                  </a:lnTo>
                  <a:lnTo>
                    <a:pt x="0" y="122707"/>
                  </a:lnTo>
                  <a:lnTo>
                    <a:pt x="356" y="122933"/>
                  </a:lnTo>
                  <a:lnTo>
                    <a:pt x="44467" y="123377"/>
                  </a:lnTo>
                  <a:lnTo>
                    <a:pt x="77130" y="122326"/>
                  </a:lnTo>
                  <a:lnTo>
                    <a:pt x="123007" y="114252"/>
                  </a:lnTo>
                  <a:lnTo>
                    <a:pt x="159819" y="104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8" name="SMARTInkShape-Group168">
            <a:extLst>
              <a:ext uri="{FF2B5EF4-FFF2-40B4-BE49-F238E27FC236}">
                <a16:creationId xmlns:a16="http://schemas.microsoft.com/office/drawing/2014/main" id="{E065461D-195C-C2AC-E6A2-FADCB18F3BA6}"/>
              </a:ext>
            </a:extLst>
          </p:cNvPr>
          <p:cNvGrpSpPr/>
          <p:nvPr/>
        </p:nvGrpSpPr>
        <p:grpSpPr>
          <a:xfrm>
            <a:off x="6915150" y="4781942"/>
            <a:ext cx="371476" cy="199634"/>
            <a:chOff x="6915150" y="4781942"/>
            <a:chExt cx="371476" cy="199634"/>
          </a:xfrm>
        </p:grpSpPr>
        <p:sp>
          <p:nvSpPr>
            <p:cNvPr id="324" name="SMARTInkShape-727">
              <a:extLst>
                <a:ext uri="{FF2B5EF4-FFF2-40B4-BE49-F238E27FC236}">
                  <a16:creationId xmlns:a16="http://schemas.microsoft.com/office/drawing/2014/main" id="{8B53F41B-EE81-942D-45D1-7B7DB562768A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7267575" y="4781942"/>
              <a:ext cx="19051" cy="104384"/>
            </a:xfrm>
            <a:custGeom>
              <a:avLst/>
              <a:gdLst/>
              <a:ahLst/>
              <a:cxnLst/>
              <a:rect l="0" t="0" r="0" b="0"/>
              <a:pathLst>
                <a:path w="19051" h="104384">
                  <a:moveTo>
                    <a:pt x="0" y="9133"/>
                  </a:moveTo>
                  <a:lnTo>
                    <a:pt x="0" y="9133"/>
                  </a:lnTo>
                  <a:lnTo>
                    <a:pt x="5056" y="4076"/>
                  </a:lnTo>
                  <a:lnTo>
                    <a:pt x="10361" y="1594"/>
                  </a:lnTo>
                  <a:lnTo>
                    <a:pt x="17334" y="0"/>
                  </a:lnTo>
                  <a:lnTo>
                    <a:pt x="17905" y="928"/>
                  </a:lnTo>
                  <a:lnTo>
                    <a:pt x="19031" y="41445"/>
                  </a:lnTo>
                  <a:lnTo>
                    <a:pt x="19049" y="86288"/>
                  </a:lnTo>
                  <a:lnTo>
                    <a:pt x="19050" y="1043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728">
              <a:extLst>
                <a:ext uri="{FF2B5EF4-FFF2-40B4-BE49-F238E27FC236}">
                  <a16:creationId xmlns:a16="http://schemas.microsoft.com/office/drawing/2014/main" id="{C923B0E1-4E09-9188-40C3-68BDDE78054F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7134225" y="4848225"/>
              <a:ext cx="66676" cy="1"/>
            </a:xfrm>
            <a:custGeom>
              <a:avLst/>
              <a:gdLst/>
              <a:ahLst/>
              <a:cxnLst/>
              <a:rect l="0" t="0" r="0" b="0"/>
              <a:pathLst>
                <a:path w="66676" h="1">
                  <a:moveTo>
                    <a:pt x="0" y="0"/>
                  </a:moveTo>
                  <a:lnTo>
                    <a:pt x="0" y="0"/>
                  </a:lnTo>
                  <a:lnTo>
                    <a:pt x="45662" y="0"/>
                  </a:lnTo>
                  <a:lnTo>
                    <a:pt x="66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729">
              <a:extLst>
                <a:ext uri="{FF2B5EF4-FFF2-40B4-BE49-F238E27FC236}">
                  <a16:creationId xmlns:a16="http://schemas.microsoft.com/office/drawing/2014/main" id="{3C2265C3-9F55-5EE3-D680-6C26857123C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7000875" y="4810291"/>
              <a:ext cx="104776" cy="95085"/>
            </a:xfrm>
            <a:custGeom>
              <a:avLst/>
              <a:gdLst/>
              <a:ahLst/>
              <a:cxnLst/>
              <a:rect l="0" t="0" r="0" b="0"/>
              <a:pathLst>
                <a:path w="104776" h="95085">
                  <a:moveTo>
                    <a:pt x="0" y="18884"/>
                  </a:moveTo>
                  <a:lnTo>
                    <a:pt x="0" y="18884"/>
                  </a:lnTo>
                  <a:lnTo>
                    <a:pt x="9132" y="18884"/>
                  </a:lnTo>
                  <a:lnTo>
                    <a:pt x="9491" y="10683"/>
                  </a:lnTo>
                  <a:lnTo>
                    <a:pt x="10561" y="10242"/>
                  </a:lnTo>
                  <a:lnTo>
                    <a:pt x="14571" y="9751"/>
                  </a:lnTo>
                  <a:lnTo>
                    <a:pt x="16064" y="10679"/>
                  </a:lnTo>
                  <a:lnTo>
                    <a:pt x="17059" y="12356"/>
                  </a:lnTo>
                  <a:lnTo>
                    <a:pt x="17723" y="14532"/>
                  </a:lnTo>
                  <a:lnTo>
                    <a:pt x="26415" y="28673"/>
                  </a:lnTo>
                  <a:lnTo>
                    <a:pt x="27135" y="31760"/>
                  </a:lnTo>
                  <a:lnTo>
                    <a:pt x="33205" y="41161"/>
                  </a:lnTo>
                  <a:lnTo>
                    <a:pt x="33779" y="45377"/>
                  </a:lnTo>
                  <a:lnTo>
                    <a:pt x="28653" y="83561"/>
                  </a:lnTo>
                  <a:lnTo>
                    <a:pt x="27570" y="84227"/>
                  </a:lnTo>
                  <a:lnTo>
                    <a:pt x="23542" y="84967"/>
                  </a:lnTo>
                  <a:lnTo>
                    <a:pt x="22045" y="84106"/>
                  </a:lnTo>
                  <a:lnTo>
                    <a:pt x="21047" y="82474"/>
                  </a:lnTo>
                  <a:lnTo>
                    <a:pt x="20381" y="80327"/>
                  </a:lnTo>
                  <a:lnTo>
                    <a:pt x="24501" y="67193"/>
                  </a:lnTo>
                  <a:lnTo>
                    <a:pt x="42659" y="25727"/>
                  </a:lnTo>
                  <a:lnTo>
                    <a:pt x="72224" y="4096"/>
                  </a:lnTo>
                  <a:lnTo>
                    <a:pt x="82313" y="1097"/>
                  </a:lnTo>
                  <a:lnTo>
                    <a:pt x="93338" y="0"/>
                  </a:lnTo>
                  <a:lnTo>
                    <a:pt x="93975" y="1003"/>
                  </a:lnTo>
                  <a:lnTo>
                    <a:pt x="95138" y="10603"/>
                  </a:lnTo>
                  <a:lnTo>
                    <a:pt x="95246" y="54105"/>
                  </a:lnTo>
                  <a:lnTo>
                    <a:pt x="95250" y="94364"/>
                  </a:lnTo>
                  <a:lnTo>
                    <a:pt x="104775" y="95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730">
              <a:extLst>
                <a:ext uri="{FF2B5EF4-FFF2-40B4-BE49-F238E27FC236}">
                  <a16:creationId xmlns:a16="http://schemas.microsoft.com/office/drawing/2014/main" id="{C7217601-8D87-88E5-455C-9003E9CBF7E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915150" y="4876926"/>
              <a:ext cx="38085" cy="104650"/>
            </a:xfrm>
            <a:custGeom>
              <a:avLst/>
              <a:gdLst/>
              <a:ahLst/>
              <a:cxnLst/>
              <a:rect l="0" t="0" r="0" b="0"/>
              <a:pathLst>
                <a:path w="38085" h="104650">
                  <a:moveTo>
                    <a:pt x="9525" y="9399"/>
                  </a:moveTo>
                  <a:lnTo>
                    <a:pt x="9525" y="9399"/>
                  </a:lnTo>
                  <a:lnTo>
                    <a:pt x="14581" y="9399"/>
                  </a:lnTo>
                  <a:lnTo>
                    <a:pt x="16070" y="10457"/>
                  </a:lnTo>
                  <a:lnTo>
                    <a:pt x="17063" y="12221"/>
                  </a:lnTo>
                  <a:lnTo>
                    <a:pt x="18934" y="18532"/>
                  </a:lnTo>
                  <a:lnTo>
                    <a:pt x="4858" y="18914"/>
                  </a:lnTo>
                  <a:lnTo>
                    <a:pt x="3238" y="17859"/>
                  </a:lnTo>
                  <a:lnTo>
                    <a:pt x="2159" y="16097"/>
                  </a:lnTo>
                  <a:lnTo>
                    <a:pt x="284" y="9223"/>
                  </a:lnTo>
                  <a:lnTo>
                    <a:pt x="37" y="1314"/>
                  </a:lnTo>
                  <a:lnTo>
                    <a:pt x="1083" y="834"/>
                  </a:lnTo>
                  <a:lnTo>
                    <a:pt x="8204" y="0"/>
                  </a:lnTo>
                  <a:lnTo>
                    <a:pt x="33279" y="9582"/>
                  </a:lnTo>
                  <a:lnTo>
                    <a:pt x="34885" y="11638"/>
                  </a:lnTo>
                  <a:lnTo>
                    <a:pt x="36671" y="16744"/>
                  </a:lnTo>
                  <a:lnTo>
                    <a:pt x="38084" y="53830"/>
                  </a:lnTo>
                  <a:lnTo>
                    <a:pt x="21852" y="88273"/>
                  </a:lnTo>
                  <a:lnTo>
                    <a:pt x="11358" y="102283"/>
                  </a:lnTo>
                  <a:lnTo>
                    <a:pt x="0" y="104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3" name="SMARTInkShape-Group169">
            <a:extLst>
              <a:ext uri="{FF2B5EF4-FFF2-40B4-BE49-F238E27FC236}">
                <a16:creationId xmlns:a16="http://schemas.microsoft.com/office/drawing/2014/main" id="{4E27CA49-59FB-41A9-9E87-4DA9E28B4B4D}"/>
              </a:ext>
            </a:extLst>
          </p:cNvPr>
          <p:cNvGrpSpPr/>
          <p:nvPr/>
        </p:nvGrpSpPr>
        <p:grpSpPr>
          <a:xfrm>
            <a:off x="8296792" y="4668574"/>
            <a:ext cx="551934" cy="198702"/>
            <a:chOff x="8296792" y="4668574"/>
            <a:chExt cx="551934" cy="198702"/>
          </a:xfrm>
        </p:grpSpPr>
        <p:sp>
          <p:nvSpPr>
            <p:cNvPr id="329" name="SMARTInkShape-731">
              <a:extLst>
                <a:ext uri="{FF2B5EF4-FFF2-40B4-BE49-F238E27FC236}">
                  <a16:creationId xmlns:a16="http://schemas.microsoft.com/office/drawing/2014/main" id="{F49F6493-E9A5-429D-8999-97D2CEDA4BF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820150" y="4668574"/>
              <a:ext cx="28576" cy="198702"/>
            </a:xfrm>
            <a:custGeom>
              <a:avLst/>
              <a:gdLst/>
              <a:ahLst/>
              <a:cxnLst/>
              <a:rect l="0" t="0" r="0" b="0"/>
              <a:pathLst>
                <a:path w="28576" h="198702">
                  <a:moveTo>
                    <a:pt x="0" y="8201"/>
                  </a:moveTo>
                  <a:lnTo>
                    <a:pt x="0" y="8201"/>
                  </a:lnTo>
                  <a:lnTo>
                    <a:pt x="0" y="3144"/>
                  </a:lnTo>
                  <a:lnTo>
                    <a:pt x="1058" y="1655"/>
                  </a:lnTo>
                  <a:lnTo>
                    <a:pt x="2824" y="662"/>
                  </a:lnTo>
                  <a:lnTo>
                    <a:pt x="5057" y="0"/>
                  </a:lnTo>
                  <a:lnTo>
                    <a:pt x="6546" y="1675"/>
                  </a:lnTo>
                  <a:lnTo>
                    <a:pt x="8642" y="14146"/>
                  </a:lnTo>
                  <a:lnTo>
                    <a:pt x="9410" y="58660"/>
                  </a:lnTo>
                  <a:lnTo>
                    <a:pt x="9503" y="102130"/>
                  </a:lnTo>
                  <a:lnTo>
                    <a:pt x="9521" y="141290"/>
                  </a:lnTo>
                  <a:lnTo>
                    <a:pt x="12346" y="167227"/>
                  </a:lnTo>
                  <a:lnTo>
                    <a:pt x="19226" y="192832"/>
                  </a:lnTo>
                  <a:lnTo>
                    <a:pt x="28575" y="19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732">
              <a:extLst>
                <a:ext uri="{FF2B5EF4-FFF2-40B4-BE49-F238E27FC236}">
                  <a16:creationId xmlns:a16="http://schemas.microsoft.com/office/drawing/2014/main" id="{52EE204E-2F51-785D-09D8-3A17B1EF56F7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658225" y="4743450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45080" y="9787"/>
                  </a:lnTo>
                  <a:lnTo>
                    <a:pt x="69875" y="9535"/>
                  </a:lnTo>
                  <a:lnTo>
                    <a:pt x="85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733">
              <a:extLst>
                <a:ext uri="{FF2B5EF4-FFF2-40B4-BE49-F238E27FC236}">
                  <a16:creationId xmlns:a16="http://schemas.microsoft.com/office/drawing/2014/main" id="{95BFD991-E93C-8E22-CD01-B8CC2100A49B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467725" y="4696776"/>
              <a:ext cx="133351" cy="122875"/>
            </a:xfrm>
            <a:custGeom>
              <a:avLst/>
              <a:gdLst/>
              <a:ahLst/>
              <a:cxnLst/>
              <a:rect l="0" t="0" r="0" b="0"/>
              <a:pathLst>
                <a:path w="133351" h="122875">
                  <a:moveTo>
                    <a:pt x="0" y="18099"/>
                  </a:moveTo>
                  <a:lnTo>
                    <a:pt x="0" y="18099"/>
                  </a:lnTo>
                  <a:lnTo>
                    <a:pt x="5056" y="18099"/>
                  </a:lnTo>
                  <a:lnTo>
                    <a:pt x="6546" y="17041"/>
                  </a:lnTo>
                  <a:lnTo>
                    <a:pt x="7539" y="15277"/>
                  </a:lnTo>
                  <a:lnTo>
                    <a:pt x="8202" y="13042"/>
                  </a:lnTo>
                  <a:lnTo>
                    <a:pt x="14190" y="4842"/>
                  </a:lnTo>
                  <a:lnTo>
                    <a:pt x="19713" y="1624"/>
                  </a:lnTo>
                  <a:lnTo>
                    <a:pt x="22668" y="766"/>
                  </a:lnTo>
                  <a:lnTo>
                    <a:pt x="24636" y="1252"/>
                  </a:lnTo>
                  <a:lnTo>
                    <a:pt x="25948" y="2634"/>
                  </a:lnTo>
                  <a:lnTo>
                    <a:pt x="28467" y="6992"/>
                  </a:lnTo>
                  <a:lnTo>
                    <a:pt x="33113" y="12457"/>
                  </a:lnTo>
                  <a:lnTo>
                    <a:pt x="37444" y="53156"/>
                  </a:lnTo>
                  <a:lnTo>
                    <a:pt x="36956" y="86490"/>
                  </a:lnTo>
                  <a:lnTo>
                    <a:pt x="29887" y="101332"/>
                  </a:lnTo>
                  <a:lnTo>
                    <a:pt x="30507" y="101105"/>
                  </a:lnTo>
                  <a:lnTo>
                    <a:pt x="34020" y="98029"/>
                  </a:lnTo>
                  <a:lnTo>
                    <a:pt x="36287" y="93135"/>
                  </a:lnTo>
                  <a:lnTo>
                    <a:pt x="45466" y="65179"/>
                  </a:lnTo>
                  <a:lnTo>
                    <a:pt x="60459" y="44263"/>
                  </a:lnTo>
                  <a:lnTo>
                    <a:pt x="98623" y="6275"/>
                  </a:lnTo>
                  <a:lnTo>
                    <a:pt x="106627" y="2260"/>
                  </a:lnTo>
                  <a:lnTo>
                    <a:pt x="117082" y="0"/>
                  </a:lnTo>
                  <a:lnTo>
                    <a:pt x="119331" y="2858"/>
                  </a:lnTo>
                  <a:lnTo>
                    <a:pt x="131101" y="46618"/>
                  </a:lnTo>
                  <a:lnTo>
                    <a:pt x="133055" y="90451"/>
                  </a:lnTo>
                  <a:lnTo>
                    <a:pt x="133350" y="122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734">
              <a:extLst>
                <a:ext uri="{FF2B5EF4-FFF2-40B4-BE49-F238E27FC236}">
                  <a16:creationId xmlns:a16="http://schemas.microsoft.com/office/drawing/2014/main" id="{4A735637-8F93-69C4-7403-C2CE8DF99975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296792" y="4762500"/>
              <a:ext cx="55795" cy="104776"/>
            </a:xfrm>
            <a:custGeom>
              <a:avLst/>
              <a:gdLst/>
              <a:ahLst/>
              <a:cxnLst/>
              <a:rect l="0" t="0" r="0" b="0"/>
              <a:pathLst>
                <a:path w="55795" h="104776">
                  <a:moveTo>
                    <a:pt x="9008" y="0"/>
                  </a:moveTo>
                  <a:lnTo>
                    <a:pt x="9008" y="0"/>
                  </a:lnTo>
                  <a:lnTo>
                    <a:pt x="14064" y="5057"/>
                  </a:lnTo>
                  <a:lnTo>
                    <a:pt x="19369" y="7539"/>
                  </a:lnTo>
                  <a:lnTo>
                    <a:pt x="22265" y="8201"/>
                  </a:lnTo>
                  <a:lnTo>
                    <a:pt x="24195" y="9701"/>
                  </a:lnTo>
                  <a:lnTo>
                    <a:pt x="27550" y="17610"/>
                  </a:lnTo>
                  <a:lnTo>
                    <a:pt x="28012" y="27124"/>
                  </a:lnTo>
                  <a:lnTo>
                    <a:pt x="26970" y="27608"/>
                  </a:lnTo>
                  <a:lnTo>
                    <a:pt x="19853" y="28447"/>
                  </a:lnTo>
                  <a:lnTo>
                    <a:pt x="13868" y="23481"/>
                  </a:lnTo>
                  <a:lnTo>
                    <a:pt x="11167" y="18197"/>
                  </a:lnTo>
                  <a:lnTo>
                    <a:pt x="9435" y="11238"/>
                  </a:lnTo>
                  <a:lnTo>
                    <a:pt x="10351" y="10667"/>
                  </a:lnTo>
                  <a:lnTo>
                    <a:pt x="14190" y="10032"/>
                  </a:lnTo>
                  <a:lnTo>
                    <a:pt x="15638" y="10921"/>
                  </a:lnTo>
                  <a:lnTo>
                    <a:pt x="16603" y="12572"/>
                  </a:lnTo>
                  <a:lnTo>
                    <a:pt x="17247" y="14732"/>
                  </a:lnTo>
                  <a:lnTo>
                    <a:pt x="18733" y="16171"/>
                  </a:lnTo>
                  <a:lnTo>
                    <a:pt x="23208" y="17771"/>
                  </a:lnTo>
                  <a:lnTo>
                    <a:pt x="24825" y="19255"/>
                  </a:lnTo>
                  <a:lnTo>
                    <a:pt x="26621" y="23727"/>
                  </a:lnTo>
                  <a:lnTo>
                    <a:pt x="26042" y="26401"/>
                  </a:lnTo>
                  <a:lnTo>
                    <a:pt x="22575" y="32195"/>
                  </a:lnTo>
                  <a:lnTo>
                    <a:pt x="21228" y="33105"/>
                  </a:lnTo>
                  <a:lnTo>
                    <a:pt x="20331" y="32653"/>
                  </a:lnTo>
                  <a:lnTo>
                    <a:pt x="19732" y="31294"/>
                  </a:lnTo>
                  <a:lnTo>
                    <a:pt x="18273" y="30388"/>
                  </a:lnTo>
                  <a:lnTo>
                    <a:pt x="11165" y="29112"/>
                  </a:lnTo>
                  <a:lnTo>
                    <a:pt x="5380" y="28814"/>
                  </a:lnTo>
                  <a:lnTo>
                    <a:pt x="3415" y="27676"/>
                  </a:lnTo>
                  <a:lnTo>
                    <a:pt x="2104" y="25859"/>
                  </a:lnTo>
                  <a:lnTo>
                    <a:pt x="648" y="21018"/>
                  </a:lnTo>
                  <a:lnTo>
                    <a:pt x="0" y="15339"/>
                  </a:lnTo>
                  <a:lnTo>
                    <a:pt x="1946" y="12342"/>
                  </a:lnTo>
                  <a:lnTo>
                    <a:pt x="9750" y="6191"/>
                  </a:lnTo>
                  <a:lnTo>
                    <a:pt x="20986" y="1834"/>
                  </a:lnTo>
                  <a:lnTo>
                    <a:pt x="31018" y="543"/>
                  </a:lnTo>
                  <a:lnTo>
                    <a:pt x="37488" y="3063"/>
                  </a:lnTo>
                  <a:lnTo>
                    <a:pt x="40694" y="5217"/>
                  </a:lnTo>
                  <a:lnTo>
                    <a:pt x="50265" y="23418"/>
                  </a:lnTo>
                  <a:lnTo>
                    <a:pt x="55794" y="54067"/>
                  </a:lnTo>
                  <a:lnTo>
                    <a:pt x="55201" y="64246"/>
                  </a:lnTo>
                  <a:lnTo>
                    <a:pt x="48918" y="84653"/>
                  </a:lnTo>
                  <a:lnTo>
                    <a:pt x="46197" y="88185"/>
                  </a:lnTo>
                  <a:lnTo>
                    <a:pt x="43326" y="90540"/>
                  </a:lnTo>
                  <a:lnTo>
                    <a:pt x="37583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170">
            <a:extLst>
              <a:ext uri="{FF2B5EF4-FFF2-40B4-BE49-F238E27FC236}">
                <a16:creationId xmlns:a16="http://schemas.microsoft.com/office/drawing/2014/main" id="{8EC6068E-1BFF-1CCF-E23E-A3EDAF36CFD1}"/>
              </a:ext>
            </a:extLst>
          </p:cNvPr>
          <p:cNvGrpSpPr/>
          <p:nvPr/>
        </p:nvGrpSpPr>
        <p:grpSpPr>
          <a:xfrm>
            <a:off x="2695578" y="3981450"/>
            <a:ext cx="514348" cy="609593"/>
            <a:chOff x="2695578" y="3981450"/>
            <a:chExt cx="514348" cy="609593"/>
          </a:xfrm>
        </p:grpSpPr>
        <p:sp>
          <p:nvSpPr>
            <p:cNvPr id="334" name="SMARTInkShape-735">
              <a:extLst>
                <a:ext uri="{FF2B5EF4-FFF2-40B4-BE49-F238E27FC236}">
                  <a16:creationId xmlns:a16="http://schemas.microsoft.com/office/drawing/2014/main" id="{35FEFF6B-E874-5C8D-CC51-D8FEE974B08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2695578" y="4372497"/>
              <a:ext cx="200023" cy="218546"/>
            </a:xfrm>
            <a:custGeom>
              <a:avLst/>
              <a:gdLst/>
              <a:ahLst/>
              <a:cxnLst/>
              <a:rect l="0" t="0" r="0" b="0"/>
              <a:pathLst>
                <a:path w="200023" h="218546">
                  <a:moveTo>
                    <a:pt x="19047" y="47103"/>
                  </a:moveTo>
                  <a:lnTo>
                    <a:pt x="19047" y="47103"/>
                  </a:lnTo>
                  <a:lnTo>
                    <a:pt x="19047" y="24437"/>
                  </a:lnTo>
                  <a:lnTo>
                    <a:pt x="20105" y="22467"/>
                  </a:lnTo>
                  <a:lnTo>
                    <a:pt x="21869" y="21154"/>
                  </a:lnTo>
                  <a:lnTo>
                    <a:pt x="24103" y="20279"/>
                  </a:lnTo>
                  <a:lnTo>
                    <a:pt x="24535" y="18637"/>
                  </a:lnTo>
                  <a:lnTo>
                    <a:pt x="22192" y="13990"/>
                  </a:lnTo>
                  <a:lnTo>
                    <a:pt x="22202" y="11270"/>
                  </a:lnTo>
                  <a:lnTo>
                    <a:pt x="28261" y="0"/>
                  </a:lnTo>
                  <a:lnTo>
                    <a:pt x="23424" y="4689"/>
                  </a:lnTo>
                  <a:lnTo>
                    <a:pt x="20344" y="22894"/>
                  </a:lnTo>
                  <a:lnTo>
                    <a:pt x="19303" y="64036"/>
                  </a:lnTo>
                  <a:lnTo>
                    <a:pt x="16275" y="103835"/>
                  </a:lnTo>
                  <a:lnTo>
                    <a:pt x="10115" y="151005"/>
                  </a:lnTo>
                  <a:lnTo>
                    <a:pt x="8487" y="196098"/>
                  </a:lnTo>
                  <a:lnTo>
                    <a:pt x="0" y="218545"/>
                  </a:lnTo>
                  <a:lnTo>
                    <a:pt x="16264" y="217493"/>
                  </a:lnTo>
                  <a:lnTo>
                    <a:pt x="63091" y="210352"/>
                  </a:lnTo>
                  <a:lnTo>
                    <a:pt x="106287" y="201663"/>
                  </a:lnTo>
                  <a:lnTo>
                    <a:pt x="151538" y="198729"/>
                  </a:lnTo>
                  <a:lnTo>
                    <a:pt x="200022" y="180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736">
              <a:extLst>
                <a:ext uri="{FF2B5EF4-FFF2-40B4-BE49-F238E27FC236}">
                  <a16:creationId xmlns:a16="http://schemas.microsoft.com/office/drawing/2014/main" id="{BB9CA465-A173-9D71-5A58-7E2E5A8574D7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764573" y="3981450"/>
              <a:ext cx="445353" cy="589859"/>
            </a:xfrm>
            <a:custGeom>
              <a:avLst/>
              <a:gdLst/>
              <a:ahLst/>
              <a:cxnLst/>
              <a:rect l="0" t="0" r="0" b="0"/>
              <a:pathLst>
                <a:path w="445353" h="589859">
                  <a:moveTo>
                    <a:pt x="445352" y="0"/>
                  </a:moveTo>
                  <a:lnTo>
                    <a:pt x="445352" y="0"/>
                  </a:lnTo>
                  <a:lnTo>
                    <a:pt x="432169" y="20722"/>
                  </a:lnTo>
                  <a:lnTo>
                    <a:pt x="397049" y="65171"/>
                  </a:lnTo>
                  <a:lnTo>
                    <a:pt x="366823" y="104478"/>
                  </a:lnTo>
                  <a:lnTo>
                    <a:pt x="335649" y="142816"/>
                  </a:lnTo>
                  <a:lnTo>
                    <a:pt x="309108" y="187510"/>
                  </a:lnTo>
                  <a:lnTo>
                    <a:pt x="280661" y="230831"/>
                  </a:lnTo>
                  <a:lnTo>
                    <a:pt x="249837" y="274784"/>
                  </a:lnTo>
                  <a:lnTo>
                    <a:pt x="216820" y="321645"/>
                  </a:lnTo>
                  <a:lnTo>
                    <a:pt x="185995" y="368845"/>
                  </a:lnTo>
                  <a:lnTo>
                    <a:pt x="149646" y="409056"/>
                  </a:lnTo>
                  <a:lnTo>
                    <a:pt x="119496" y="447572"/>
                  </a:lnTo>
                  <a:lnTo>
                    <a:pt x="86731" y="490230"/>
                  </a:lnTo>
                  <a:lnTo>
                    <a:pt x="54847" y="531164"/>
                  </a:lnTo>
                  <a:lnTo>
                    <a:pt x="9436" y="578733"/>
                  </a:lnTo>
                  <a:lnTo>
                    <a:pt x="0" y="588216"/>
                  </a:lnTo>
                  <a:lnTo>
                    <a:pt x="284" y="588994"/>
                  </a:lnTo>
                  <a:lnTo>
                    <a:pt x="3422" y="589858"/>
                  </a:lnTo>
                  <a:lnTo>
                    <a:pt x="26252" y="581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8" name="SMARTInkShape-Group171">
            <a:extLst>
              <a:ext uri="{FF2B5EF4-FFF2-40B4-BE49-F238E27FC236}">
                <a16:creationId xmlns:a16="http://schemas.microsoft.com/office/drawing/2014/main" id="{91EEFE19-A407-4202-C9D8-4920CAD29AD0}"/>
              </a:ext>
            </a:extLst>
          </p:cNvPr>
          <p:cNvGrpSpPr/>
          <p:nvPr/>
        </p:nvGrpSpPr>
        <p:grpSpPr>
          <a:xfrm>
            <a:off x="1440720" y="4709387"/>
            <a:ext cx="1149689" cy="270658"/>
            <a:chOff x="1440720" y="4709387"/>
            <a:chExt cx="1149689" cy="270658"/>
          </a:xfrm>
        </p:grpSpPr>
        <p:sp>
          <p:nvSpPr>
            <p:cNvPr id="337" name="SMARTInkShape-737">
              <a:extLst>
                <a:ext uri="{FF2B5EF4-FFF2-40B4-BE49-F238E27FC236}">
                  <a16:creationId xmlns:a16="http://schemas.microsoft.com/office/drawing/2014/main" id="{687CDABC-8545-2F92-0559-4EBAD4AB08A6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905000" y="4848225"/>
              <a:ext cx="9526" cy="123826"/>
            </a:xfrm>
            <a:custGeom>
              <a:avLst/>
              <a:gdLst/>
              <a:ahLst/>
              <a:cxnLst/>
              <a:rect l="0" t="0" r="0" b="0"/>
              <a:pathLst>
                <a:path w="9526" h="12382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936" y="13183"/>
                  </a:lnTo>
                  <a:lnTo>
                    <a:pt x="8389" y="41757"/>
                  </a:lnTo>
                  <a:lnTo>
                    <a:pt x="876" y="85963"/>
                  </a:lnTo>
                  <a:lnTo>
                    <a:pt x="9525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738">
              <a:extLst>
                <a:ext uri="{FF2B5EF4-FFF2-40B4-BE49-F238E27FC236}">
                  <a16:creationId xmlns:a16="http://schemas.microsoft.com/office/drawing/2014/main" id="{E067B215-D9B1-A8E4-153B-AB601C4E81C0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628775" y="4844390"/>
              <a:ext cx="238126" cy="130492"/>
            </a:xfrm>
            <a:custGeom>
              <a:avLst/>
              <a:gdLst/>
              <a:ahLst/>
              <a:cxnLst/>
              <a:rect l="0" t="0" r="0" b="0"/>
              <a:pathLst>
                <a:path w="238126" h="130492">
                  <a:moveTo>
                    <a:pt x="0" y="51460"/>
                  </a:moveTo>
                  <a:lnTo>
                    <a:pt x="0" y="51460"/>
                  </a:lnTo>
                  <a:lnTo>
                    <a:pt x="0" y="46404"/>
                  </a:lnTo>
                  <a:lnTo>
                    <a:pt x="17900" y="24623"/>
                  </a:lnTo>
                  <a:lnTo>
                    <a:pt x="31057" y="13875"/>
                  </a:lnTo>
                  <a:lnTo>
                    <a:pt x="59522" y="762"/>
                  </a:lnTo>
                  <a:lnTo>
                    <a:pt x="71610" y="0"/>
                  </a:lnTo>
                  <a:lnTo>
                    <a:pt x="93050" y="8134"/>
                  </a:lnTo>
                  <a:lnTo>
                    <a:pt x="111414" y="26981"/>
                  </a:lnTo>
                  <a:lnTo>
                    <a:pt x="120148" y="42560"/>
                  </a:lnTo>
                  <a:lnTo>
                    <a:pt x="127792" y="63993"/>
                  </a:lnTo>
                  <a:lnTo>
                    <a:pt x="128057" y="81373"/>
                  </a:lnTo>
                  <a:lnTo>
                    <a:pt x="119605" y="113343"/>
                  </a:lnTo>
                  <a:lnTo>
                    <a:pt x="111013" y="124118"/>
                  </a:lnTo>
                  <a:lnTo>
                    <a:pt x="105759" y="128474"/>
                  </a:lnTo>
                  <a:lnTo>
                    <a:pt x="101198" y="130320"/>
                  </a:lnTo>
                  <a:lnTo>
                    <a:pt x="97099" y="130491"/>
                  </a:lnTo>
                  <a:lnTo>
                    <a:pt x="89721" y="127860"/>
                  </a:lnTo>
                  <a:lnTo>
                    <a:pt x="82915" y="123163"/>
                  </a:lnTo>
                  <a:lnTo>
                    <a:pt x="73133" y="109512"/>
                  </a:lnTo>
                  <a:lnTo>
                    <a:pt x="68589" y="92061"/>
                  </a:lnTo>
                  <a:lnTo>
                    <a:pt x="70348" y="79735"/>
                  </a:lnTo>
                  <a:lnTo>
                    <a:pt x="77288" y="63718"/>
                  </a:lnTo>
                  <a:lnTo>
                    <a:pt x="85150" y="54791"/>
                  </a:lnTo>
                  <a:lnTo>
                    <a:pt x="105310" y="39982"/>
                  </a:lnTo>
                  <a:lnTo>
                    <a:pt x="144873" y="19983"/>
                  </a:lnTo>
                  <a:lnTo>
                    <a:pt x="190763" y="14232"/>
                  </a:lnTo>
                  <a:lnTo>
                    <a:pt x="238125" y="13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739">
              <a:extLst>
                <a:ext uri="{FF2B5EF4-FFF2-40B4-BE49-F238E27FC236}">
                  <a16:creationId xmlns:a16="http://schemas.microsoft.com/office/drawing/2014/main" id="{0AD11F9F-5F39-1F1C-77C1-32783FA560C3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1440720" y="4838700"/>
              <a:ext cx="159481" cy="141345"/>
            </a:xfrm>
            <a:custGeom>
              <a:avLst/>
              <a:gdLst/>
              <a:ahLst/>
              <a:cxnLst/>
              <a:rect l="0" t="0" r="0" b="0"/>
              <a:pathLst>
                <a:path w="159481" h="141345">
                  <a:moveTo>
                    <a:pt x="130905" y="0"/>
                  </a:moveTo>
                  <a:lnTo>
                    <a:pt x="130905" y="0"/>
                  </a:lnTo>
                  <a:lnTo>
                    <a:pt x="108239" y="0"/>
                  </a:lnTo>
                  <a:lnTo>
                    <a:pt x="102134" y="2822"/>
                  </a:lnTo>
                  <a:lnTo>
                    <a:pt x="93776" y="7604"/>
                  </a:lnTo>
                  <a:lnTo>
                    <a:pt x="52033" y="26569"/>
                  </a:lnTo>
                  <a:lnTo>
                    <a:pt x="19846" y="54547"/>
                  </a:lnTo>
                  <a:lnTo>
                    <a:pt x="5806" y="78251"/>
                  </a:lnTo>
                  <a:lnTo>
                    <a:pt x="0" y="95270"/>
                  </a:lnTo>
                  <a:lnTo>
                    <a:pt x="1464" y="106195"/>
                  </a:lnTo>
                  <a:lnTo>
                    <a:pt x="3336" y="112072"/>
                  </a:lnTo>
                  <a:lnTo>
                    <a:pt x="13883" y="121424"/>
                  </a:lnTo>
                  <a:lnTo>
                    <a:pt x="32026" y="129816"/>
                  </a:lnTo>
                  <a:lnTo>
                    <a:pt x="40392" y="132837"/>
                  </a:lnTo>
                  <a:lnTo>
                    <a:pt x="47638" y="137708"/>
                  </a:lnTo>
                  <a:lnTo>
                    <a:pt x="67781" y="141344"/>
                  </a:lnTo>
                  <a:lnTo>
                    <a:pt x="111579" y="134539"/>
                  </a:lnTo>
                  <a:lnTo>
                    <a:pt x="133594" y="132527"/>
                  </a:lnTo>
                  <a:lnTo>
                    <a:pt x="15948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740">
              <a:extLst>
                <a:ext uri="{FF2B5EF4-FFF2-40B4-BE49-F238E27FC236}">
                  <a16:creationId xmlns:a16="http://schemas.microsoft.com/office/drawing/2014/main" id="{ABD084B1-2946-10E0-EAC9-3C02500A800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1933575" y="4781550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5254"/>
                  </a:lnTo>
                  <a:lnTo>
                    <a:pt x="1058" y="3502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741">
              <a:extLst>
                <a:ext uri="{FF2B5EF4-FFF2-40B4-BE49-F238E27FC236}">
                  <a16:creationId xmlns:a16="http://schemas.microsoft.com/office/drawing/2014/main" id="{84F7B709-3FD4-88FF-A9A1-50AA53A22757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2000250" y="4709387"/>
              <a:ext cx="85726" cy="261471"/>
            </a:xfrm>
            <a:custGeom>
              <a:avLst/>
              <a:gdLst/>
              <a:ahLst/>
              <a:cxnLst/>
              <a:rect l="0" t="0" r="0" b="0"/>
              <a:pathLst>
                <a:path w="85726" h="261471">
                  <a:moveTo>
                    <a:pt x="0" y="5488"/>
                  </a:moveTo>
                  <a:lnTo>
                    <a:pt x="0" y="5488"/>
                  </a:lnTo>
                  <a:lnTo>
                    <a:pt x="0" y="431"/>
                  </a:lnTo>
                  <a:lnTo>
                    <a:pt x="1058" y="0"/>
                  </a:lnTo>
                  <a:lnTo>
                    <a:pt x="5057" y="2344"/>
                  </a:lnTo>
                  <a:lnTo>
                    <a:pt x="13257" y="24782"/>
                  </a:lnTo>
                  <a:lnTo>
                    <a:pt x="12277" y="58242"/>
                  </a:lnTo>
                  <a:lnTo>
                    <a:pt x="5284" y="100023"/>
                  </a:lnTo>
                  <a:lnTo>
                    <a:pt x="1565" y="140861"/>
                  </a:lnTo>
                  <a:lnTo>
                    <a:pt x="309" y="179494"/>
                  </a:lnTo>
                  <a:lnTo>
                    <a:pt x="61" y="220050"/>
                  </a:lnTo>
                  <a:lnTo>
                    <a:pt x="3" y="258636"/>
                  </a:lnTo>
                  <a:lnTo>
                    <a:pt x="1061" y="259979"/>
                  </a:lnTo>
                  <a:lnTo>
                    <a:pt x="5058" y="261470"/>
                  </a:lnTo>
                  <a:lnTo>
                    <a:pt x="13184" y="256488"/>
                  </a:lnTo>
                  <a:lnTo>
                    <a:pt x="35648" y="241100"/>
                  </a:lnTo>
                  <a:lnTo>
                    <a:pt x="65955" y="226810"/>
                  </a:lnTo>
                  <a:lnTo>
                    <a:pt x="85725" y="205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742">
              <a:extLst>
                <a:ext uri="{FF2B5EF4-FFF2-40B4-BE49-F238E27FC236}">
                  <a16:creationId xmlns:a16="http://schemas.microsoft.com/office/drawing/2014/main" id="{A9519E86-7D87-2AD6-5C99-BBE13A72D28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1981200" y="483870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33551" y="13387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743">
              <a:extLst>
                <a:ext uri="{FF2B5EF4-FFF2-40B4-BE49-F238E27FC236}">
                  <a16:creationId xmlns:a16="http://schemas.microsoft.com/office/drawing/2014/main" id="{F093C4D9-6AAB-CF62-7FAD-31AC35E52F17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2114550" y="4848225"/>
              <a:ext cx="15014" cy="95251"/>
            </a:xfrm>
            <a:custGeom>
              <a:avLst/>
              <a:gdLst/>
              <a:ahLst/>
              <a:cxnLst/>
              <a:rect l="0" t="0" r="0" b="0"/>
              <a:pathLst>
                <a:path w="15014" h="95251">
                  <a:moveTo>
                    <a:pt x="9525" y="0"/>
                  </a:moveTo>
                  <a:lnTo>
                    <a:pt x="9525" y="0"/>
                  </a:lnTo>
                  <a:lnTo>
                    <a:pt x="14582" y="5057"/>
                  </a:lnTo>
                  <a:lnTo>
                    <a:pt x="15013" y="7604"/>
                  </a:lnTo>
                  <a:lnTo>
                    <a:pt x="14242" y="10361"/>
                  </a:lnTo>
                  <a:lnTo>
                    <a:pt x="12670" y="13257"/>
                  </a:lnTo>
                  <a:lnTo>
                    <a:pt x="9939" y="39010"/>
                  </a:lnTo>
                  <a:lnTo>
                    <a:pt x="6825" y="6024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744">
              <a:extLst>
                <a:ext uri="{FF2B5EF4-FFF2-40B4-BE49-F238E27FC236}">
                  <a16:creationId xmlns:a16="http://schemas.microsoft.com/office/drawing/2014/main" id="{85217228-280D-F542-32B6-09190B6D394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2152650" y="47910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745">
              <a:extLst>
                <a:ext uri="{FF2B5EF4-FFF2-40B4-BE49-F238E27FC236}">
                  <a16:creationId xmlns:a16="http://schemas.microsoft.com/office/drawing/2014/main" id="{8F529D66-3EAA-090A-B093-DB677131DE6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2234715" y="4839092"/>
              <a:ext cx="108436" cy="112787"/>
            </a:xfrm>
            <a:custGeom>
              <a:avLst/>
              <a:gdLst/>
              <a:ahLst/>
              <a:cxnLst/>
              <a:rect l="0" t="0" r="0" b="0"/>
              <a:pathLst>
                <a:path w="108436" h="112787">
                  <a:moveTo>
                    <a:pt x="60810" y="9133"/>
                  </a:moveTo>
                  <a:lnTo>
                    <a:pt x="60810" y="9133"/>
                  </a:lnTo>
                  <a:lnTo>
                    <a:pt x="65866" y="9133"/>
                  </a:lnTo>
                  <a:lnTo>
                    <a:pt x="67356" y="8075"/>
                  </a:lnTo>
                  <a:lnTo>
                    <a:pt x="68349" y="6311"/>
                  </a:lnTo>
                  <a:lnTo>
                    <a:pt x="69011" y="4076"/>
                  </a:lnTo>
                  <a:lnTo>
                    <a:pt x="68394" y="2587"/>
                  </a:lnTo>
                  <a:lnTo>
                    <a:pt x="66924" y="1594"/>
                  </a:lnTo>
                  <a:lnTo>
                    <a:pt x="62018" y="0"/>
                  </a:lnTo>
                  <a:lnTo>
                    <a:pt x="52386" y="6232"/>
                  </a:lnTo>
                  <a:lnTo>
                    <a:pt x="37030" y="10390"/>
                  </a:lnTo>
                  <a:lnTo>
                    <a:pt x="25194" y="18864"/>
                  </a:lnTo>
                  <a:lnTo>
                    <a:pt x="982" y="62081"/>
                  </a:lnTo>
                  <a:lnTo>
                    <a:pt x="0" y="75351"/>
                  </a:lnTo>
                  <a:lnTo>
                    <a:pt x="7994" y="101118"/>
                  </a:lnTo>
                  <a:lnTo>
                    <a:pt x="13700" y="108223"/>
                  </a:lnTo>
                  <a:lnTo>
                    <a:pt x="16703" y="110118"/>
                  </a:lnTo>
                  <a:lnTo>
                    <a:pt x="36100" y="112786"/>
                  </a:lnTo>
                  <a:lnTo>
                    <a:pt x="61955" y="108519"/>
                  </a:lnTo>
                  <a:lnTo>
                    <a:pt x="108435" y="85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746">
              <a:extLst>
                <a:ext uri="{FF2B5EF4-FFF2-40B4-BE49-F238E27FC236}">
                  <a16:creationId xmlns:a16="http://schemas.microsoft.com/office/drawing/2014/main" id="{77FFE7DB-10C4-ECA9-4DE0-603AA7AF4798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381978" y="4848652"/>
              <a:ext cx="170723" cy="94690"/>
            </a:xfrm>
            <a:custGeom>
              <a:avLst/>
              <a:gdLst/>
              <a:ahLst/>
              <a:cxnLst/>
              <a:rect l="0" t="0" r="0" b="0"/>
              <a:pathLst>
                <a:path w="170723" h="94690">
                  <a:moveTo>
                    <a:pt x="84997" y="18623"/>
                  </a:moveTo>
                  <a:lnTo>
                    <a:pt x="84997" y="18623"/>
                  </a:lnTo>
                  <a:lnTo>
                    <a:pt x="94130" y="18623"/>
                  </a:lnTo>
                  <a:lnTo>
                    <a:pt x="94512" y="4434"/>
                  </a:lnTo>
                  <a:lnTo>
                    <a:pt x="93457" y="2813"/>
                  </a:lnTo>
                  <a:lnTo>
                    <a:pt x="91695" y="1734"/>
                  </a:lnTo>
                  <a:lnTo>
                    <a:pt x="84160" y="213"/>
                  </a:lnTo>
                  <a:lnTo>
                    <a:pt x="81264" y="0"/>
                  </a:lnTo>
                  <a:lnTo>
                    <a:pt x="62019" y="4756"/>
                  </a:lnTo>
                  <a:lnTo>
                    <a:pt x="21710" y="30175"/>
                  </a:lnTo>
                  <a:lnTo>
                    <a:pt x="11714" y="42807"/>
                  </a:lnTo>
                  <a:lnTo>
                    <a:pt x="2958" y="62125"/>
                  </a:lnTo>
                  <a:lnTo>
                    <a:pt x="0" y="78134"/>
                  </a:lnTo>
                  <a:lnTo>
                    <a:pt x="2418" y="84936"/>
                  </a:lnTo>
                  <a:lnTo>
                    <a:pt x="4544" y="88232"/>
                  </a:lnTo>
                  <a:lnTo>
                    <a:pt x="8078" y="90429"/>
                  </a:lnTo>
                  <a:lnTo>
                    <a:pt x="17650" y="92870"/>
                  </a:lnTo>
                  <a:lnTo>
                    <a:pt x="22107" y="92462"/>
                  </a:lnTo>
                  <a:lnTo>
                    <a:pt x="29882" y="89188"/>
                  </a:lnTo>
                  <a:lnTo>
                    <a:pt x="55028" y="67326"/>
                  </a:lnTo>
                  <a:lnTo>
                    <a:pt x="82997" y="30532"/>
                  </a:lnTo>
                  <a:lnTo>
                    <a:pt x="83664" y="30796"/>
                  </a:lnTo>
                  <a:lnTo>
                    <a:pt x="84404" y="33911"/>
                  </a:lnTo>
                  <a:lnTo>
                    <a:pt x="84993" y="77644"/>
                  </a:lnTo>
                  <a:lnTo>
                    <a:pt x="86053" y="80196"/>
                  </a:lnTo>
                  <a:lnTo>
                    <a:pt x="87818" y="81895"/>
                  </a:lnTo>
                  <a:lnTo>
                    <a:pt x="90052" y="83030"/>
                  </a:lnTo>
                  <a:lnTo>
                    <a:pt x="91542" y="84844"/>
                  </a:lnTo>
                  <a:lnTo>
                    <a:pt x="93197" y="89683"/>
                  </a:lnTo>
                  <a:lnTo>
                    <a:pt x="95756" y="91396"/>
                  </a:lnTo>
                  <a:lnTo>
                    <a:pt x="109469" y="93808"/>
                  </a:lnTo>
                  <a:lnTo>
                    <a:pt x="134212" y="94689"/>
                  </a:lnTo>
                  <a:lnTo>
                    <a:pt x="144265" y="89119"/>
                  </a:lnTo>
                  <a:lnTo>
                    <a:pt x="154730" y="79588"/>
                  </a:lnTo>
                  <a:lnTo>
                    <a:pt x="170722" y="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747">
              <a:extLst>
                <a:ext uri="{FF2B5EF4-FFF2-40B4-BE49-F238E27FC236}">
                  <a16:creationId xmlns:a16="http://schemas.microsoft.com/office/drawing/2014/main" id="{80F5303A-B167-831B-FC5F-A4EAD83FC934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2571751" y="4744774"/>
              <a:ext cx="18658" cy="217752"/>
            </a:xfrm>
            <a:custGeom>
              <a:avLst/>
              <a:gdLst/>
              <a:ahLst/>
              <a:cxnLst/>
              <a:rect l="0" t="0" r="0" b="0"/>
              <a:pathLst>
                <a:path w="18658" h="217752">
                  <a:moveTo>
                    <a:pt x="9524" y="8201"/>
                  </a:moveTo>
                  <a:lnTo>
                    <a:pt x="9524" y="8201"/>
                  </a:lnTo>
                  <a:lnTo>
                    <a:pt x="17725" y="0"/>
                  </a:lnTo>
                  <a:lnTo>
                    <a:pt x="18657" y="9181"/>
                  </a:lnTo>
                  <a:lnTo>
                    <a:pt x="10813" y="51692"/>
                  </a:lnTo>
                  <a:lnTo>
                    <a:pt x="1436" y="98867"/>
                  </a:lnTo>
                  <a:lnTo>
                    <a:pt x="125" y="140165"/>
                  </a:lnTo>
                  <a:lnTo>
                    <a:pt x="6" y="185353"/>
                  </a:lnTo>
                  <a:lnTo>
                    <a:pt x="0" y="209853"/>
                  </a:lnTo>
                  <a:lnTo>
                    <a:pt x="1058" y="212485"/>
                  </a:lnTo>
                  <a:lnTo>
                    <a:pt x="9524" y="21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172">
            <a:extLst>
              <a:ext uri="{FF2B5EF4-FFF2-40B4-BE49-F238E27FC236}">
                <a16:creationId xmlns:a16="http://schemas.microsoft.com/office/drawing/2014/main" id="{9B99BC0F-8782-FB6D-5F27-2408074158BF}"/>
              </a:ext>
            </a:extLst>
          </p:cNvPr>
          <p:cNvGrpSpPr/>
          <p:nvPr/>
        </p:nvGrpSpPr>
        <p:grpSpPr>
          <a:xfrm>
            <a:off x="2857500" y="4687084"/>
            <a:ext cx="752476" cy="263215"/>
            <a:chOff x="2857500" y="4687084"/>
            <a:chExt cx="752476" cy="263215"/>
          </a:xfrm>
        </p:grpSpPr>
        <p:sp>
          <p:nvSpPr>
            <p:cNvPr id="349" name="SMARTInkShape-748">
              <a:extLst>
                <a:ext uri="{FF2B5EF4-FFF2-40B4-BE49-F238E27FC236}">
                  <a16:creationId xmlns:a16="http://schemas.microsoft.com/office/drawing/2014/main" id="{06937CF4-51BB-3302-19C6-7E577A879FAE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857500" y="4810125"/>
              <a:ext cx="142876" cy="140174"/>
            </a:xfrm>
            <a:custGeom>
              <a:avLst/>
              <a:gdLst/>
              <a:ahLst/>
              <a:cxnLst/>
              <a:rect l="0" t="0" r="0" b="0"/>
              <a:pathLst>
                <a:path w="142876" h="140174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1058" y="22029"/>
                  </a:lnTo>
                  <a:lnTo>
                    <a:pt x="2822" y="21036"/>
                  </a:lnTo>
                  <a:lnTo>
                    <a:pt x="5056" y="20374"/>
                  </a:lnTo>
                  <a:lnTo>
                    <a:pt x="13257" y="14386"/>
                  </a:lnTo>
                  <a:lnTo>
                    <a:pt x="15188" y="14882"/>
                  </a:lnTo>
                  <a:lnTo>
                    <a:pt x="16476" y="17330"/>
                  </a:lnTo>
                  <a:lnTo>
                    <a:pt x="18899" y="59488"/>
                  </a:lnTo>
                  <a:lnTo>
                    <a:pt x="26625" y="101200"/>
                  </a:lnTo>
                  <a:lnTo>
                    <a:pt x="38342" y="129194"/>
                  </a:lnTo>
                  <a:lnTo>
                    <a:pt x="45791" y="140173"/>
                  </a:lnTo>
                  <a:lnTo>
                    <a:pt x="52454" y="136029"/>
                  </a:lnTo>
                  <a:lnTo>
                    <a:pt x="57194" y="131961"/>
                  </a:lnTo>
                  <a:lnTo>
                    <a:pt x="68922" y="111066"/>
                  </a:lnTo>
                  <a:lnTo>
                    <a:pt x="85603" y="66249"/>
                  </a:lnTo>
                  <a:lnTo>
                    <a:pt x="103457" y="28491"/>
                  </a:lnTo>
                  <a:lnTo>
                    <a:pt x="116144" y="1008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749">
              <a:extLst>
                <a:ext uri="{FF2B5EF4-FFF2-40B4-BE49-F238E27FC236}">
                  <a16:creationId xmlns:a16="http://schemas.microsoft.com/office/drawing/2014/main" id="{144CCDEB-0B23-A514-B271-86372C5BF21B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3048612" y="4821483"/>
              <a:ext cx="170839" cy="107052"/>
            </a:xfrm>
            <a:custGeom>
              <a:avLst/>
              <a:gdLst/>
              <a:ahLst/>
              <a:cxnLst/>
              <a:rect l="0" t="0" r="0" b="0"/>
              <a:pathLst>
                <a:path w="170839" h="107052">
                  <a:moveTo>
                    <a:pt x="66063" y="36267"/>
                  </a:moveTo>
                  <a:lnTo>
                    <a:pt x="66063" y="36267"/>
                  </a:lnTo>
                  <a:lnTo>
                    <a:pt x="74263" y="28066"/>
                  </a:lnTo>
                  <a:lnTo>
                    <a:pt x="84686" y="26776"/>
                  </a:lnTo>
                  <a:lnTo>
                    <a:pt x="90043" y="21695"/>
                  </a:lnTo>
                  <a:lnTo>
                    <a:pt x="90516" y="19144"/>
                  </a:lnTo>
                  <a:lnTo>
                    <a:pt x="89774" y="16386"/>
                  </a:lnTo>
                  <a:lnTo>
                    <a:pt x="83672" y="7446"/>
                  </a:lnTo>
                  <a:lnTo>
                    <a:pt x="80977" y="4353"/>
                  </a:lnTo>
                  <a:lnTo>
                    <a:pt x="75161" y="916"/>
                  </a:lnTo>
                  <a:lnTo>
                    <a:pt x="72128" y="0"/>
                  </a:lnTo>
                  <a:lnTo>
                    <a:pt x="31879" y="19786"/>
                  </a:lnTo>
                  <a:lnTo>
                    <a:pt x="17364" y="29738"/>
                  </a:lnTo>
                  <a:lnTo>
                    <a:pt x="6360" y="49502"/>
                  </a:lnTo>
                  <a:lnTo>
                    <a:pt x="306" y="80722"/>
                  </a:lnTo>
                  <a:lnTo>
                    <a:pt x="0" y="84954"/>
                  </a:lnTo>
                  <a:lnTo>
                    <a:pt x="2482" y="92478"/>
                  </a:lnTo>
                  <a:lnTo>
                    <a:pt x="4626" y="95966"/>
                  </a:lnTo>
                  <a:lnTo>
                    <a:pt x="17756" y="105931"/>
                  </a:lnTo>
                  <a:lnTo>
                    <a:pt x="22217" y="107051"/>
                  </a:lnTo>
                  <a:lnTo>
                    <a:pt x="26249" y="106739"/>
                  </a:lnTo>
                  <a:lnTo>
                    <a:pt x="33551" y="103571"/>
                  </a:lnTo>
                  <a:lnTo>
                    <a:pt x="76998" y="68834"/>
                  </a:lnTo>
                  <a:lnTo>
                    <a:pt x="92997" y="47705"/>
                  </a:lnTo>
                  <a:lnTo>
                    <a:pt x="92486" y="47068"/>
                  </a:lnTo>
                  <a:lnTo>
                    <a:pt x="89096" y="46359"/>
                  </a:lnTo>
                  <a:lnTo>
                    <a:pt x="87768" y="47228"/>
                  </a:lnTo>
                  <a:lnTo>
                    <a:pt x="86883" y="48866"/>
                  </a:lnTo>
                  <a:lnTo>
                    <a:pt x="85638" y="59050"/>
                  </a:lnTo>
                  <a:lnTo>
                    <a:pt x="85217" y="76398"/>
                  </a:lnTo>
                  <a:lnTo>
                    <a:pt x="87981" y="83384"/>
                  </a:lnTo>
                  <a:lnTo>
                    <a:pt x="90200" y="86728"/>
                  </a:lnTo>
                  <a:lnTo>
                    <a:pt x="103436" y="96491"/>
                  </a:lnTo>
                  <a:lnTo>
                    <a:pt x="120763" y="101030"/>
                  </a:lnTo>
                  <a:lnTo>
                    <a:pt x="139303" y="102376"/>
                  </a:lnTo>
                  <a:lnTo>
                    <a:pt x="149062" y="99868"/>
                  </a:lnTo>
                  <a:lnTo>
                    <a:pt x="158893" y="94691"/>
                  </a:lnTo>
                  <a:lnTo>
                    <a:pt x="170838" y="7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750">
              <a:extLst>
                <a:ext uri="{FF2B5EF4-FFF2-40B4-BE49-F238E27FC236}">
                  <a16:creationId xmlns:a16="http://schemas.microsoft.com/office/drawing/2014/main" id="{B39E88FF-4CD6-3DE8-5430-F968A958A97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3248025" y="4687084"/>
              <a:ext cx="26744" cy="237342"/>
            </a:xfrm>
            <a:custGeom>
              <a:avLst/>
              <a:gdLst/>
              <a:ahLst/>
              <a:cxnLst/>
              <a:rect l="0" t="0" r="0" b="0"/>
              <a:pathLst>
                <a:path w="26744" h="237342">
                  <a:moveTo>
                    <a:pt x="0" y="18266"/>
                  </a:moveTo>
                  <a:lnTo>
                    <a:pt x="0" y="18266"/>
                  </a:lnTo>
                  <a:lnTo>
                    <a:pt x="5056" y="8153"/>
                  </a:lnTo>
                  <a:lnTo>
                    <a:pt x="7604" y="5174"/>
                  </a:lnTo>
                  <a:lnTo>
                    <a:pt x="13257" y="1864"/>
                  </a:lnTo>
                  <a:lnTo>
                    <a:pt x="22390" y="0"/>
                  </a:lnTo>
                  <a:lnTo>
                    <a:pt x="24452" y="2914"/>
                  </a:lnTo>
                  <a:lnTo>
                    <a:pt x="26743" y="14618"/>
                  </a:lnTo>
                  <a:lnTo>
                    <a:pt x="21667" y="55606"/>
                  </a:lnTo>
                  <a:lnTo>
                    <a:pt x="19567" y="98824"/>
                  </a:lnTo>
                  <a:lnTo>
                    <a:pt x="16381" y="124332"/>
                  </a:lnTo>
                  <a:lnTo>
                    <a:pt x="9927" y="168333"/>
                  </a:lnTo>
                  <a:lnTo>
                    <a:pt x="9560" y="210721"/>
                  </a:lnTo>
                  <a:lnTo>
                    <a:pt x="9525" y="237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751">
              <a:extLst>
                <a:ext uri="{FF2B5EF4-FFF2-40B4-BE49-F238E27FC236}">
                  <a16:creationId xmlns:a16="http://schemas.microsoft.com/office/drawing/2014/main" id="{646E0783-052E-315B-78EC-790EE0BF417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3333750" y="4819650"/>
              <a:ext cx="104776" cy="112024"/>
            </a:xfrm>
            <a:custGeom>
              <a:avLst/>
              <a:gdLst/>
              <a:ahLst/>
              <a:cxnLst/>
              <a:rect l="0" t="0" r="0" b="0"/>
              <a:pathLst>
                <a:path w="104776" h="112024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9132" y="508"/>
                  </a:lnTo>
                  <a:lnTo>
                    <a:pt x="9408" y="10263"/>
                  </a:lnTo>
                  <a:lnTo>
                    <a:pt x="876" y="53145"/>
                  </a:lnTo>
                  <a:lnTo>
                    <a:pt x="77" y="98600"/>
                  </a:lnTo>
                  <a:lnTo>
                    <a:pt x="34" y="106617"/>
                  </a:lnTo>
                  <a:lnTo>
                    <a:pt x="3198" y="109178"/>
                  </a:lnTo>
                  <a:lnTo>
                    <a:pt x="15180" y="112023"/>
                  </a:lnTo>
                  <a:lnTo>
                    <a:pt x="28266" y="110466"/>
                  </a:lnTo>
                  <a:lnTo>
                    <a:pt x="34719" y="108569"/>
                  </a:lnTo>
                  <a:lnTo>
                    <a:pt x="44711" y="100817"/>
                  </a:lnTo>
                  <a:lnTo>
                    <a:pt x="69662" y="6489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752">
              <a:extLst>
                <a:ext uri="{FF2B5EF4-FFF2-40B4-BE49-F238E27FC236}">
                  <a16:creationId xmlns:a16="http://schemas.microsoft.com/office/drawing/2014/main" id="{B636F84F-E5F5-390C-CA13-A3F16A74ED68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3458695" y="4779049"/>
              <a:ext cx="151281" cy="139375"/>
            </a:xfrm>
            <a:custGeom>
              <a:avLst/>
              <a:gdLst/>
              <a:ahLst/>
              <a:cxnLst/>
              <a:rect l="0" t="0" r="0" b="0"/>
              <a:pathLst>
                <a:path w="151281" h="139375">
                  <a:moveTo>
                    <a:pt x="17930" y="78701"/>
                  </a:moveTo>
                  <a:lnTo>
                    <a:pt x="17930" y="78701"/>
                  </a:lnTo>
                  <a:lnTo>
                    <a:pt x="22986" y="83758"/>
                  </a:lnTo>
                  <a:lnTo>
                    <a:pt x="31113" y="86240"/>
                  </a:lnTo>
                  <a:lnTo>
                    <a:pt x="36244" y="86902"/>
                  </a:lnTo>
                  <a:lnTo>
                    <a:pt x="77176" y="74852"/>
                  </a:lnTo>
                  <a:lnTo>
                    <a:pt x="92239" y="63232"/>
                  </a:lnTo>
                  <a:lnTo>
                    <a:pt x="123514" y="22885"/>
                  </a:lnTo>
                  <a:lnTo>
                    <a:pt x="128356" y="12266"/>
                  </a:lnTo>
                  <a:lnTo>
                    <a:pt x="127531" y="7952"/>
                  </a:lnTo>
                  <a:lnTo>
                    <a:pt x="120970" y="338"/>
                  </a:lnTo>
                  <a:lnTo>
                    <a:pt x="114140" y="0"/>
                  </a:lnTo>
                  <a:lnTo>
                    <a:pt x="95262" y="5270"/>
                  </a:lnTo>
                  <a:lnTo>
                    <a:pt x="63858" y="25900"/>
                  </a:lnTo>
                  <a:lnTo>
                    <a:pt x="18016" y="72067"/>
                  </a:lnTo>
                  <a:lnTo>
                    <a:pt x="7385" y="89511"/>
                  </a:lnTo>
                  <a:lnTo>
                    <a:pt x="0" y="125907"/>
                  </a:lnTo>
                  <a:lnTo>
                    <a:pt x="2200" y="134253"/>
                  </a:lnTo>
                  <a:lnTo>
                    <a:pt x="4268" y="137961"/>
                  </a:lnTo>
                  <a:lnTo>
                    <a:pt x="9880" y="139374"/>
                  </a:lnTo>
                  <a:lnTo>
                    <a:pt x="56016" y="136524"/>
                  </a:lnTo>
                  <a:lnTo>
                    <a:pt x="101731" y="129437"/>
                  </a:lnTo>
                  <a:lnTo>
                    <a:pt x="151280" y="12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173">
            <a:extLst>
              <a:ext uri="{FF2B5EF4-FFF2-40B4-BE49-F238E27FC236}">
                <a16:creationId xmlns:a16="http://schemas.microsoft.com/office/drawing/2014/main" id="{16DDBCC0-C49E-4A08-1D72-C8C27F96F02F}"/>
              </a:ext>
            </a:extLst>
          </p:cNvPr>
          <p:cNvGrpSpPr/>
          <p:nvPr/>
        </p:nvGrpSpPr>
        <p:grpSpPr>
          <a:xfrm>
            <a:off x="3857625" y="4719552"/>
            <a:ext cx="476251" cy="290599"/>
            <a:chOff x="3857625" y="4719552"/>
            <a:chExt cx="476251" cy="290599"/>
          </a:xfrm>
        </p:grpSpPr>
        <p:sp>
          <p:nvSpPr>
            <p:cNvPr id="355" name="SMARTInkShape-753">
              <a:extLst>
                <a:ext uri="{FF2B5EF4-FFF2-40B4-BE49-F238E27FC236}">
                  <a16:creationId xmlns:a16="http://schemas.microsoft.com/office/drawing/2014/main" id="{95C48C43-3DAB-40F3-5526-66FF1B16FC95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3860337" y="4719552"/>
              <a:ext cx="125639" cy="290599"/>
            </a:xfrm>
            <a:custGeom>
              <a:avLst/>
              <a:gdLst/>
              <a:ahLst/>
              <a:cxnLst/>
              <a:rect l="0" t="0" r="0" b="0"/>
              <a:pathLst>
                <a:path w="125639" h="290599">
                  <a:moveTo>
                    <a:pt x="92538" y="81048"/>
                  </a:moveTo>
                  <a:lnTo>
                    <a:pt x="92538" y="81048"/>
                  </a:lnTo>
                  <a:lnTo>
                    <a:pt x="101670" y="90181"/>
                  </a:lnTo>
                  <a:lnTo>
                    <a:pt x="110230" y="90539"/>
                  </a:lnTo>
                  <a:lnTo>
                    <a:pt x="124726" y="77312"/>
                  </a:lnTo>
                  <a:lnTo>
                    <a:pt x="125638" y="74324"/>
                  </a:lnTo>
                  <a:lnTo>
                    <a:pt x="125188" y="71274"/>
                  </a:lnTo>
                  <a:lnTo>
                    <a:pt x="122924" y="64004"/>
                  </a:lnTo>
                  <a:lnTo>
                    <a:pt x="120591" y="49069"/>
                  </a:lnTo>
                  <a:lnTo>
                    <a:pt x="113668" y="37471"/>
                  </a:lnTo>
                  <a:lnTo>
                    <a:pt x="94377" y="8087"/>
                  </a:lnTo>
                  <a:lnTo>
                    <a:pt x="82969" y="752"/>
                  </a:lnTo>
                  <a:lnTo>
                    <a:pt x="77692" y="0"/>
                  </a:lnTo>
                  <a:lnTo>
                    <a:pt x="66184" y="1988"/>
                  </a:lnTo>
                  <a:lnTo>
                    <a:pt x="62269" y="5058"/>
                  </a:lnTo>
                  <a:lnTo>
                    <a:pt x="39918" y="45837"/>
                  </a:lnTo>
                  <a:lnTo>
                    <a:pt x="24265" y="78611"/>
                  </a:lnTo>
                  <a:lnTo>
                    <a:pt x="15082" y="124311"/>
                  </a:lnTo>
                  <a:lnTo>
                    <a:pt x="6441" y="165480"/>
                  </a:lnTo>
                  <a:lnTo>
                    <a:pt x="0" y="204490"/>
                  </a:lnTo>
                  <a:lnTo>
                    <a:pt x="913" y="240037"/>
                  </a:lnTo>
                  <a:lnTo>
                    <a:pt x="7094" y="275003"/>
                  </a:lnTo>
                  <a:lnTo>
                    <a:pt x="11524" y="282961"/>
                  </a:lnTo>
                  <a:lnTo>
                    <a:pt x="35388" y="290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754">
              <a:extLst>
                <a:ext uri="{FF2B5EF4-FFF2-40B4-BE49-F238E27FC236}">
                  <a16:creationId xmlns:a16="http://schemas.microsoft.com/office/drawing/2014/main" id="{22D8F802-B8B7-4F83-048A-8F156CC7088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857625" y="4867275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0" y="33044"/>
                  </a:lnTo>
                  <a:lnTo>
                    <a:pt x="10113" y="19786"/>
                  </a:lnTo>
                  <a:lnTo>
                    <a:pt x="23545" y="14085"/>
                  </a:lnTo>
                  <a:lnTo>
                    <a:pt x="68325" y="357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755">
              <a:extLst>
                <a:ext uri="{FF2B5EF4-FFF2-40B4-BE49-F238E27FC236}">
                  <a16:creationId xmlns:a16="http://schemas.microsoft.com/office/drawing/2014/main" id="{12DFC04B-AFBD-93F7-1300-7AEF284DB65D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013536" y="4839253"/>
              <a:ext cx="91740" cy="109874"/>
            </a:xfrm>
            <a:custGeom>
              <a:avLst/>
              <a:gdLst/>
              <a:ahLst/>
              <a:cxnLst/>
              <a:rect l="0" t="0" r="0" b="0"/>
              <a:pathLst>
                <a:path w="91740" h="109874">
                  <a:moveTo>
                    <a:pt x="53639" y="37547"/>
                  </a:moveTo>
                  <a:lnTo>
                    <a:pt x="53639" y="37547"/>
                  </a:lnTo>
                  <a:lnTo>
                    <a:pt x="58695" y="32490"/>
                  </a:lnTo>
                  <a:lnTo>
                    <a:pt x="61178" y="27186"/>
                  </a:lnTo>
                  <a:lnTo>
                    <a:pt x="63048" y="5748"/>
                  </a:lnTo>
                  <a:lnTo>
                    <a:pt x="62028" y="3648"/>
                  </a:lnTo>
                  <a:lnTo>
                    <a:pt x="60290" y="2247"/>
                  </a:lnTo>
                  <a:lnTo>
                    <a:pt x="58073" y="1314"/>
                  </a:lnTo>
                  <a:lnTo>
                    <a:pt x="44840" y="0"/>
                  </a:lnTo>
                  <a:lnTo>
                    <a:pt x="41423" y="874"/>
                  </a:lnTo>
                  <a:lnTo>
                    <a:pt x="39145" y="2515"/>
                  </a:lnTo>
                  <a:lnTo>
                    <a:pt x="4390" y="42272"/>
                  </a:lnTo>
                  <a:lnTo>
                    <a:pt x="0" y="58697"/>
                  </a:lnTo>
                  <a:lnTo>
                    <a:pt x="872" y="73758"/>
                  </a:lnTo>
                  <a:lnTo>
                    <a:pt x="5845" y="87507"/>
                  </a:lnTo>
                  <a:lnTo>
                    <a:pt x="15111" y="100674"/>
                  </a:lnTo>
                  <a:lnTo>
                    <a:pt x="26285" y="107937"/>
                  </a:lnTo>
                  <a:lnTo>
                    <a:pt x="32228" y="109873"/>
                  </a:lnTo>
                  <a:lnTo>
                    <a:pt x="47298" y="109203"/>
                  </a:lnTo>
                  <a:lnTo>
                    <a:pt x="62462" y="105377"/>
                  </a:lnTo>
                  <a:lnTo>
                    <a:pt x="72730" y="100149"/>
                  </a:lnTo>
                  <a:lnTo>
                    <a:pt x="91739" y="56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756">
              <a:extLst>
                <a:ext uri="{FF2B5EF4-FFF2-40B4-BE49-F238E27FC236}">
                  <a16:creationId xmlns:a16="http://schemas.microsoft.com/office/drawing/2014/main" id="{58C9C21C-6200-321D-F70E-0E60F114A67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124325" y="4820158"/>
              <a:ext cx="209551" cy="116706"/>
            </a:xfrm>
            <a:custGeom>
              <a:avLst/>
              <a:gdLst/>
              <a:ahLst/>
              <a:cxnLst/>
              <a:rect l="0" t="0" r="0" b="0"/>
              <a:pathLst>
                <a:path w="209551" h="116706">
                  <a:moveTo>
                    <a:pt x="0" y="18542"/>
                  </a:moveTo>
                  <a:lnTo>
                    <a:pt x="0" y="18542"/>
                  </a:lnTo>
                  <a:lnTo>
                    <a:pt x="35773" y="2067"/>
                  </a:lnTo>
                  <a:lnTo>
                    <a:pt x="55397" y="0"/>
                  </a:lnTo>
                  <a:lnTo>
                    <a:pt x="60215" y="1948"/>
                  </a:lnTo>
                  <a:lnTo>
                    <a:pt x="78942" y="20996"/>
                  </a:lnTo>
                  <a:lnTo>
                    <a:pt x="90931" y="47367"/>
                  </a:lnTo>
                  <a:lnTo>
                    <a:pt x="94397" y="70606"/>
                  </a:lnTo>
                  <a:lnTo>
                    <a:pt x="95081" y="100087"/>
                  </a:lnTo>
                  <a:lnTo>
                    <a:pt x="91963" y="105714"/>
                  </a:lnTo>
                  <a:lnTo>
                    <a:pt x="80030" y="114788"/>
                  </a:lnTo>
                  <a:lnTo>
                    <a:pt x="74521" y="116573"/>
                  </a:lnTo>
                  <a:lnTo>
                    <a:pt x="69789" y="116705"/>
                  </a:lnTo>
                  <a:lnTo>
                    <a:pt x="61708" y="114028"/>
                  </a:lnTo>
                  <a:lnTo>
                    <a:pt x="54590" y="109310"/>
                  </a:lnTo>
                  <a:lnTo>
                    <a:pt x="50720" y="98042"/>
                  </a:lnTo>
                  <a:lnTo>
                    <a:pt x="50059" y="83509"/>
                  </a:lnTo>
                  <a:lnTo>
                    <a:pt x="53293" y="69994"/>
                  </a:lnTo>
                  <a:lnTo>
                    <a:pt x="63903" y="56932"/>
                  </a:lnTo>
                  <a:lnTo>
                    <a:pt x="79202" y="45129"/>
                  </a:lnTo>
                  <a:lnTo>
                    <a:pt x="104606" y="33593"/>
                  </a:lnTo>
                  <a:lnTo>
                    <a:pt x="144316" y="28794"/>
                  </a:lnTo>
                  <a:lnTo>
                    <a:pt x="179143" y="22723"/>
                  </a:lnTo>
                  <a:lnTo>
                    <a:pt x="209550" y="2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174">
            <a:extLst>
              <a:ext uri="{FF2B5EF4-FFF2-40B4-BE49-F238E27FC236}">
                <a16:creationId xmlns:a16="http://schemas.microsoft.com/office/drawing/2014/main" id="{AE036529-21F1-80E1-CF5D-9AF2CCE75F0D}"/>
              </a:ext>
            </a:extLst>
          </p:cNvPr>
          <p:cNvGrpSpPr/>
          <p:nvPr/>
        </p:nvGrpSpPr>
        <p:grpSpPr>
          <a:xfrm>
            <a:off x="1428750" y="5079473"/>
            <a:ext cx="1085851" cy="311563"/>
            <a:chOff x="1428750" y="5079473"/>
            <a:chExt cx="1085851" cy="311563"/>
          </a:xfrm>
        </p:grpSpPr>
        <p:sp>
          <p:nvSpPr>
            <p:cNvPr id="360" name="SMARTInkShape-757">
              <a:extLst>
                <a:ext uri="{FF2B5EF4-FFF2-40B4-BE49-F238E27FC236}">
                  <a16:creationId xmlns:a16="http://schemas.microsoft.com/office/drawing/2014/main" id="{4CEA1346-7DC0-6D34-E520-423BB5A593C4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447961" y="5166587"/>
              <a:ext cx="95090" cy="224449"/>
            </a:xfrm>
            <a:custGeom>
              <a:avLst/>
              <a:gdLst/>
              <a:ahLst/>
              <a:cxnLst/>
              <a:rect l="0" t="0" r="0" b="0"/>
              <a:pathLst>
                <a:path w="95090" h="224449">
                  <a:moveTo>
                    <a:pt x="18889" y="5488"/>
                  </a:moveTo>
                  <a:lnTo>
                    <a:pt x="18889" y="5488"/>
                  </a:lnTo>
                  <a:lnTo>
                    <a:pt x="18889" y="432"/>
                  </a:lnTo>
                  <a:lnTo>
                    <a:pt x="19947" y="0"/>
                  </a:lnTo>
                  <a:lnTo>
                    <a:pt x="23946" y="2344"/>
                  </a:lnTo>
                  <a:lnTo>
                    <a:pt x="26428" y="9735"/>
                  </a:lnTo>
                  <a:lnTo>
                    <a:pt x="28152" y="53006"/>
                  </a:lnTo>
                  <a:lnTo>
                    <a:pt x="27278" y="90005"/>
                  </a:lnTo>
                  <a:lnTo>
                    <a:pt x="20787" y="131894"/>
                  </a:lnTo>
                  <a:lnTo>
                    <a:pt x="9112" y="175566"/>
                  </a:lnTo>
                  <a:lnTo>
                    <a:pt x="80" y="222608"/>
                  </a:lnTo>
                  <a:lnTo>
                    <a:pt x="0" y="223259"/>
                  </a:lnTo>
                  <a:lnTo>
                    <a:pt x="1005" y="223694"/>
                  </a:lnTo>
                  <a:lnTo>
                    <a:pt x="13111" y="224448"/>
                  </a:lnTo>
                  <a:lnTo>
                    <a:pt x="19143" y="221690"/>
                  </a:lnTo>
                  <a:lnTo>
                    <a:pt x="25352" y="217994"/>
                  </a:lnTo>
                  <a:lnTo>
                    <a:pt x="34798" y="214855"/>
                  </a:lnTo>
                  <a:lnTo>
                    <a:pt x="44299" y="208751"/>
                  </a:lnTo>
                  <a:lnTo>
                    <a:pt x="53817" y="206473"/>
                  </a:lnTo>
                  <a:lnTo>
                    <a:pt x="69689" y="205639"/>
                  </a:lnTo>
                  <a:lnTo>
                    <a:pt x="76039" y="202747"/>
                  </a:lnTo>
                  <a:lnTo>
                    <a:pt x="82389" y="198992"/>
                  </a:lnTo>
                  <a:lnTo>
                    <a:pt x="95089" y="195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758">
              <a:extLst>
                <a:ext uri="{FF2B5EF4-FFF2-40B4-BE49-F238E27FC236}">
                  <a16:creationId xmlns:a16="http://schemas.microsoft.com/office/drawing/2014/main" id="{66E76032-3563-4F29-E17E-90B1A36A0AEA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428750" y="5250107"/>
              <a:ext cx="152401" cy="26744"/>
            </a:xfrm>
            <a:custGeom>
              <a:avLst/>
              <a:gdLst/>
              <a:ahLst/>
              <a:cxnLst/>
              <a:rect l="0" t="0" r="0" b="0"/>
              <a:pathLst>
                <a:path w="152401" h="26744">
                  <a:moveTo>
                    <a:pt x="0" y="26743"/>
                  </a:moveTo>
                  <a:lnTo>
                    <a:pt x="0" y="26743"/>
                  </a:lnTo>
                  <a:lnTo>
                    <a:pt x="5057" y="21687"/>
                  </a:lnTo>
                  <a:lnTo>
                    <a:pt x="48905" y="4353"/>
                  </a:lnTo>
                  <a:lnTo>
                    <a:pt x="76579" y="0"/>
                  </a:lnTo>
                  <a:lnTo>
                    <a:pt x="152400" y="7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759">
              <a:extLst>
                <a:ext uri="{FF2B5EF4-FFF2-40B4-BE49-F238E27FC236}">
                  <a16:creationId xmlns:a16="http://schemas.microsoft.com/office/drawing/2014/main" id="{AE220DEC-5081-1CC2-0C17-C99066152D24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829015" y="5107912"/>
              <a:ext cx="161711" cy="253988"/>
            </a:xfrm>
            <a:custGeom>
              <a:avLst/>
              <a:gdLst/>
              <a:ahLst/>
              <a:cxnLst/>
              <a:rect l="0" t="0" r="0" b="0"/>
              <a:pathLst>
                <a:path w="161711" h="253988">
                  <a:moveTo>
                    <a:pt x="114085" y="178463"/>
                  </a:moveTo>
                  <a:lnTo>
                    <a:pt x="114085" y="178463"/>
                  </a:lnTo>
                  <a:lnTo>
                    <a:pt x="123494" y="178463"/>
                  </a:lnTo>
                  <a:lnTo>
                    <a:pt x="123607" y="164274"/>
                  </a:lnTo>
                  <a:lnTo>
                    <a:pt x="120787" y="158751"/>
                  </a:lnTo>
                  <a:lnTo>
                    <a:pt x="118552" y="155797"/>
                  </a:lnTo>
                  <a:lnTo>
                    <a:pt x="105296" y="146582"/>
                  </a:lnTo>
                  <a:lnTo>
                    <a:pt x="79534" y="140909"/>
                  </a:lnTo>
                  <a:lnTo>
                    <a:pt x="54931" y="141529"/>
                  </a:lnTo>
                  <a:lnTo>
                    <a:pt x="41580" y="145468"/>
                  </a:lnTo>
                  <a:lnTo>
                    <a:pt x="22164" y="158692"/>
                  </a:lnTo>
                  <a:lnTo>
                    <a:pt x="8062" y="181072"/>
                  </a:lnTo>
                  <a:lnTo>
                    <a:pt x="1420" y="201870"/>
                  </a:lnTo>
                  <a:lnTo>
                    <a:pt x="0" y="219476"/>
                  </a:lnTo>
                  <a:lnTo>
                    <a:pt x="5525" y="228794"/>
                  </a:lnTo>
                  <a:lnTo>
                    <a:pt x="21263" y="246966"/>
                  </a:lnTo>
                  <a:lnTo>
                    <a:pt x="30850" y="251242"/>
                  </a:lnTo>
                  <a:lnTo>
                    <a:pt x="59308" y="253987"/>
                  </a:lnTo>
                  <a:lnTo>
                    <a:pt x="74217" y="248719"/>
                  </a:lnTo>
                  <a:lnTo>
                    <a:pt x="95980" y="233145"/>
                  </a:lnTo>
                  <a:lnTo>
                    <a:pt x="107074" y="213009"/>
                  </a:lnTo>
                  <a:lnTo>
                    <a:pt x="119246" y="168040"/>
                  </a:lnTo>
                  <a:lnTo>
                    <a:pt x="121670" y="135730"/>
                  </a:lnTo>
                  <a:lnTo>
                    <a:pt x="128092" y="91953"/>
                  </a:lnTo>
                  <a:lnTo>
                    <a:pt x="131641" y="47114"/>
                  </a:lnTo>
                  <a:lnTo>
                    <a:pt x="133004" y="5965"/>
                  </a:lnTo>
                  <a:lnTo>
                    <a:pt x="134106" y="3139"/>
                  </a:lnTo>
                  <a:lnTo>
                    <a:pt x="135899" y="1256"/>
                  </a:lnTo>
                  <a:lnTo>
                    <a:pt x="138152" y="0"/>
                  </a:lnTo>
                  <a:lnTo>
                    <a:pt x="140713" y="221"/>
                  </a:lnTo>
                  <a:lnTo>
                    <a:pt x="146381" y="3289"/>
                  </a:lnTo>
                  <a:lnTo>
                    <a:pt x="161710" y="16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760">
              <a:extLst>
                <a:ext uri="{FF2B5EF4-FFF2-40B4-BE49-F238E27FC236}">
                  <a16:creationId xmlns:a16="http://schemas.microsoft.com/office/drawing/2014/main" id="{E7E085A2-6E23-799B-5077-258D3C9A67F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066925" y="5267441"/>
              <a:ext cx="18935" cy="114185"/>
            </a:xfrm>
            <a:custGeom>
              <a:avLst/>
              <a:gdLst/>
              <a:ahLst/>
              <a:cxnLst/>
              <a:rect l="0" t="0" r="0" b="0"/>
              <a:pathLst>
                <a:path w="18935" h="114185">
                  <a:moveTo>
                    <a:pt x="9525" y="9409"/>
                  </a:moveTo>
                  <a:lnTo>
                    <a:pt x="9525" y="9409"/>
                  </a:lnTo>
                  <a:lnTo>
                    <a:pt x="9525" y="1208"/>
                  </a:lnTo>
                  <a:lnTo>
                    <a:pt x="10583" y="767"/>
                  </a:lnTo>
                  <a:lnTo>
                    <a:pt x="17726" y="0"/>
                  </a:lnTo>
                  <a:lnTo>
                    <a:pt x="18167" y="1020"/>
                  </a:lnTo>
                  <a:lnTo>
                    <a:pt x="18934" y="18208"/>
                  </a:lnTo>
                  <a:lnTo>
                    <a:pt x="8673" y="58192"/>
                  </a:lnTo>
                  <a:lnTo>
                    <a:pt x="1142" y="96148"/>
                  </a:lnTo>
                  <a:lnTo>
                    <a:pt x="0" y="114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761">
              <a:extLst>
                <a:ext uri="{FF2B5EF4-FFF2-40B4-BE49-F238E27FC236}">
                  <a16:creationId xmlns:a16="http://schemas.microsoft.com/office/drawing/2014/main" id="{0F1E0661-F488-8276-25D1-C55A2C00127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114550" y="5191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762">
              <a:extLst>
                <a:ext uri="{FF2B5EF4-FFF2-40B4-BE49-F238E27FC236}">
                  <a16:creationId xmlns:a16="http://schemas.microsoft.com/office/drawing/2014/main" id="{FDCE9696-5668-BD76-91F9-66C165297411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190750" y="5223999"/>
              <a:ext cx="117317" cy="110002"/>
            </a:xfrm>
            <a:custGeom>
              <a:avLst/>
              <a:gdLst/>
              <a:ahLst/>
              <a:cxnLst/>
              <a:rect l="0" t="0" r="0" b="0"/>
              <a:pathLst>
                <a:path w="117317" h="110002">
                  <a:moveTo>
                    <a:pt x="76200" y="14751"/>
                  </a:moveTo>
                  <a:lnTo>
                    <a:pt x="76200" y="14751"/>
                  </a:lnTo>
                  <a:lnTo>
                    <a:pt x="81256" y="9695"/>
                  </a:lnTo>
                  <a:lnTo>
                    <a:pt x="86561" y="7212"/>
                  </a:lnTo>
                  <a:lnTo>
                    <a:pt x="89457" y="6550"/>
                  </a:lnTo>
                  <a:lnTo>
                    <a:pt x="91388" y="5050"/>
                  </a:lnTo>
                  <a:lnTo>
                    <a:pt x="93534" y="562"/>
                  </a:lnTo>
                  <a:lnTo>
                    <a:pt x="93048" y="0"/>
                  </a:lnTo>
                  <a:lnTo>
                    <a:pt x="50106" y="21584"/>
                  </a:lnTo>
                  <a:lnTo>
                    <a:pt x="42378" y="24138"/>
                  </a:lnTo>
                  <a:lnTo>
                    <a:pt x="35415" y="28801"/>
                  </a:lnTo>
                  <a:lnTo>
                    <a:pt x="31615" y="34401"/>
                  </a:lnTo>
                  <a:lnTo>
                    <a:pt x="29476" y="43504"/>
                  </a:lnTo>
                  <a:lnTo>
                    <a:pt x="29176" y="46619"/>
                  </a:lnTo>
                  <a:lnTo>
                    <a:pt x="30034" y="48697"/>
                  </a:lnTo>
                  <a:lnTo>
                    <a:pt x="31664" y="50081"/>
                  </a:lnTo>
                  <a:lnTo>
                    <a:pt x="36298" y="52679"/>
                  </a:lnTo>
                  <a:lnTo>
                    <a:pt x="41886" y="57360"/>
                  </a:lnTo>
                  <a:lnTo>
                    <a:pt x="88425" y="69687"/>
                  </a:lnTo>
                  <a:lnTo>
                    <a:pt x="115530" y="79671"/>
                  </a:lnTo>
                  <a:lnTo>
                    <a:pt x="117237" y="81314"/>
                  </a:lnTo>
                  <a:lnTo>
                    <a:pt x="117316" y="83468"/>
                  </a:lnTo>
                  <a:lnTo>
                    <a:pt x="116311" y="85962"/>
                  </a:lnTo>
                  <a:lnTo>
                    <a:pt x="104783" y="94529"/>
                  </a:lnTo>
                  <a:lnTo>
                    <a:pt x="62286" y="99302"/>
                  </a:lnTo>
                  <a:lnTo>
                    <a:pt x="18263" y="105378"/>
                  </a:lnTo>
                  <a:lnTo>
                    <a:pt x="0" y="110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763">
              <a:extLst>
                <a:ext uri="{FF2B5EF4-FFF2-40B4-BE49-F238E27FC236}">
                  <a16:creationId xmlns:a16="http://schemas.microsoft.com/office/drawing/2014/main" id="{9A6E8CF4-12D3-0D82-57A4-7BF6AEA0F22C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356999" y="5079473"/>
              <a:ext cx="81402" cy="225198"/>
            </a:xfrm>
            <a:custGeom>
              <a:avLst/>
              <a:gdLst/>
              <a:ahLst/>
              <a:cxnLst/>
              <a:rect l="0" t="0" r="0" b="0"/>
              <a:pathLst>
                <a:path w="81402" h="225198">
                  <a:moveTo>
                    <a:pt x="14726" y="16402"/>
                  </a:moveTo>
                  <a:lnTo>
                    <a:pt x="14726" y="16402"/>
                  </a:lnTo>
                  <a:lnTo>
                    <a:pt x="19782" y="6289"/>
                  </a:lnTo>
                  <a:lnTo>
                    <a:pt x="22330" y="3310"/>
                  </a:lnTo>
                  <a:lnTo>
                    <a:pt x="27983" y="0"/>
                  </a:lnTo>
                  <a:lnTo>
                    <a:pt x="29914" y="1234"/>
                  </a:lnTo>
                  <a:lnTo>
                    <a:pt x="32060" y="8249"/>
                  </a:lnTo>
                  <a:lnTo>
                    <a:pt x="32379" y="38663"/>
                  </a:lnTo>
                  <a:lnTo>
                    <a:pt x="26170" y="84339"/>
                  </a:lnTo>
                  <a:lnTo>
                    <a:pt x="21997" y="121551"/>
                  </a:lnTo>
                  <a:lnTo>
                    <a:pt x="14625" y="164030"/>
                  </a:lnTo>
                  <a:lnTo>
                    <a:pt x="5109" y="208181"/>
                  </a:lnTo>
                  <a:lnTo>
                    <a:pt x="0" y="220217"/>
                  </a:lnTo>
                  <a:lnTo>
                    <a:pt x="675" y="222129"/>
                  </a:lnTo>
                  <a:lnTo>
                    <a:pt x="2184" y="223403"/>
                  </a:lnTo>
                  <a:lnTo>
                    <a:pt x="6682" y="224819"/>
                  </a:lnTo>
                  <a:lnTo>
                    <a:pt x="9363" y="225197"/>
                  </a:lnTo>
                  <a:lnTo>
                    <a:pt x="15165" y="222794"/>
                  </a:lnTo>
                  <a:lnTo>
                    <a:pt x="30025" y="215491"/>
                  </a:lnTo>
                  <a:lnTo>
                    <a:pt x="51715" y="209446"/>
                  </a:lnTo>
                  <a:lnTo>
                    <a:pt x="63974" y="206975"/>
                  </a:lnTo>
                  <a:lnTo>
                    <a:pt x="81401" y="197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764">
              <a:extLst>
                <a:ext uri="{FF2B5EF4-FFF2-40B4-BE49-F238E27FC236}">
                  <a16:creationId xmlns:a16="http://schemas.microsoft.com/office/drawing/2014/main" id="{4A640BD8-BD53-A470-4413-1A80B27CEFA2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362200" y="5191125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3994"/>
                  </a:lnTo>
                  <a:lnTo>
                    <a:pt x="36943" y="3862"/>
                  </a:lnTo>
                  <a:lnTo>
                    <a:pt x="78995" y="339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765">
              <a:extLst>
                <a:ext uri="{FF2B5EF4-FFF2-40B4-BE49-F238E27FC236}">
                  <a16:creationId xmlns:a16="http://schemas.microsoft.com/office/drawing/2014/main" id="{3E76FAA7-3326-7894-F022-08D87C6ACA1A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2495550" y="52768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9525"/>
                  </a:moveTo>
                  <a:lnTo>
                    <a:pt x="1905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6" name="SMARTInkShape-Group175">
            <a:extLst>
              <a:ext uri="{FF2B5EF4-FFF2-40B4-BE49-F238E27FC236}">
                <a16:creationId xmlns:a16="http://schemas.microsoft.com/office/drawing/2014/main" id="{974FA4B7-4513-485C-8B9F-DF2E80618195}"/>
              </a:ext>
            </a:extLst>
          </p:cNvPr>
          <p:cNvGrpSpPr/>
          <p:nvPr/>
        </p:nvGrpSpPr>
        <p:grpSpPr>
          <a:xfrm>
            <a:off x="2886075" y="5096025"/>
            <a:ext cx="704851" cy="241735"/>
            <a:chOff x="2886075" y="5096025"/>
            <a:chExt cx="704851" cy="241735"/>
          </a:xfrm>
        </p:grpSpPr>
        <p:sp>
          <p:nvSpPr>
            <p:cNvPr id="370" name="SMARTInkShape-766">
              <a:extLst>
                <a:ext uri="{FF2B5EF4-FFF2-40B4-BE49-F238E27FC236}">
                  <a16:creationId xmlns:a16="http://schemas.microsoft.com/office/drawing/2014/main" id="{9C781702-7600-C621-7F84-985B58CAFF4D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886075" y="5202517"/>
              <a:ext cx="228601" cy="135243"/>
            </a:xfrm>
            <a:custGeom>
              <a:avLst/>
              <a:gdLst/>
              <a:ahLst/>
              <a:cxnLst/>
              <a:rect l="0" t="0" r="0" b="0"/>
              <a:pathLst>
                <a:path w="228601" h="135243">
                  <a:moveTo>
                    <a:pt x="0" y="36233"/>
                  </a:moveTo>
                  <a:lnTo>
                    <a:pt x="0" y="36233"/>
                  </a:lnTo>
                  <a:lnTo>
                    <a:pt x="15188" y="19986"/>
                  </a:lnTo>
                  <a:lnTo>
                    <a:pt x="17906" y="10723"/>
                  </a:lnTo>
                  <a:lnTo>
                    <a:pt x="18899" y="0"/>
                  </a:lnTo>
                  <a:lnTo>
                    <a:pt x="19037" y="11554"/>
                  </a:lnTo>
                  <a:lnTo>
                    <a:pt x="10407" y="52502"/>
                  </a:lnTo>
                  <a:lnTo>
                    <a:pt x="10845" y="76331"/>
                  </a:lnTo>
                  <a:lnTo>
                    <a:pt x="17207" y="101384"/>
                  </a:lnTo>
                  <a:lnTo>
                    <a:pt x="28839" y="120403"/>
                  </a:lnTo>
                  <a:lnTo>
                    <a:pt x="31926" y="124096"/>
                  </a:lnTo>
                  <a:lnTo>
                    <a:pt x="33984" y="125500"/>
                  </a:lnTo>
                  <a:lnTo>
                    <a:pt x="35356" y="125378"/>
                  </a:lnTo>
                  <a:lnTo>
                    <a:pt x="52937" y="104359"/>
                  </a:lnTo>
                  <a:lnTo>
                    <a:pt x="74291" y="61318"/>
                  </a:lnTo>
                  <a:lnTo>
                    <a:pt x="99677" y="24564"/>
                  </a:lnTo>
                  <a:lnTo>
                    <a:pt x="102509" y="15877"/>
                  </a:lnTo>
                  <a:lnTo>
                    <a:pt x="104323" y="14196"/>
                  </a:lnTo>
                  <a:lnTo>
                    <a:pt x="106590" y="14133"/>
                  </a:lnTo>
                  <a:lnTo>
                    <a:pt x="109160" y="15150"/>
                  </a:lnTo>
                  <a:lnTo>
                    <a:pt x="117834" y="31750"/>
                  </a:lnTo>
                  <a:lnTo>
                    <a:pt x="133397" y="74997"/>
                  </a:lnTo>
                  <a:lnTo>
                    <a:pt x="140780" y="92620"/>
                  </a:lnTo>
                  <a:lnTo>
                    <a:pt x="161907" y="126708"/>
                  </a:lnTo>
                  <a:lnTo>
                    <a:pt x="171089" y="133947"/>
                  </a:lnTo>
                  <a:lnTo>
                    <a:pt x="174385" y="135242"/>
                  </a:lnTo>
                  <a:lnTo>
                    <a:pt x="176581" y="135048"/>
                  </a:lnTo>
                  <a:lnTo>
                    <a:pt x="185163" y="127130"/>
                  </a:lnTo>
                  <a:lnTo>
                    <a:pt x="193975" y="108321"/>
                  </a:lnTo>
                  <a:lnTo>
                    <a:pt x="202050" y="64267"/>
                  </a:lnTo>
                  <a:lnTo>
                    <a:pt x="209111" y="21471"/>
                  </a:lnTo>
                  <a:lnTo>
                    <a:pt x="210316" y="20042"/>
                  </a:lnTo>
                  <a:lnTo>
                    <a:pt x="228600" y="17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767">
              <a:extLst>
                <a:ext uri="{FF2B5EF4-FFF2-40B4-BE49-F238E27FC236}">
                  <a16:creationId xmlns:a16="http://schemas.microsoft.com/office/drawing/2014/main" id="{883C0260-D594-0260-19BD-6C82AD2C747C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3185694" y="5211499"/>
              <a:ext cx="109957" cy="93919"/>
            </a:xfrm>
            <a:custGeom>
              <a:avLst/>
              <a:gdLst/>
              <a:ahLst/>
              <a:cxnLst/>
              <a:rect l="0" t="0" r="0" b="0"/>
              <a:pathLst>
                <a:path w="109957" h="93919">
                  <a:moveTo>
                    <a:pt x="5181" y="8201"/>
                  </a:moveTo>
                  <a:lnTo>
                    <a:pt x="5181" y="8201"/>
                  </a:lnTo>
                  <a:lnTo>
                    <a:pt x="23081" y="662"/>
                  </a:lnTo>
                  <a:lnTo>
                    <a:pt x="26640" y="0"/>
                  </a:lnTo>
                  <a:lnTo>
                    <a:pt x="29012" y="617"/>
                  </a:lnTo>
                  <a:lnTo>
                    <a:pt x="30593" y="2087"/>
                  </a:lnTo>
                  <a:lnTo>
                    <a:pt x="32350" y="6542"/>
                  </a:lnTo>
                  <a:lnTo>
                    <a:pt x="33131" y="12050"/>
                  </a:lnTo>
                  <a:lnTo>
                    <a:pt x="15377" y="57471"/>
                  </a:lnTo>
                  <a:lnTo>
                    <a:pt x="8672" y="71366"/>
                  </a:lnTo>
                  <a:lnTo>
                    <a:pt x="5157" y="86300"/>
                  </a:lnTo>
                  <a:lnTo>
                    <a:pt x="3048" y="88843"/>
                  </a:lnTo>
                  <a:lnTo>
                    <a:pt x="584" y="90537"/>
                  </a:lnTo>
                  <a:lnTo>
                    <a:pt x="0" y="91667"/>
                  </a:lnTo>
                  <a:lnTo>
                    <a:pt x="669" y="92420"/>
                  </a:lnTo>
                  <a:lnTo>
                    <a:pt x="4917" y="93838"/>
                  </a:lnTo>
                  <a:lnTo>
                    <a:pt x="18415" y="93918"/>
                  </a:lnTo>
                  <a:lnTo>
                    <a:pt x="65026" y="84225"/>
                  </a:lnTo>
                  <a:lnTo>
                    <a:pt x="101447" y="74778"/>
                  </a:lnTo>
                  <a:lnTo>
                    <a:pt x="109956" y="653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768">
              <a:extLst>
                <a:ext uri="{FF2B5EF4-FFF2-40B4-BE49-F238E27FC236}">
                  <a16:creationId xmlns:a16="http://schemas.microsoft.com/office/drawing/2014/main" id="{6C8B71A7-EFD0-2478-F501-CC30327DC747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3238500" y="5105400"/>
              <a:ext cx="9526" cy="47626"/>
            </a:xfrm>
            <a:custGeom>
              <a:avLst/>
              <a:gdLst/>
              <a:ahLst/>
              <a:cxnLst/>
              <a:rect l="0" t="0" r="0" b="0"/>
              <a:pathLst>
                <a:path w="9526" h="47626">
                  <a:moveTo>
                    <a:pt x="0" y="47625"/>
                  </a:moveTo>
                  <a:lnTo>
                    <a:pt x="0" y="476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769">
              <a:extLst>
                <a:ext uri="{FF2B5EF4-FFF2-40B4-BE49-F238E27FC236}">
                  <a16:creationId xmlns:a16="http://schemas.microsoft.com/office/drawing/2014/main" id="{529B1118-1C95-F37C-0571-52932F1DF83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3296203" y="5105400"/>
              <a:ext cx="113748" cy="208891"/>
            </a:xfrm>
            <a:custGeom>
              <a:avLst/>
              <a:gdLst/>
              <a:ahLst/>
              <a:cxnLst/>
              <a:rect l="0" t="0" r="0" b="0"/>
              <a:pathLst>
                <a:path w="113748" h="208891">
                  <a:moveTo>
                    <a:pt x="37547" y="0"/>
                  </a:moveTo>
                  <a:lnTo>
                    <a:pt x="37547" y="0"/>
                  </a:lnTo>
                  <a:lnTo>
                    <a:pt x="36489" y="45606"/>
                  </a:lnTo>
                  <a:lnTo>
                    <a:pt x="29943" y="82893"/>
                  </a:lnTo>
                  <a:lnTo>
                    <a:pt x="21300" y="119693"/>
                  </a:lnTo>
                  <a:lnTo>
                    <a:pt x="8899" y="161108"/>
                  </a:lnTo>
                  <a:lnTo>
                    <a:pt x="277" y="198281"/>
                  </a:lnTo>
                  <a:lnTo>
                    <a:pt x="0" y="202037"/>
                  </a:lnTo>
                  <a:lnTo>
                    <a:pt x="874" y="204541"/>
                  </a:lnTo>
                  <a:lnTo>
                    <a:pt x="2515" y="206211"/>
                  </a:lnTo>
                  <a:lnTo>
                    <a:pt x="7160" y="208066"/>
                  </a:lnTo>
                  <a:lnTo>
                    <a:pt x="12753" y="208890"/>
                  </a:lnTo>
                  <a:lnTo>
                    <a:pt x="56869" y="197766"/>
                  </a:lnTo>
                  <a:lnTo>
                    <a:pt x="113747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770">
              <a:extLst>
                <a:ext uri="{FF2B5EF4-FFF2-40B4-BE49-F238E27FC236}">
                  <a16:creationId xmlns:a16="http://schemas.microsoft.com/office/drawing/2014/main" id="{CCF2BBA8-E298-459E-CBC0-91C7B1D39C0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305175" y="52101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9"/>
                  </a:lnTo>
                  <a:lnTo>
                    <a:pt x="8467" y="18214"/>
                  </a:lnTo>
                  <a:lnTo>
                    <a:pt x="22813" y="13387"/>
                  </a:lnTo>
                  <a:lnTo>
                    <a:pt x="68926" y="9864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771">
              <a:extLst>
                <a:ext uri="{FF2B5EF4-FFF2-40B4-BE49-F238E27FC236}">
                  <a16:creationId xmlns:a16="http://schemas.microsoft.com/office/drawing/2014/main" id="{7FDBD358-2EAA-9E53-3B31-2F14492E3EB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486150" y="5096025"/>
              <a:ext cx="104776" cy="218926"/>
            </a:xfrm>
            <a:custGeom>
              <a:avLst/>
              <a:gdLst/>
              <a:ahLst/>
              <a:cxnLst/>
              <a:rect l="0" t="0" r="0" b="0"/>
              <a:pathLst>
                <a:path w="104776" h="218926">
                  <a:moveTo>
                    <a:pt x="0" y="18900"/>
                  </a:moveTo>
                  <a:lnTo>
                    <a:pt x="0" y="18900"/>
                  </a:lnTo>
                  <a:lnTo>
                    <a:pt x="0" y="13844"/>
                  </a:lnTo>
                  <a:lnTo>
                    <a:pt x="2822" y="8539"/>
                  </a:lnTo>
                  <a:lnTo>
                    <a:pt x="9132" y="358"/>
                  </a:lnTo>
                  <a:lnTo>
                    <a:pt x="14465" y="0"/>
                  </a:lnTo>
                  <a:lnTo>
                    <a:pt x="15994" y="2067"/>
                  </a:lnTo>
                  <a:lnTo>
                    <a:pt x="18144" y="15088"/>
                  </a:lnTo>
                  <a:lnTo>
                    <a:pt x="20029" y="44326"/>
                  </a:lnTo>
                  <a:lnTo>
                    <a:pt x="24071" y="55248"/>
                  </a:lnTo>
                  <a:lnTo>
                    <a:pt x="23751" y="67157"/>
                  </a:lnTo>
                  <a:lnTo>
                    <a:pt x="19463" y="97141"/>
                  </a:lnTo>
                  <a:lnTo>
                    <a:pt x="20292" y="107648"/>
                  </a:lnTo>
                  <a:lnTo>
                    <a:pt x="26625" y="125841"/>
                  </a:lnTo>
                  <a:lnTo>
                    <a:pt x="28189" y="149503"/>
                  </a:lnTo>
                  <a:lnTo>
                    <a:pt x="25582" y="159143"/>
                  </a:lnTo>
                  <a:lnTo>
                    <a:pt x="23404" y="163195"/>
                  </a:lnTo>
                  <a:lnTo>
                    <a:pt x="23011" y="168013"/>
                  </a:lnTo>
                  <a:lnTo>
                    <a:pt x="25398" y="183849"/>
                  </a:lnTo>
                  <a:lnTo>
                    <a:pt x="22459" y="195715"/>
                  </a:lnTo>
                  <a:lnTo>
                    <a:pt x="25152" y="202612"/>
                  </a:lnTo>
                  <a:lnTo>
                    <a:pt x="25235" y="204875"/>
                  </a:lnTo>
                  <a:lnTo>
                    <a:pt x="24231" y="206383"/>
                  </a:lnTo>
                  <a:lnTo>
                    <a:pt x="22504" y="207389"/>
                  </a:lnTo>
                  <a:lnTo>
                    <a:pt x="22411" y="207001"/>
                  </a:lnTo>
                  <a:lnTo>
                    <a:pt x="33542" y="189862"/>
                  </a:lnTo>
                  <a:lnTo>
                    <a:pt x="50957" y="151959"/>
                  </a:lnTo>
                  <a:lnTo>
                    <a:pt x="88511" y="120576"/>
                  </a:lnTo>
                  <a:lnTo>
                    <a:pt x="91816" y="119491"/>
                  </a:lnTo>
                  <a:lnTo>
                    <a:pt x="95078" y="119828"/>
                  </a:lnTo>
                  <a:lnTo>
                    <a:pt x="102859" y="122915"/>
                  </a:lnTo>
                  <a:lnTo>
                    <a:pt x="104208" y="133562"/>
                  </a:lnTo>
                  <a:lnTo>
                    <a:pt x="104753" y="180963"/>
                  </a:lnTo>
                  <a:lnTo>
                    <a:pt x="104775" y="218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176">
            <a:extLst>
              <a:ext uri="{FF2B5EF4-FFF2-40B4-BE49-F238E27FC236}">
                <a16:creationId xmlns:a16="http://schemas.microsoft.com/office/drawing/2014/main" id="{4FC08FDD-EAF3-E730-C316-E76030AA470A}"/>
              </a:ext>
            </a:extLst>
          </p:cNvPr>
          <p:cNvGrpSpPr/>
          <p:nvPr/>
        </p:nvGrpSpPr>
        <p:grpSpPr>
          <a:xfrm>
            <a:off x="3956435" y="5048250"/>
            <a:ext cx="634542" cy="342901"/>
            <a:chOff x="3956435" y="5048250"/>
            <a:chExt cx="634542" cy="342901"/>
          </a:xfrm>
        </p:grpSpPr>
        <p:sp>
          <p:nvSpPr>
            <p:cNvPr id="377" name="SMARTInkShape-772">
              <a:extLst>
                <a:ext uri="{FF2B5EF4-FFF2-40B4-BE49-F238E27FC236}">
                  <a16:creationId xmlns:a16="http://schemas.microsoft.com/office/drawing/2014/main" id="{8D8F1F90-73F2-9B13-0638-262E2E899CF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56435" y="5057775"/>
              <a:ext cx="144726" cy="333376"/>
            </a:xfrm>
            <a:custGeom>
              <a:avLst/>
              <a:gdLst/>
              <a:ahLst/>
              <a:cxnLst/>
              <a:rect l="0" t="0" r="0" b="0"/>
              <a:pathLst>
                <a:path w="144726" h="333376">
                  <a:moveTo>
                    <a:pt x="129790" y="0"/>
                  </a:moveTo>
                  <a:lnTo>
                    <a:pt x="129790" y="0"/>
                  </a:lnTo>
                  <a:lnTo>
                    <a:pt x="144725" y="0"/>
                  </a:lnTo>
                  <a:lnTo>
                    <a:pt x="135180" y="0"/>
                  </a:lnTo>
                  <a:lnTo>
                    <a:pt x="129364" y="2822"/>
                  </a:lnTo>
                  <a:lnTo>
                    <a:pt x="84972" y="37328"/>
                  </a:lnTo>
                  <a:lnTo>
                    <a:pt x="55085" y="78555"/>
                  </a:lnTo>
                  <a:lnTo>
                    <a:pt x="28486" y="122409"/>
                  </a:lnTo>
                  <a:lnTo>
                    <a:pt x="14283" y="162093"/>
                  </a:lnTo>
                  <a:lnTo>
                    <a:pt x="3374" y="207365"/>
                  </a:lnTo>
                  <a:lnTo>
                    <a:pt x="2344" y="230099"/>
                  </a:lnTo>
                  <a:lnTo>
                    <a:pt x="3297" y="247258"/>
                  </a:lnTo>
                  <a:lnTo>
                    <a:pt x="0" y="268818"/>
                  </a:lnTo>
                  <a:lnTo>
                    <a:pt x="2609" y="282105"/>
                  </a:lnTo>
                  <a:lnTo>
                    <a:pt x="16528" y="311809"/>
                  </a:lnTo>
                  <a:lnTo>
                    <a:pt x="25124" y="322379"/>
                  </a:lnTo>
                  <a:lnTo>
                    <a:pt x="35999" y="328488"/>
                  </a:lnTo>
                  <a:lnTo>
                    <a:pt x="6311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773">
              <a:extLst>
                <a:ext uri="{FF2B5EF4-FFF2-40B4-BE49-F238E27FC236}">
                  <a16:creationId xmlns:a16="http://schemas.microsoft.com/office/drawing/2014/main" id="{0F54AC72-0BDA-D0B9-ECFC-658796692BDD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124325" y="5182108"/>
              <a:ext cx="140981" cy="142368"/>
            </a:xfrm>
            <a:custGeom>
              <a:avLst/>
              <a:gdLst/>
              <a:ahLst/>
              <a:cxnLst/>
              <a:rect l="0" t="0" r="0" b="0"/>
              <a:pathLst>
                <a:path w="140981" h="142368">
                  <a:moveTo>
                    <a:pt x="0" y="18542"/>
                  </a:moveTo>
                  <a:lnTo>
                    <a:pt x="0" y="18542"/>
                  </a:lnTo>
                  <a:lnTo>
                    <a:pt x="8662" y="10938"/>
                  </a:lnTo>
                  <a:lnTo>
                    <a:pt x="22793" y="3354"/>
                  </a:lnTo>
                  <a:lnTo>
                    <a:pt x="37585" y="255"/>
                  </a:lnTo>
                  <a:lnTo>
                    <a:pt x="40932" y="0"/>
                  </a:lnTo>
                  <a:lnTo>
                    <a:pt x="47473" y="2541"/>
                  </a:lnTo>
                  <a:lnTo>
                    <a:pt x="50699" y="4699"/>
                  </a:lnTo>
                  <a:lnTo>
                    <a:pt x="60294" y="17851"/>
                  </a:lnTo>
                  <a:lnTo>
                    <a:pt x="61363" y="23373"/>
                  </a:lnTo>
                  <a:lnTo>
                    <a:pt x="54667" y="69086"/>
                  </a:lnTo>
                  <a:lnTo>
                    <a:pt x="45422" y="110389"/>
                  </a:lnTo>
                  <a:lnTo>
                    <a:pt x="39546" y="120764"/>
                  </a:lnTo>
                  <a:lnTo>
                    <a:pt x="39064" y="120556"/>
                  </a:lnTo>
                  <a:lnTo>
                    <a:pt x="38528" y="117504"/>
                  </a:lnTo>
                  <a:lnTo>
                    <a:pt x="39444" y="116267"/>
                  </a:lnTo>
                  <a:lnTo>
                    <a:pt x="43283" y="114892"/>
                  </a:lnTo>
                  <a:lnTo>
                    <a:pt x="48518" y="108637"/>
                  </a:lnTo>
                  <a:lnTo>
                    <a:pt x="64676" y="82421"/>
                  </a:lnTo>
                  <a:lnTo>
                    <a:pt x="109984" y="39646"/>
                  </a:lnTo>
                  <a:lnTo>
                    <a:pt x="120312" y="31969"/>
                  </a:lnTo>
                  <a:lnTo>
                    <a:pt x="126850" y="29801"/>
                  </a:lnTo>
                  <a:lnTo>
                    <a:pt x="130075" y="30281"/>
                  </a:lnTo>
                  <a:lnTo>
                    <a:pt x="136480" y="33637"/>
                  </a:lnTo>
                  <a:lnTo>
                    <a:pt x="138612" y="36014"/>
                  </a:lnTo>
                  <a:lnTo>
                    <a:pt x="140980" y="41477"/>
                  </a:lnTo>
                  <a:lnTo>
                    <a:pt x="139210" y="50255"/>
                  </a:lnTo>
                  <a:lnTo>
                    <a:pt x="135087" y="67097"/>
                  </a:lnTo>
                  <a:lnTo>
                    <a:pt x="134508" y="73137"/>
                  </a:lnTo>
                  <a:lnTo>
                    <a:pt x="117049" y="118872"/>
                  </a:lnTo>
                  <a:lnTo>
                    <a:pt x="115114" y="133759"/>
                  </a:lnTo>
                  <a:lnTo>
                    <a:pt x="113784" y="136629"/>
                  </a:lnTo>
                  <a:lnTo>
                    <a:pt x="104775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774">
              <a:extLst>
                <a:ext uri="{FF2B5EF4-FFF2-40B4-BE49-F238E27FC236}">
                  <a16:creationId xmlns:a16="http://schemas.microsoft.com/office/drawing/2014/main" id="{D3136F8F-6D90-DCDF-80BB-3E3B35AB9893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324350" y="522922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6548" y="0"/>
                  </a:lnTo>
                  <a:lnTo>
                    <a:pt x="92012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775">
              <a:extLst>
                <a:ext uri="{FF2B5EF4-FFF2-40B4-BE49-F238E27FC236}">
                  <a16:creationId xmlns:a16="http://schemas.microsoft.com/office/drawing/2014/main" id="{13E24311-D84A-C022-7845-EA58F5491A17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76750" y="5172075"/>
              <a:ext cx="24539" cy="114301"/>
            </a:xfrm>
            <a:custGeom>
              <a:avLst/>
              <a:gdLst/>
              <a:ahLst/>
              <a:cxnLst/>
              <a:rect l="0" t="0" r="0" b="0"/>
              <a:pathLst>
                <a:path w="24539" h="114301">
                  <a:moveTo>
                    <a:pt x="19050" y="0"/>
                  </a:moveTo>
                  <a:lnTo>
                    <a:pt x="19050" y="0"/>
                  </a:lnTo>
                  <a:lnTo>
                    <a:pt x="24106" y="5056"/>
                  </a:lnTo>
                  <a:lnTo>
                    <a:pt x="24538" y="7604"/>
                  </a:lnTo>
                  <a:lnTo>
                    <a:pt x="23766" y="10361"/>
                  </a:lnTo>
                  <a:lnTo>
                    <a:pt x="22194" y="13257"/>
                  </a:lnTo>
                  <a:lnTo>
                    <a:pt x="12688" y="59846"/>
                  </a:lnTo>
                  <a:lnTo>
                    <a:pt x="1447" y="10605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776">
              <a:extLst>
                <a:ext uri="{FF2B5EF4-FFF2-40B4-BE49-F238E27FC236}">
                  <a16:creationId xmlns:a16="http://schemas.microsoft.com/office/drawing/2014/main" id="{9507A56E-C745-B99D-4627-FA095F8746B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505325" y="5048250"/>
              <a:ext cx="85652" cy="314326"/>
            </a:xfrm>
            <a:custGeom>
              <a:avLst/>
              <a:gdLst/>
              <a:ahLst/>
              <a:cxnLst/>
              <a:rect l="0" t="0" r="0" b="0"/>
              <a:pathLst>
                <a:path w="85652" h="314326">
                  <a:moveTo>
                    <a:pt x="38100" y="0"/>
                  </a:moveTo>
                  <a:lnTo>
                    <a:pt x="38100" y="0"/>
                  </a:lnTo>
                  <a:lnTo>
                    <a:pt x="59559" y="13257"/>
                  </a:lnTo>
                  <a:lnTo>
                    <a:pt x="69622" y="32503"/>
                  </a:lnTo>
                  <a:lnTo>
                    <a:pt x="81447" y="72939"/>
                  </a:lnTo>
                  <a:lnTo>
                    <a:pt x="84880" y="111970"/>
                  </a:lnTo>
                  <a:lnTo>
                    <a:pt x="85474" y="151710"/>
                  </a:lnTo>
                  <a:lnTo>
                    <a:pt x="85651" y="190295"/>
                  </a:lnTo>
                  <a:lnTo>
                    <a:pt x="80654" y="236203"/>
                  </a:lnTo>
                  <a:lnTo>
                    <a:pt x="74963" y="269299"/>
                  </a:lnTo>
                  <a:lnTo>
                    <a:pt x="66478" y="286905"/>
                  </a:lnTo>
                  <a:lnTo>
                    <a:pt x="61252" y="292870"/>
                  </a:lnTo>
                  <a:lnTo>
                    <a:pt x="49801" y="299498"/>
                  </a:lnTo>
                  <a:lnTo>
                    <a:pt x="0" y="314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177">
            <a:extLst>
              <a:ext uri="{FF2B5EF4-FFF2-40B4-BE49-F238E27FC236}">
                <a16:creationId xmlns:a16="http://schemas.microsoft.com/office/drawing/2014/main" id="{2AC23FFF-CE07-8FAA-A0A3-AF2A8CAFAA5D}"/>
              </a:ext>
            </a:extLst>
          </p:cNvPr>
          <p:cNvGrpSpPr/>
          <p:nvPr/>
        </p:nvGrpSpPr>
        <p:grpSpPr>
          <a:xfrm>
            <a:off x="4844698" y="5048806"/>
            <a:ext cx="375003" cy="370920"/>
            <a:chOff x="4844698" y="5048806"/>
            <a:chExt cx="375003" cy="370920"/>
          </a:xfrm>
        </p:grpSpPr>
        <p:sp>
          <p:nvSpPr>
            <p:cNvPr id="383" name="SMARTInkShape-777">
              <a:extLst>
                <a:ext uri="{FF2B5EF4-FFF2-40B4-BE49-F238E27FC236}">
                  <a16:creationId xmlns:a16="http://schemas.microsoft.com/office/drawing/2014/main" id="{EA990AC4-D006-B9FA-66EF-3165536A7FD4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844698" y="5073622"/>
              <a:ext cx="127353" cy="267698"/>
            </a:xfrm>
            <a:custGeom>
              <a:avLst/>
              <a:gdLst/>
              <a:ahLst/>
              <a:cxnLst/>
              <a:rect l="0" t="0" r="0" b="0"/>
              <a:pathLst>
                <a:path w="127353" h="267698">
                  <a:moveTo>
                    <a:pt x="108302" y="184178"/>
                  </a:moveTo>
                  <a:lnTo>
                    <a:pt x="108302" y="184178"/>
                  </a:lnTo>
                  <a:lnTo>
                    <a:pt x="122491" y="169989"/>
                  </a:lnTo>
                  <a:lnTo>
                    <a:pt x="123053" y="166252"/>
                  </a:lnTo>
                  <a:lnTo>
                    <a:pt x="118724" y="149153"/>
                  </a:lnTo>
                  <a:lnTo>
                    <a:pt x="104648" y="133091"/>
                  </a:lnTo>
                  <a:lnTo>
                    <a:pt x="98565" y="129724"/>
                  </a:lnTo>
                  <a:lnTo>
                    <a:pt x="89420" y="127383"/>
                  </a:lnTo>
                  <a:lnTo>
                    <a:pt x="71099" y="127075"/>
                  </a:lnTo>
                  <a:lnTo>
                    <a:pt x="62487" y="129871"/>
                  </a:lnTo>
                  <a:lnTo>
                    <a:pt x="28445" y="154476"/>
                  </a:lnTo>
                  <a:lnTo>
                    <a:pt x="17071" y="168860"/>
                  </a:lnTo>
                  <a:lnTo>
                    <a:pt x="1146" y="203965"/>
                  </a:lnTo>
                  <a:lnTo>
                    <a:pt x="0" y="222605"/>
                  </a:lnTo>
                  <a:lnTo>
                    <a:pt x="2830" y="250330"/>
                  </a:lnTo>
                  <a:lnTo>
                    <a:pt x="5178" y="254737"/>
                  </a:lnTo>
                  <a:lnTo>
                    <a:pt x="13434" y="262457"/>
                  </a:lnTo>
                  <a:lnTo>
                    <a:pt x="21336" y="266594"/>
                  </a:lnTo>
                  <a:lnTo>
                    <a:pt x="24925" y="267697"/>
                  </a:lnTo>
                  <a:lnTo>
                    <a:pt x="37379" y="263278"/>
                  </a:lnTo>
                  <a:lnTo>
                    <a:pt x="45145" y="259136"/>
                  </a:lnTo>
                  <a:lnTo>
                    <a:pt x="56595" y="246068"/>
                  </a:lnTo>
                  <a:lnTo>
                    <a:pt x="84085" y="203645"/>
                  </a:lnTo>
                  <a:lnTo>
                    <a:pt x="98344" y="162741"/>
                  </a:lnTo>
                  <a:lnTo>
                    <a:pt x="106699" y="128437"/>
                  </a:lnTo>
                  <a:lnTo>
                    <a:pt x="117351" y="81585"/>
                  </a:lnTo>
                  <a:lnTo>
                    <a:pt x="124389" y="48653"/>
                  </a:lnTo>
                  <a:lnTo>
                    <a:pt x="127178" y="1573"/>
                  </a:lnTo>
                  <a:lnTo>
                    <a:pt x="127236" y="0"/>
                  </a:lnTo>
                  <a:lnTo>
                    <a:pt x="127352" y="32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778">
              <a:extLst>
                <a:ext uri="{FF2B5EF4-FFF2-40B4-BE49-F238E27FC236}">
                  <a16:creationId xmlns:a16="http://schemas.microsoft.com/office/drawing/2014/main" id="{63DB4FD4-2824-EA48-78E9-30C3287A11F0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5019675" y="5048806"/>
              <a:ext cx="180931" cy="370920"/>
            </a:xfrm>
            <a:custGeom>
              <a:avLst/>
              <a:gdLst/>
              <a:ahLst/>
              <a:cxnLst/>
              <a:rect l="0" t="0" r="0" b="0"/>
              <a:pathLst>
                <a:path w="180931" h="370920">
                  <a:moveTo>
                    <a:pt x="161925" y="56594"/>
                  </a:moveTo>
                  <a:lnTo>
                    <a:pt x="161925" y="56594"/>
                  </a:lnTo>
                  <a:lnTo>
                    <a:pt x="166981" y="51538"/>
                  </a:lnTo>
                  <a:lnTo>
                    <a:pt x="172286" y="49055"/>
                  </a:lnTo>
                  <a:lnTo>
                    <a:pt x="179258" y="47461"/>
                  </a:lnTo>
                  <a:lnTo>
                    <a:pt x="179830" y="46273"/>
                  </a:lnTo>
                  <a:lnTo>
                    <a:pt x="180930" y="24689"/>
                  </a:lnTo>
                  <a:lnTo>
                    <a:pt x="178133" y="18425"/>
                  </a:lnTo>
                  <a:lnTo>
                    <a:pt x="174420" y="12113"/>
                  </a:lnTo>
                  <a:lnTo>
                    <a:pt x="172770" y="5780"/>
                  </a:lnTo>
                  <a:lnTo>
                    <a:pt x="171272" y="3668"/>
                  </a:lnTo>
                  <a:lnTo>
                    <a:pt x="169214" y="2260"/>
                  </a:lnTo>
                  <a:lnTo>
                    <a:pt x="163049" y="695"/>
                  </a:lnTo>
                  <a:lnTo>
                    <a:pt x="153251" y="0"/>
                  </a:lnTo>
                  <a:lnTo>
                    <a:pt x="141843" y="5336"/>
                  </a:lnTo>
                  <a:lnTo>
                    <a:pt x="135837" y="9722"/>
                  </a:lnTo>
                  <a:lnTo>
                    <a:pt x="109930" y="48236"/>
                  </a:lnTo>
                  <a:lnTo>
                    <a:pt x="86547" y="88454"/>
                  </a:lnTo>
                  <a:lnTo>
                    <a:pt x="68091" y="131562"/>
                  </a:lnTo>
                  <a:lnTo>
                    <a:pt x="54255" y="170651"/>
                  </a:lnTo>
                  <a:lnTo>
                    <a:pt x="44533" y="209510"/>
                  </a:lnTo>
                  <a:lnTo>
                    <a:pt x="34950" y="254537"/>
                  </a:lnTo>
                  <a:lnTo>
                    <a:pt x="28776" y="296463"/>
                  </a:lnTo>
                  <a:lnTo>
                    <a:pt x="21284" y="337671"/>
                  </a:lnTo>
                  <a:lnTo>
                    <a:pt x="18985" y="351909"/>
                  </a:lnTo>
                  <a:lnTo>
                    <a:pt x="14435" y="361765"/>
                  </a:lnTo>
                  <a:lnTo>
                    <a:pt x="11740" y="364816"/>
                  </a:lnTo>
                  <a:lnTo>
                    <a:pt x="0" y="370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779">
              <a:extLst>
                <a:ext uri="{FF2B5EF4-FFF2-40B4-BE49-F238E27FC236}">
                  <a16:creationId xmlns:a16="http://schemas.microsoft.com/office/drawing/2014/main" id="{331F179A-8809-5142-F115-D06ED86C0DDA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991100" y="5229225"/>
              <a:ext cx="228601" cy="28576"/>
            </a:xfrm>
            <a:custGeom>
              <a:avLst/>
              <a:gdLst/>
              <a:ahLst/>
              <a:cxnLst/>
              <a:rect l="0" t="0" r="0" b="0"/>
              <a:pathLst>
                <a:path w="2286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9"/>
                  </a:lnTo>
                  <a:lnTo>
                    <a:pt x="28427" y="20374"/>
                  </a:lnTo>
                  <a:lnTo>
                    <a:pt x="74286" y="26763"/>
                  </a:lnTo>
                  <a:lnTo>
                    <a:pt x="113733" y="28039"/>
                  </a:lnTo>
                  <a:lnTo>
                    <a:pt x="152232" y="25594"/>
                  </a:lnTo>
                  <a:lnTo>
                    <a:pt x="193053" y="15286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9" name="SMARTInkShape-Group178">
            <a:extLst>
              <a:ext uri="{FF2B5EF4-FFF2-40B4-BE49-F238E27FC236}">
                <a16:creationId xmlns:a16="http://schemas.microsoft.com/office/drawing/2014/main" id="{9BA9439C-6B52-49D6-38DA-7259687A6C04}"/>
              </a:ext>
            </a:extLst>
          </p:cNvPr>
          <p:cNvGrpSpPr/>
          <p:nvPr/>
        </p:nvGrpSpPr>
        <p:grpSpPr>
          <a:xfrm>
            <a:off x="1291827" y="5435590"/>
            <a:ext cx="575074" cy="305218"/>
            <a:chOff x="1291827" y="5435590"/>
            <a:chExt cx="575074" cy="305218"/>
          </a:xfrm>
        </p:grpSpPr>
        <p:sp>
          <p:nvSpPr>
            <p:cNvPr id="387" name="SMARTInkShape-780">
              <a:extLst>
                <a:ext uri="{FF2B5EF4-FFF2-40B4-BE49-F238E27FC236}">
                  <a16:creationId xmlns:a16="http://schemas.microsoft.com/office/drawing/2014/main" id="{3D9E5705-D1D4-5794-3329-15F2334B817C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1291827" y="5592616"/>
              <a:ext cx="346342" cy="148192"/>
            </a:xfrm>
            <a:custGeom>
              <a:avLst/>
              <a:gdLst/>
              <a:ahLst/>
              <a:cxnLst/>
              <a:rect l="0" t="0" r="0" b="0"/>
              <a:pathLst>
                <a:path w="346342" h="148192">
                  <a:moveTo>
                    <a:pt x="136923" y="17609"/>
                  </a:moveTo>
                  <a:lnTo>
                    <a:pt x="136923" y="17609"/>
                  </a:lnTo>
                  <a:lnTo>
                    <a:pt x="154646" y="17609"/>
                  </a:lnTo>
                  <a:lnTo>
                    <a:pt x="150524" y="12553"/>
                  </a:lnTo>
                  <a:lnTo>
                    <a:pt x="145437" y="10070"/>
                  </a:lnTo>
                  <a:lnTo>
                    <a:pt x="142599" y="9408"/>
                  </a:lnTo>
                  <a:lnTo>
                    <a:pt x="140707" y="7908"/>
                  </a:lnTo>
                  <a:lnTo>
                    <a:pt x="138605" y="3420"/>
                  </a:lnTo>
                  <a:lnTo>
                    <a:pt x="135928" y="1799"/>
                  </a:lnTo>
                  <a:lnTo>
                    <a:pt x="127308" y="0"/>
                  </a:lnTo>
                  <a:lnTo>
                    <a:pt x="91436" y="6448"/>
                  </a:lnTo>
                  <a:lnTo>
                    <a:pt x="50016" y="26043"/>
                  </a:lnTo>
                  <a:lnTo>
                    <a:pt x="27329" y="53739"/>
                  </a:lnTo>
                  <a:lnTo>
                    <a:pt x="4611" y="97429"/>
                  </a:lnTo>
                  <a:lnTo>
                    <a:pt x="1090" y="102573"/>
                  </a:lnTo>
                  <a:lnTo>
                    <a:pt x="0" y="116754"/>
                  </a:lnTo>
                  <a:lnTo>
                    <a:pt x="2867" y="141615"/>
                  </a:lnTo>
                  <a:lnTo>
                    <a:pt x="6277" y="144730"/>
                  </a:lnTo>
                  <a:lnTo>
                    <a:pt x="18533" y="148191"/>
                  </a:lnTo>
                  <a:lnTo>
                    <a:pt x="31741" y="146907"/>
                  </a:lnTo>
                  <a:lnTo>
                    <a:pt x="44667" y="141750"/>
                  </a:lnTo>
                  <a:lnTo>
                    <a:pt x="76574" y="115240"/>
                  </a:lnTo>
                  <a:lnTo>
                    <a:pt x="109639" y="69663"/>
                  </a:lnTo>
                  <a:lnTo>
                    <a:pt x="124328" y="47185"/>
                  </a:lnTo>
                  <a:lnTo>
                    <a:pt x="126792" y="38738"/>
                  </a:lnTo>
                  <a:lnTo>
                    <a:pt x="126994" y="39104"/>
                  </a:lnTo>
                  <a:lnTo>
                    <a:pt x="132439" y="85618"/>
                  </a:lnTo>
                  <a:lnTo>
                    <a:pt x="136913" y="130394"/>
                  </a:lnTo>
                  <a:lnTo>
                    <a:pt x="137974" y="130899"/>
                  </a:lnTo>
                  <a:lnTo>
                    <a:pt x="141976" y="131459"/>
                  </a:lnTo>
                  <a:lnTo>
                    <a:pt x="147283" y="128887"/>
                  </a:lnTo>
                  <a:lnTo>
                    <a:pt x="178212" y="100107"/>
                  </a:lnTo>
                  <a:lnTo>
                    <a:pt x="181732" y="93786"/>
                  </a:lnTo>
                  <a:lnTo>
                    <a:pt x="182671" y="90618"/>
                  </a:lnTo>
                  <a:lnTo>
                    <a:pt x="189358" y="84277"/>
                  </a:lnTo>
                  <a:lnTo>
                    <a:pt x="197269" y="77931"/>
                  </a:lnTo>
                  <a:lnTo>
                    <a:pt x="207821" y="62059"/>
                  </a:lnTo>
                  <a:lnTo>
                    <a:pt x="213589" y="58531"/>
                  </a:lnTo>
                  <a:lnTo>
                    <a:pt x="216609" y="57590"/>
                  </a:lnTo>
                  <a:lnTo>
                    <a:pt x="218622" y="55905"/>
                  </a:lnTo>
                  <a:lnTo>
                    <a:pt x="220859" y="51210"/>
                  </a:lnTo>
                  <a:lnTo>
                    <a:pt x="222513" y="49534"/>
                  </a:lnTo>
                  <a:lnTo>
                    <a:pt x="231734" y="46315"/>
                  </a:lnTo>
                  <a:lnTo>
                    <a:pt x="233145" y="60360"/>
                  </a:lnTo>
                  <a:lnTo>
                    <a:pt x="238694" y="73197"/>
                  </a:lnTo>
                  <a:lnTo>
                    <a:pt x="249061" y="119192"/>
                  </a:lnTo>
                  <a:lnTo>
                    <a:pt x="251186" y="131689"/>
                  </a:lnTo>
                  <a:lnTo>
                    <a:pt x="285375" y="96694"/>
                  </a:lnTo>
                  <a:lnTo>
                    <a:pt x="296502" y="81141"/>
                  </a:lnTo>
                  <a:lnTo>
                    <a:pt x="319719" y="62481"/>
                  </a:lnTo>
                  <a:lnTo>
                    <a:pt x="323345" y="61282"/>
                  </a:lnTo>
                  <a:lnTo>
                    <a:pt x="326821" y="61541"/>
                  </a:lnTo>
                  <a:lnTo>
                    <a:pt x="334948" y="64504"/>
                  </a:lnTo>
                  <a:lnTo>
                    <a:pt x="341412" y="70074"/>
                  </a:lnTo>
                  <a:lnTo>
                    <a:pt x="344223" y="75499"/>
                  </a:lnTo>
                  <a:lnTo>
                    <a:pt x="346177" y="97277"/>
                  </a:lnTo>
                  <a:lnTo>
                    <a:pt x="346341" y="105228"/>
                  </a:lnTo>
                  <a:lnTo>
                    <a:pt x="343592" y="112290"/>
                  </a:lnTo>
                  <a:lnTo>
                    <a:pt x="336948" y="122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781">
              <a:extLst>
                <a:ext uri="{FF2B5EF4-FFF2-40B4-BE49-F238E27FC236}">
                  <a16:creationId xmlns:a16="http://schemas.microsoft.com/office/drawing/2014/main" id="{00707A14-DA3F-B02A-D7C0-5B9667CDB7C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1734143" y="5435590"/>
              <a:ext cx="132758" cy="279151"/>
            </a:xfrm>
            <a:custGeom>
              <a:avLst/>
              <a:gdLst/>
              <a:ahLst/>
              <a:cxnLst/>
              <a:rect l="0" t="0" r="0" b="0"/>
              <a:pathLst>
                <a:path w="132758" h="279151">
                  <a:moveTo>
                    <a:pt x="75607" y="222260"/>
                  </a:moveTo>
                  <a:lnTo>
                    <a:pt x="75607" y="222260"/>
                  </a:lnTo>
                  <a:lnTo>
                    <a:pt x="75607" y="212147"/>
                  </a:lnTo>
                  <a:lnTo>
                    <a:pt x="76665" y="209168"/>
                  </a:lnTo>
                  <a:lnTo>
                    <a:pt x="78429" y="207182"/>
                  </a:lnTo>
                  <a:lnTo>
                    <a:pt x="87366" y="200737"/>
                  </a:lnTo>
                  <a:lnTo>
                    <a:pt x="89796" y="198387"/>
                  </a:lnTo>
                  <a:lnTo>
                    <a:pt x="92497" y="192952"/>
                  </a:lnTo>
                  <a:lnTo>
                    <a:pt x="93217" y="190022"/>
                  </a:lnTo>
                  <a:lnTo>
                    <a:pt x="92639" y="188068"/>
                  </a:lnTo>
                  <a:lnTo>
                    <a:pt x="91195" y="186766"/>
                  </a:lnTo>
                  <a:lnTo>
                    <a:pt x="86768" y="184259"/>
                  </a:lnTo>
                  <a:lnTo>
                    <a:pt x="77286" y="176112"/>
                  </a:lnTo>
                  <a:lnTo>
                    <a:pt x="65992" y="175073"/>
                  </a:lnTo>
                  <a:lnTo>
                    <a:pt x="57928" y="177652"/>
                  </a:lnTo>
                  <a:lnTo>
                    <a:pt x="39804" y="191966"/>
                  </a:lnTo>
                  <a:lnTo>
                    <a:pt x="9531" y="224517"/>
                  </a:lnTo>
                  <a:lnTo>
                    <a:pt x="3907" y="235963"/>
                  </a:lnTo>
                  <a:lnTo>
                    <a:pt x="0" y="256729"/>
                  </a:lnTo>
                  <a:lnTo>
                    <a:pt x="4639" y="269397"/>
                  </a:lnTo>
                  <a:lnTo>
                    <a:pt x="8187" y="272735"/>
                  </a:lnTo>
                  <a:lnTo>
                    <a:pt x="17773" y="276443"/>
                  </a:lnTo>
                  <a:lnTo>
                    <a:pt x="40343" y="279150"/>
                  </a:lnTo>
                  <a:lnTo>
                    <a:pt x="46881" y="276472"/>
                  </a:lnTo>
                  <a:lnTo>
                    <a:pt x="64759" y="266130"/>
                  </a:lnTo>
                  <a:lnTo>
                    <a:pt x="73608" y="254458"/>
                  </a:lnTo>
                  <a:lnTo>
                    <a:pt x="89764" y="212125"/>
                  </a:lnTo>
                  <a:lnTo>
                    <a:pt x="106390" y="166871"/>
                  </a:lnTo>
                  <a:lnTo>
                    <a:pt x="113320" y="127358"/>
                  </a:lnTo>
                  <a:lnTo>
                    <a:pt x="120960" y="86156"/>
                  </a:lnTo>
                  <a:lnTo>
                    <a:pt x="123991" y="41314"/>
                  </a:lnTo>
                  <a:lnTo>
                    <a:pt x="131393" y="14844"/>
                  </a:lnTo>
                  <a:lnTo>
                    <a:pt x="132488" y="0"/>
                  </a:lnTo>
                  <a:lnTo>
                    <a:pt x="132577" y="3"/>
                  </a:lnTo>
                  <a:lnTo>
                    <a:pt x="132757" y="3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179">
            <a:extLst>
              <a:ext uri="{FF2B5EF4-FFF2-40B4-BE49-F238E27FC236}">
                <a16:creationId xmlns:a16="http://schemas.microsoft.com/office/drawing/2014/main" id="{BE433CCD-2ECD-7F34-5FE3-B7EA3E397509}"/>
              </a:ext>
            </a:extLst>
          </p:cNvPr>
          <p:cNvGrpSpPr/>
          <p:nvPr/>
        </p:nvGrpSpPr>
        <p:grpSpPr>
          <a:xfrm>
            <a:off x="2182686" y="5497249"/>
            <a:ext cx="484315" cy="265371"/>
            <a:chOff x="2182686" y="5497249"/>
            <a:chExt cx="484315" cy="265371"/>
          </a:xfrm>
        </p:grpSpPr>
        <p:sp>
          <p:nvSpPr>
            <p:cNvPr id="390" name="SMARTInkShape-782">
              <a:extLst>
                <a:ext uri="{FF2B5EF4-FFF2-40B4-BE49-F238E27FC236}">
                  <a16:creationId xmlns:a16="http://schemas.microsoft.com/office/drawing/2014/main" id="{479B2A7B-6865-2A44-0E45-CDD5A67B5098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182686" y="5543550"/>
              <a:ext cx="169874" cy="161926"/>
            </a:xfrm>
            <a:custGeom>
              <a:avLst/>
              <a:gdLst/>
              <a:ahLst/>
              <a:cxnLst/>
              <a:rect l="0" t="0" r="0" b="0"/>
              <a:pathLst>
                <a:path w="169874" h="161926">
                  <a:moveTo>
                    <a:pt x="160464" y="0"/>
                  </a:moveTo>
                  <a:lnTo>
                    <a:pt x="160464" y="0"/>
                  </a:lnTo>
                  <a:lnTo>
                    <a:pt x="169873" y="0"/>
                  </a:lnTo>
                  <a:lnTo>
                    <a:pt x="150276" y="22534"/>
                  </a:lnTo>
                  <a:lnTo>
                    <a:pt x="121469" y="64994"/>
                  </a:lnTo>
                  <a:lnTo>
                    <a:pt x="77862" y="111026"/>
                  </a:lnTo>
                  <a:lnTo>
                    <a:pt x="53696" y="132500"/>
                  </a:lnTo>
                  <a:lnTo>
                    <a:pt x="29895" y="145883"/>
                  </a:lnTo>
                  <a:lnTo>
                    <a:pt x="24735" y="146996"/>
                  </a:lnTo>
                  <a:lnTo>
                    <a:pt x="20236" y="146681"/>
                  </a:lnTo>
                  <a:lnTo>
                    <a:pt x="16179" y="145412"/>
                  </a:lnTo>
                  <a:lnTo>
                    <a:pt x="8848" y="138358"/>
                  </a:lnTo>
                  <a:lnTo>
                    <a:pt x="5412" y="133513"/>
                  </a:lnTo>
                  <a:lnTo>
                    <a:pt x="576" y="111527"/>
                  </a:lnTo>
                  <a:lnTo>
                    <a:pt x="0" y="76710"/>
                  </a:lnTo>
                  <a:lnTo>
                    <a:pt x="6262" y="56126"/>
                  </a:lnTo>
                  <a:lnTo>
                    <a:pt x="11850" y="46817"/>
                  </a:lnTo>
                  <a:lnTo>
                    <a:pt x="17860" y="41974"/>
                  </a:lnTo>
                  <a:lnTo>
                    <a:pt x="27194" y="39248"/>
                  </a:lnTo>
                  <a:lnTo>
                    <a:pt x="30343" y="38865"/>
                  </a:lnTo>
                  <a:lnTo>
                    <a:pt x="39485" y="44084"/>
                  </a:lnTo>
                  <a:lnTo>
                    <a:pt x="74989" y="79547"/>
                  </a:lnTo>
                  <a:lnTo>
                    <a:pt x="106522" y="123208"/>
                  </a:lnTo>
                  <a:lnTo>
                    <a:pt x="138976" y="159338"/>
                  </a:lnTo>
                  <a:lnTo>
                    <a:pt x="150939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783">
              <a:extLst>
                <a:ext uri="{FF2B5EF4-FFF2-40B4-BE49-F238E27FC236}">
                  <a16:creationId xmlns:a16="http://schemas.microsoft.com/office/drawing/2014/main" id="{E60AADF9-BDB8-69C8-32F0-76C91C380A98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428875" y="5497249"/>
              <a:ext cx="71641" cy="246327"/>
            </a:xfrm>
            <a:custGeom>
              <a:avLst/>
              <a:gdLst/>
              <a:ahLst/>
              <a:cxnLst/>
              <a:rect l="0" t="0" r="0" b="0"/>
              <a:pathLst>
                <a:path w="71641" h="246327">
                  <a:moveTo>
                    <a:pt x="47625" y="8201"/>
                  </a:moveTo>
                  <a:lnTo>
                    <a:pt x="47625" y="8201"/>
                  </a:lnTo>
                  <a:lnTo>
                    <a:pt x="64027" y="0"/>
                  </a:lnTo>
                  <a:lnTo>
                    <a:pt x="65968" y="617"/>
                  </a:lnTo>
                  <a:lnTo>
                    <a:pt x="70947" y="4125"/>
                  </a:lnTo>
                  <a:lnTo>
                    <a:pt x="71640" y="7601"/>
                  </a:lnTo>
                  <a:lnTo>
                    <a:pt x="67558" y="22604"/>
                  </a:lnTo>
                  <a:lnTo>
                    <a:pt x="52562" y="68623"/>
                  </a:lnTo>
                  <a:lnTo>
                    <a:pt x="40996" y="110643"/>
                  </a:lnTo>
                  <a:lnTo>
                    <a:pt x="28520" y="150616"/>
                  </a:lnTo>
                  <a:lnTo>
                    <a:pt x="10808" y="194142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784">
              <a:extLst>
                <a:ext uri="{FF2B5EF4-FFF2-40B4-BE49-F238E27FC236}">
                  <a16:creationId xmlns:a16="http://schemas.microsoft.com/office/drawing/2014/main" id="{F96E6A45-8404-E8CA-402B-5BA77AC8E9BE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505075" y="5667381"/>
              <a:ext cx="161926" cy="95239"/>
            </a:xfrm>
            <a:custGeom>
              <a:avLst/>
              <a:gdLst/>
              <a:ahLst/>
              <a:cxnLst/>
              <a:rect l="0" t="0" r="0" b="0"/>
              <a:pathLst>
                <a:path w="161926" h="95239">
                  <a:moveTo>
                    <a:pt x="0" y="19044"/>
                  </a:moveTo>
                  <a:lnTo>
                    <a:pt x="0" y="19044"/>
                  </a:lnTo>
                  <a:lnTo>
                    <a:pt x="0" y="8931"/>
                  </a:lnTo>
                  <a:lnTo>
                    <a:pt x="3175" y="5952"/>
                  </a:lnTo>
                  <a:lnTo>
                    <a:pt x="15169" y="2642"/>
                  </a:lnTo>
                  <a:lnTo>
                    <a:pt x="60547" y="14"/>
                  </a:lnTo>
                  <a:lnTo>
                    <a:pt x="69916" y="0"/>
                  </a:lnTo>
                  <a:lnTo>
                    <a:pt x="76229" y="2819"/>
                  </a:lnTo>
                  <a:lnTo>
                    <a:pt x="79395" y="5052"/>
                  </a:lnTo>
                  <a:lnTo>
                    <a:pt x="80446" y="8658"/>
                  </a:lnTo>
                  <a:lnTo>
                    <a:pt x="78793" y="18308"/>
                  </a:lnTo>
                  <a:lnTo>
                    <a:pt x="63170" y="54183"/>
                  </a:lnTo>
                  <a:lnTo>
                    <a:pt x="28019" y="87031"/>
                  </a:lnTo>
                  <a:lnTo>
                    <a:pt x="20214" y="91593"/>
                  </a:lnTo>
                  <a:lnTo>
                    <a:pt x="11636" y="94523"/>
                  </a:lnTo>
                  <a:lnTo>
                    <a:pt x="11991" y="94764"/>
                  </a:lnTo>
                  <a:lnTo>
                    <a:pt x="55529" y="95238"/>
                  </a:lnTo>
                  <a:lnTo>
                    <a:pt x="64544" y="92419"/>
                  </a:lnTo>
                  <a:lnTo>
                    <a:pt x="72078" y="88697"/>
                  </a:lnTo>
                  <a:lnTo>
                    <a:pt x="88775" y="86111"/>
                  </a:lnTo>
                  <a:lnTo>
                    <a:pt x="133593" y="85735"/>
                  </a:lnTo>
                  <a:lnTo>
                    <a:pt x="161925" y="85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7" name="SMARTInkShape-Group180">
            <a:extLst>
              <a:ext uri="{FF2B5EF4-FFF2-40B4-BE49-F238E27FC236}">
                <a16:creationId xmlns:a16="http://schemas.microsoft.com/office/drawing/2014/main" id="{FE7E90AE-24AD-F9CE-1D8F-5AD0FC2E3093}"/>
              </a:ext>
            </a:extLst>
          </p:cNvPr>
          <p:cNvGrpSpPr/>
          <p:nvPr/>
        </p:nvGrpSpPr>
        <p:grpSpPr>
          <a:xfrm>
            <a:off x="3068086" y="5601106"/>
            <a:ext cx="770490" cy="136642"/>
            <a:chOff x="3068086" y="5601106"/>
            <a:chExt cx="770490" cy="136642"/>
          </a:xfrm>
        </p:grpSpPr>
        <p:sp>
          <p:nvSpPr>
            <p:cNvPr id="394" name="SMARTInkShape-785">
              <a:extLst>
                <a:ext uri="{FF2B5EF4-FFF2-40B4-BE49-F238E27FC236}">
                  <a16:creationId xmlns:a16="http://schemas.microsoft.com/office/drawing/2014/main" id="{3FAEF889-C963-AC5A-8558-BCC8D72EC701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68086" y="5605687"/>
              <a:ext cx="408540" cy="132061"/>
            </a:xfrm>
            <a:custGeom>
              <a:avLst/>
              <a:gdLst/>
              <a:ahLst/>
              <a:cxnLst/>
              <a:rect l="0" t="0" r="0" b="0"/>
              <a:pathLst>
                <a:path w="408540" h="132061">
                  <a:moveTo>
                    <a:pt x="113264" y="33113"/>
                  </a:moveTo>
                  <a:lnTo>
                    <a:pt x="113264" y="33113"/>
                  </a:lnTo>
                  <a:lnTo>
                    <a:pt x="126521" y="33113"/>
                  </a:lnTo>
                  <a:lnTo>
                    <a:pt x="128452" y="32055"/>
                  </a:lnTo>
                  <a:lnTo>
                    <a:pt x="129740" y="30291"/>
                  </a:lnTo>
                  <a:lnTo>
                    <a:pt x="131806" y="24912"/>
                  </a:lnTo>
                  <a:lnTo>
                    <a:pt x="137220" y="18924"/>
                  </a:lnTo>
                  <a:lnTo>
                    <a:pt x="137701" y="16245"/>
                  </a:lnTo>
                  <a:lnTo>
                    <a:pt x="136964" y="13401"/>
                  </a:lnTo>
                  <a:lnTo>
                    <a:pt x="133233" y="6289"/>
                  </a:lnTo>
                  <a:lnTo>
                    <a:pt x="117417" y="0"/>
                  </a:lnTo>
                  <a:lnTo>
                    <a:pt x="101352" y="53"/>
                  </a:lnTo>
                  <a:lnTo>
                    <a:pt x="84686" y="4661"/>
                  </a:lnTo>
                  <a:lnTo>
                    <a:pt x="38205" y="35798"/>
                  </a:lnTo>
                  <a:lnTo>
                    <a:pt x="10769" y="59912"/>
                  </a:lnTo>
                  <a:lnTo>
                    <a:pt x="4211" y="71835"/>
                  </a:lnTo>
                  <a:lnTo>
                    <a:pt x="0" y="96736"/>
                  </a:lnTo>
                  <a:lnTo>
                    <a:pt x="1771" y="100928"/>
                  </a:lnTo>
                  <a:lnTo>
                    <a:pt x="5069" y="103723"/>
                  </a:lnTo>
                  <a:lnTo>
                    <a:pt x="17001" y="107657"/>
                  </a:lnTo>
                  <a:lnTo>
                    <a:pt x="20514" y="108209"/>
                  </a:lnTo>
                  <a:lnTo>
                    <a:pt x="23914" y="107519"/>
                  </a:lnTo>
                  <a:lnTo>
                    <a:pt x="33756" y="101490"/>
                  </a:lnTo>
                  <a:lnTo>
                    <a:pt x="71103" y="64649"/>
                  </a:lnTo>
                  <a:lnTo>
                    <a:pt x="80193" y="49042"/>
                  </a:lnTo>
                  <a:lnTo>
                    <a:pt x="82691" y="40898"/>
                  </a:lnTo>
                  <a:lnTo>
                    <a:pt x="84415" y="38303"/>
                  </a:lnTo>
                  <a:lnTo>
                    <a:pt x="86623" y="36573"/>
                  </a:lnTo>
                  <a:lnTo>
                    <a:pt x="89154" y="35420"/>
                  </a:lnTo>
                  <a:lnTo>
                    <a:pt x="89782" y="34651"/>
                  </a:lnTo>
                  <a:lnTo>
                    <a:pt x="89143" y="34138"/>
                  </a:lnTo>
                  <a:lnTo>
                    <a:pt x="87658" y="33797"/>
                  </a:lnTo>
                  <a:lnTo>
                    <a:pt x="86669" y="34627"/>
                  </a:lnTo>
                  <a:lnTo>
                    <a:pt x="85569" y="38372"/>
                  </a:lnTo>
                  <a:lnTo>
                    <a:pt x="84950" y="51487"/>
                  </a:lnTo>
                  <a:lnTo>
                    <a:pt x="92344" y="74881"/>
                  </a:lnTo>
                  <a:lnTo>
                    <a:pt x="102009" y="93584"/>
                  </a:lnTo>
                  <a:lnTo>
                    <a:pt x="116750" y="110415"/>
                  </a:lnTo>
                  <a:lnTo>
                    <a:pt x="130055" y="117729"/>
                  </a:lnTo>
                  <a:lnTo>
                    <a:pt x="141758" y="118509"/>
                  </a:lnTo>
                  <a:lnTo>
                    <a:pt x="149917" y="115870"/>
                  </a:lnTo>
                  <a:lnTo>
                    <a:pt x="186761" y="91383"/>
                  </a:lnTo>
                  <a:lnTo>
                    <a:pt x="193555" y="82646"/>
                  </a:lnTo>
                  <a:lnTo>
                    <a:pt x="198691" y="74177"/>
                  </a:lnTo>
                  <a:lnTo>
                    <a:pt x="238619" y="31687"/>
                  </a:lnTo>
                  <a:lnTo>
                    <a:pt x="245883" y="27187"/>
                  </a:lnTo>
                  <a:lnTo>
                    <a:pt x="249302" y="25987"/>
                  </a:lnTo>
                  <a:lnTo>
                    <a:pt x="251581" y="26246"/>
                  </a:lnTo>
                  <a:lnTo>
                    <a:pt x="253100" y="27477"/>
                  </a:lnTo>
                  <a:lnTo>
                    <a:pt x="260595" y="47169"/>
                  </a:lnTo>
                  <a:lnTo>
                    <a:pt x="264663" y="87121"/>
                  </a:lnTo>
                  <a:lnTo>
                    <a:pt x="265532" y="119300"/>
                  </a:lnTo>
                  <a:lnTo>
                    <a:pt x="263459" y="123379"/>
                  </a:lnTo>
                  <a:lnTo>
                    <a:pt x="255512" y="130734"/>
                  </a:lnTo>
                  <a:lnTo>
                    <a:pt x="250430" y="132060"/>
                  </a:lnTo>
                  <a:lnTo>
                    <a:pt x="230993" y="129059"/>
                  </a:lnTo>
                  <a:lnTo>
                    <a:pt x="223524" y="118456"/>
                  </a:lnTo>
                  <a:lnTo>
                    <a:pt x="223812" y="112234"/>
                  </a:lnTo>
                  <a:lnTo>
                    <a:pt x="229777" y="96853"/>
                  </a:lnTo>
                  <a:lnTo>
                    <a:pt x="245035" y="75400"/>
                  </a:lnTo>
                  <a:lnTo>
                    <a:pt x="276759" y="50246"/>
                  </a:lnTo>
                  <a:lnTo>
                    <a:pt x="323021" y="30522"/>
                  </a:lnTo>
                  <a:lnTo>
                    <a:pt x="366725" y="24197"/>
                  </a:lnTo>
                  <a:lnTo>
                    <a:pt x="408539" y="14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786">
              <a:extLst>
                <a:ext uri="{FF2B5EF4-FFF2-40B4-BE49-F238E27FC236}">
                  <a16:creationId xmlns:a16="http://schemas.microsoft.com/office/drawing/2014/main" id="{28FD147D-0E2C-858F-9997-6E7DC3AA677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486150" y="5630054"/>
              <a:ext cx="119299" cy="93027"/>
            </a:xfrm>
            <a:custGeom>
              <a:avLst/>
              <a:gdLst/>
              <a:ahLst/>
              <a:cxnLst/>
              <a:rect l="0" t="0" r="0" b="0"/>
              <a:pathLst>
                <a:path w="119299" h="93027">
                  <a:moveTo>
                    <a:pt x="0" y="18271"/>
                  </a:moveTo>
                  <a:lnTo>
                    <a:pt x="0" y="18271"/>
                  </a:lnTo>
                  <a:lnTo>
                    <a:pt x="5056" y="23327"/>
                  </a:lnTo>
                  <a:lnTo>
                    <a:pt x="48905" y="32460"/>
                  </a:lnTo>
                  <a:lnTo>
                    <a:pt x="71523" y="35880"/>
                  </a:lnTo>
                  <a:lnTo>
                    <a:pt x="105937" y="28994"/>
                  </a:lnTo>
                  <a:lnTo>
                    <a:pt x="108724" y="27536"/>
                  </a:lnTo>
                  <a:lnTo>
                    <a:pt x="110583" y="25506"/>
                  </a:lnTo>
                  <a:lnTo>
                    <a:pt x="111821" y="23094"/>
                  </a:lnTo>
                  <a:lnTo>
                    <a:pt x="113707" y="21486"/>
                  </a:lnTo>
                  <a:lnTo>
                    <a:pt x="118623" y="19700"/>
                  </a:lnTo>
                  <a:lnTo>
                    <a:pt x="119298" y="18165"/>
                  </a:lnTo>
                  <a:lnTo>
                    <a:pt x="118690" y="16084"/>
                  </a:lnTo>
                  <a:lnTo>
                    <a:pt x="117227" y="13638"/>
                  </a:lnTo>
                  <a:lnTo>
                    <a:pt x="99998" y="5139"/>
                  </a:lnTo>
                  <a:lnTo>
                    <a:pt x="66882" y="0"/>
                  </a:lnTo>
                  <a:lnTo>
                    <a:pt x="55125" y="626"/>
                  </a:lnTo>
                  <a:lnTo>
                    <a:pt x="30438" y="12524"/>
                  </a:lnTo>
                  <a:lnTo>
                    <a:pt x="12311" y="26681"/>
                  </a:lnTo>
                  <a:lnTo>
                    <a:pt x="5472" y="41059"/>
                  </a:lnTo>
                  <a:lnTo>
                    <a:pt x="1081" y="66046"/>
                  </a:lnTo>
                  <a:lnTo>
                    <a:pt x="2837" y="70229"/>
                  </a:lnTo>
                  <a:lnTo>
                    <a:pt x="10433" y="77700"/>
                  </a:lnTo>
                  <a:lnTo>
                    <a:pt x="26610" y="87856"/>
                  </a:lnTo>
                  <a:lnTo>
                    <a:pt x="44809" y="92511"/>
                  </a:lnTo>
                  <a:lnTo>
                    <a:pt x="75408" y="93026"/>
                  </a:lnTo>
                  <a:lnTo>
                    <a:pt x="95250" y="84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787">
              <a:extLst>
                <a:ext uri="{FF2B5EF4-FFF2-40B4-BE49-F238E27FC236}">
                  <a16:creationId xmlns:a16="http://schemas.microsoft.com/office/drawing/2014/main" id="{4EB041E6-2526-F3A6-2FE9-46837970BFC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3639189" y="5601106"/>
              <a:ext cx="199387" cy="103939"/>
            </a:xfrm>
            <a:custGeom>
              <a:avLst/>
              <a:gdLst/>
              <a:ahLst/>
              <a:cxnLst/>
              <a:rect l="0" t="0" r="0" b="0"/>
              <a:pathLst>
                <a:path w="199387" h="103939">
                  <a:moveTo>
                    <a:pt x="104136" y="37694"/>
                  </a:moveTo>
                  <a:lnTo>
                    <a:pt x="104136" y="37694"/>
                  </a:lnTo>
                  <a:lnTo>
                    <a:pt x="104136" y="10870"/>
                  </a:lnTo>
                  <a:lnTo>
                    <a:pt x="103078" y="10286"/>
                  </a:lnTo>
                  <a:lnTo>
                    <a:pt x="99080" y="9638"/>
                  </a:lnTo>
                  <a:lnTo>
                    <a:pt x="97590" y="8406"/>
                  </a:lnTo>
                  <a:lnTo>
                    <a:pt x="95935" y="4216"/>
                  </a:lnTo>
                  <a:lnTo>
                    <a:pt x="94435" y="2675"/>
                  </a:lnTo>
                  <a:lnTo>
                    <a:pt x="89947" y="963"/>
                  </a:lnTo>
                  <a:lnTo>
                    <a:pt x="76414" y="0"/>
                  </a:lnTo>
                  <a:lnTo>
                    <a:pt x="58998" y="4770"/>
                  </a:lnTo>
                  <a:lnTo>
                    <a:pt x="18381" y="30196"/>
                  </a:lnTo>
                  <a:lnTo>
                    <a:pt x="6643" y="45585"/>
                  </a:lnTo>
                  <a:lnTo>
                    <a:pt x="1519" y="58494"/>
                  </a:lnTo>
                  <a:lnTo>
                    <a:pt x="0" y="69022"/>
                  </a:lnTo>
                  <a:lnTo>
                    <a:pt x="1904" y="71280"/>
                  </a:lnTo>
                  <a:lnTo>
                    <a:pt x="9663" y="73788"/>
                  </a:lnTo>
                  <a:lnTo>
                    <a:pt x="20167" y="72081"/>
                  </a:lnTo>
                  <a:lnTo>
                    <a:pt x="49334" y="59430"/>
                  </a:lnTo>
                  <a:lnTo>
                    <a:pt x="61675" y="51307"/>
                  </a:lnTo>
                  <a:lnTo>
                    <a:pt x="68684" y="49036"/>
                  </a:lnTo>
                  <a:lnTo>
                    <a:pt x="70976" y="47372"/>
                  </a:lnTo>
                  <a:lnTo>
                    <a:pt x="72505" y="45204"/>
                  </a:lnTo>
                  <a:lnTo>
                    <a:pt x="73524" y="42700"/>
                  </a:lnTo>
                  <a:lnTo>
                    <a:pt x="74203" y="42089"/>
                  </a:lnTo>
                  <a:lnTo>
                    <a:pt x="74656" y="42741"/>
                  </a:lnTo>
                  <a:lnTo>
                    <a:pt x="75556" y="78995"/>
                  </a:lnTo>
                  <a:lnTo>
                    <a:pt x="76617" y="81103"/>
                  </a:lnTo>
                  <a:lnTo>
                    <a:pt x="78382" y="82508"/>
                  </a:lnTo>
                  <a:lnTo>
                    <a:pt x="100470" y="91494"/>
                  </a:lnTo>
                  <a:lnTo>
                    <a:pt x="145730" y="101096"/>
                  </a:lnTo>
                  <a:lnTo>
                    <a:pt x="180208" y="103938"/>
                  </a:lnTo>
                  <a:lnTo>
                    <a:pt x="199386" y="94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181">
            <a:extLst>
              <a:ext uri="{FF2B5EF4-FFF2-40B4-BE49-F238E27FC236}">
                <a16:creationId xmlns:a16="http://schemas.microsoft.com/office/drawing/2014/main" id="{F006104B-6B7A-D70B-E25A-21C36C0FE9F8}"/>
              </a:ext>
            </a:extLst>
          </p:cNvPr>
          <p:cNvGrpSpPr/>
          <p:nvPr/>
        </p:nvGrpSpPr>
        <p:grpSpPr>
          <a:xfrm>
            <a:off x="4143375" y="5486792"/>
            <a:ext cx="1295401" cy="303583"/>
            <a:chOff x="4143375" y="5486792"/>
            <a:chExt cx="1295401" cy="303583"/>
          </a:xfrm>
        </p:grpSpPr>
        <p:sp>
          <p:nvSpPr>
            <p:cNvPr id="398" name="SMARTInkShape-788">
              <a:extLst>
                <a:ext uri="{FF2B5EF4-FFF2-40B4-BE49-F238E27FC236}">
                  <a16:creationId xmlns:a16="http://schemas.microsoft.com/office/drawing/2014/main" id="{72973968-4E02-2471-17F1-0C6C7EC2E222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143375" y="5591291"/>
              <a:ext cx="257176" cy="133235"/>
            </a:xfrm>
            <a:custGeom>
              <a:avLst/>
              <a:gdLst/>
              <a:ahLst/>
              <a:cxnLst/>
              <a:rect l="0" t="0" r="0" b="0"/>
              <a:pathLst>
                <a:path w="257176" h="133235">
                  <a:moveTo>
                    <a:pt x="0" y="9409"/>
                  </a:moveTo>
                  <a:lnTo>
                    <a:pt x="0" y="9409"/>
                  </a:lnTo>
                  <a:lnTo>
                    <a:pt x="5056" y="9409"/>
                  </a:lnTo>
                  <a:lnTo>
                    <a:pt x="10361" y="6587"/>
                  </a:lnTo>
                  <a:lnTo>
                    <a:pt x="18899" y="0"/>
                  </a:lnTo>
                  <a:lnTo>
                    <a:pt x="3853" y="38931"/>
                  </a:lnTo>
                  <a:lnTo>
                    <a:pt x="507" y="72616"/>
                  </a:lnTo>
                  <a:lnTo>
                    <a:pt x="8246" y="100870"/>
                  </a:lnTo>
                  <a:lnTo>
                    <a:pt x="14203" y="108593"/>
                  </a:lnTo>
                  <a:lnTo>
                    <a:pt x="16876" y="109398"/>
                  </a:lnTo>
                  <a:lnTo>
                    <a:pt x="19717" y="108877"/>
                  </a:lnTo>
                  <a:lnTo>
                    <a:pt x="36938" y="100436"/>
                  </a:lnTo>
                  <a:lnTo>
                    <a:pt x="45697" y="91846"/>
                  </a:lnTo>
                  <a:lnTo>
                    <a:pt x="79496" y="47360"/>
                  </a:lnTo>
                  <a:lnTo>
                    <a:pt x="91170" y="34530"/>
                  </a:lnTo>
                  <a:lnTo>
                    <a:pt x="98023" y="31157"/>
                  </a:lnTo>
                  <a:lnTo>
                    <a:pt x="107831" y="29259"/>
                  </a:lnTo>
                  <a:lnTo>
                    <a:pt x="109987" y="30050"/>
                  </a:lnTo>
                  <a:lnTo>
                    <a:pt x="111425" y="31637"/>
                  </a:lnTo>
                  <a:lnTo>
                    <a:pt x="120467" y="53415"/>
                  </a:lnTo>
                  <a:lnTo>
                    <a:pt x="124588" y="96515"/>
                  </a:lnTo>
                  <a:lnTo>
                    <a:pt x="131987" y="111648"/>
                  </a:lnTo>
                  <a:lnTo>
                    <a:pt x="133500" y="112493"/>
                  </a:lnTo>
                  <a:lnTo>
                    <a:pt x="138002" y="113432"/>
                  </a:lnTo>
                  <a:lnTo>
                    <a:pt x="143532" y="111029"/>
                  </a:lnTo>
                  <a:lnTo>
                    <a:pt x="186598" y="78516"/>
                  </a:lnTo>
                  <a:lnTo>
                    <a:pt x="233850" y="50550"/>
                  </a:lnTo>
                  <a:lnTo>
                    <a:pt x="235275" y="49536"/>
                  </a:lnTo>
                  <a:lnTo>
                    <a:pt x="237283" y="49919"/>
                  </a:lnTo>
                  <a:lnTo>
                    <a:pt x="245166" y="55514"/>
                  </a:lnTo>
                  <a:lnTo>
                    <a:pt x="251132" y="60945"/>
                  </a:lnTo>
                  <a:lnTo>
                    <a:pt x="254489" y="69708"/>
                  </a:lnTo>
                  <a:lnTo>
                    <a:pt x="257071" y="116424"/>
                  </a:lnTo>
                  <a:lnTo>
                    <a:pt x="257175" y="133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789">
              <a:extLst>
                <a:ext uri="{FF2B5EF4-FFF2-40B4-BE49-F238E27FC236}">
                  <a16:creationId xmlns:a16="http://schemas.microsoft.com/office/drawing/2014/main" id="{4E6DC817-403D-13FB-7266-850AE2E70345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276725" y="5525354"/>
              <a:ext cx="38101" cy="37247"/>
            </a:xfrm>
            <a:custGeom>
              <a:avLst/>
              <a:gdLst/>
              <a:ahLst/>
              <a:cxnLst/>
              <a:rect l="0" t="0" r="0" b="0"/>
              <a:pathLst>
                <a:path w="38101" h="37247">
                  <a:moveTo>
                    <a:pt x="38100" y="37246"/>
                  </a:moveTo>
                  <a:lnTo>
                    <a:pt x="38100" y="37246"/>
                  </a:lnTo>
                  <a:lnTo>
                    <a:pt x="13496" y="20844"/>
                  </a:lnTo>
                  <a:lnTo>
                    <a:pt x="496" y="0"/>
                  </a:lnTo>
                  <a:lnTo>
                    <a:pt x="0" y="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790">
              <a:extLst>
                <a:ext uri="{FF2B5EF4-FFF2-40B4-BE49-F238E27FC236}">
                  <a16:creationId xmlns:a16="http://schemas.microsoft.com/office/drawing/2014/main" id="{36218EC8-ABE4-441E-94E2-3507EE0ACA6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572000" y="5602718"/>
              <a:ext cx="219076" cy="128851"/>
            </a:xfrm>
            <a:custGeom>
              <a:avLst/>
              <a:gdLst/>
              <a:ahLst/>
              <a:cxnLst/>
              <a:rect l="0" t="0" r="0" b="0"/>
              <a:pathLst>
                <a:path w="219076" h="128851">
                  <a:moveTo>
                    <a:pt x="0" y="17032"/>
                  </a:moveTo>
                  <a:lnTo>
                    <a:pt x="0" y="17032"/>
                  </a:lnTo>
                  <a:lnTo>
                    <a:pt x="5056" y="11976"/>
                  </a:lnTo>
                  <a:lnTo>
                    <a:pt x="13183" y="9493"/>
                  </a:lnTo>
                  <a:lnTo>
                    <a:pt x="29659" y="5273"/>
                  </a:lnTo>
                  <a:lnTo>
                    <a:pt x="47946" y="142"/>
                  </a:lnTo>
                  <a:lnTo>
                    <a:pt x="60467" y="0"/>
                  </a:lnTo>
                  <a:lnTo>
                    <a:pt x="73089" y="3465"/>
                  </a:lnTo>
                  <a:lnTo>
                    <a:pt x="82931" y="11356"/>
                  </a:lnTo>
                  <a:lnTo>
                    <a:pt x="90833" y="22976"/>
                  </a:lnTo>
                  <a:lnTo>
                    <a:pt x="107787" y="65440"/>
                  </a:lnTo>
                  <a:lnTo>
                    <a:pt x="112370" y="88407"/>
                  </a:lnTo>
                  <a:lnTo>
                    <a:pt x="110620" y="102024"/>
                  </a:lnTo>
                  <a:lnTo>
                    <a:pt x="103685" y="118767"/>
                  </a:lnTo>
                  <a:lnTo>
                    <a:pt x="100873" y="122956"/>
                  </a:lnTo>
                  <a:lnTo>
                    <a:pt x="96882" y="125747"/>
                  </a:lnTo>
                  <a:lnTo>
                    <a:pt x="86803" y="128850"/>
                  </a:lnTo>
                  <a:lnTo>
                    <a:pt x="82210" y="128619"/>
                  </a:lnTo>
                  <a:lnTo>
                    <a:pt x="74284" y="125540"/>
                  </a:lnTo>
                  <a:lnTo>
                    <a:pt x="63874" y="117857"/>
                  </a:lnTo>
                  <a:lnTo>
                    <a:pt x="62690" y="113882"/>
                  </a:lnTo>
                  <a:lnTo>
                    <a:pt x="70998" y="76144"/>
                  </a:lnTo>
                  <a:lnTo>
                    <a:pt x="84772" y="51245"/>
                  </a:lnTo>
                  <a:lnTo>
                    <a:pt x="99059" y="39998"/>
                  </a:lnTo>
                  <a:lnTo>
                    <a:pt x="142318" y="21781"/>
                  </a:lnTo>
                  <a:lnTo>
                    <a:pt x="182365" y="17657"/>
                  </a:lnTo>
                  <a:lnTo>
                    <a:pt x="219075" y="17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791">
              <a:extLst>
                <a:ext uri="{FF2B5EF4-FFF2-40B4-BE49-F238E27FC236}">
                  <a16:creationId xmlns:a16="http://schemas.microsoft.com/office/drawing/2014/main" id="{5DEE1467-D7DC-349C-4C88-3A39908CE5E4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886325" y="5621074"/>
              <a:ext cx="18543" cy="103452"/>
            </a:xfrm>
            <a:custGeom>
              <a:avLst/>
              <a:gdLst/>
              <a:ahLst/>
              <a:cxnLst/>
              <a:rect l="0" t="0" r="0" b="0"/>
              <a:pathLst>
                <a:path w="18543" h="103452">
                  <a:moveTo>
                    <a:pt x="0" y="8201"/>
                  </a:moveTo>
                  <a:lnTo>
                    <a:pt x="0" y="8201"/>
                  </a:lnTo>
                  <a:lnTo>
                    <a:pt x="5056" y="3145"/>
                  </a:lnTo>
                  <a:lnTo>
                    <a:pt x="10361" y="662"/>
                  </a:lnTo>
                  <a:lnTo>
                    <a:pt x="13257" y="0"/>
                  </a:lnTo>
                  <a:lnTo>
                    <a:pt x="15188" y="617"/>
                  </a:lnTo>
                  <a:lnTo>
                    <a:pt x="16475" y="2087"/>
                  </a:lnTo>
                  <a:lnTo>
                    <a:pt x="17333" y="4125"/>
                  </a:lnTo>
                  <a:lnTo>
                    <a:pt x="18542" y="22163"/>
                  </a:lnTo>
                  <a:lnTo>
                    <a:pt x="9319" y="68414"/>
                  </a:lnTo>
                  <a:lnTo>
                    <a:pt x="0" y="103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792">
              <a:extLst>
                <a:ext uri="{FF2B5EF4-FFF2-40B4-BE49-F238E27FC236}">
                  <a16:creationId xmlns:a16="http://schemas.microsoft.com/office/drawing/2014/main" id="{D4918601-C059-1895-6A06-346908BD2A9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928462" y="5553075"/>
              <a:ext cx="5489" cy="28576"/>
            </a:xfrm>
            <a:custGeom>
              <a:avLst/>
              <a:gdLst/>
              <a:ahLst/>
              <a:cxnLst/>
              <a:rect l="0" t="0" r="0" b="0"/>
              <a:pathLst>
                <a:path w="5489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23519"/>
                  </a:lnTo>
                  <a:lnTo>
                    <a:pt x="0" y="20971"/>
                  </a:lnTo>
                  <a:lnTo>
                    <a:pt x="772" y="18214"/>
                  </a:lnTo>
                  <a:lnTo>
                    <a:pt x="3392" y="12328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793">
              <a:extLst>
                <a:ext uri="{FF2B5EF4-FFF2-40B4-BE49-F238E27FC236}">
                  <a16:creationId xmlns:a16="http://schemas.microsoft.com/office/drawing/2014/main" id="{B55A6B80-6D5E-11AE-0BC6-03242DD3A2A9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977966" y="5595838"/>
              <a:ext cx="184585" cy="194537"/>
            </a:xfrm>
            <a:custGeom>
              <a:avLst/>
              <a:gdLst/>
              <a:ahLst/>
              <a:cxnLst/>
              <a:rect l="0" t="0" r="0" b="0"/>
              <a:pathLst>
                <a:path w="184585" h="194537">
                  <a:moveTo>
                    <a:pt x="89334" y="52487"/>
                  </a:moveTo>
                  <a:lnTo>
                    <a:pt x="89334" y="52487"/>
                  </a:lnTo>
                  <a:lnTo>
                    <a:pt x="94390" y="47431"/>
                  </a:lnTo>
                  <a:lnTo>
                    <a:pt x="99695" y="44948"/>
                  </a:lnTo>
                  <a:lnTo>
                    <a:pt x="102591" y="44286"/>
                  </a:lnTo>
                  <a:lnTo>
                    <a:pt x="104522" y="42786"/>
                  </a:lnTo>
                  <a:lnTo>
                    <a:pt x="106667" y="38298"/>
                  </a:lnTo>
                  <a:lnTo>
                    <a:pt x="107876" y="29821"/>
                  </a:lnTo>
                  <a:lnTo>
                    <a:pt x="100138" y="8029"/>
                  </a:lnTo>
                  <a:lnTo>
                    <a:pt x="89125" y="743"/>
                  </a:lnTo>
                  <a:lnTo>
                    <a:pt x="84961" y="0"/>
                  </a:lnTo>
                  <a:lnTo>
                    <a:pt x="81128" y="563"/>
                  </a:lnTo>
                  <a:lnTo>
                    <a:pt x="41259" y="17868"/>
                  </a:lnTo>
                  <a:lnTo>
                    <a:pt x="29817" y="27177"/>
                  </a:lnTo>
                  <a:lnTo>
                    <a:pt x="25840" y="33477"/>
                  </a:lnTo>
                  <a:lnTo>
                    <a:pt x="24780" y="36639"/>
                  </a:lnTo>
                  <a:lnTo>
                    <a:pt x="25131" y="38747"/>
                  </a:lnTo>
                  <a:lnTo>
                    <a:pt x="26424" y="40152"/>
                  </a:lnTo>
                  <a:lnTo>
                    <a:pt x="49934" y="53250"/>
                  </a:lnTo>
                  <a:lnTo>
                    <a:pt x="53542" y="56171"/>
                  </a:lnTo>
                  <a:lnTo>
                    <a:pt x="63678" y="75451"/>
                  </a:lnTo>
                  <a:lnTo>
                    <a:pt x="68979" y="104922"/>
                  </a:lnTo>
                  <a:lnTo>
                    <a:pt x="70112" y="146319"/>
                  </a:lnTo>
                  <a:lnTo>
                    <a:pt x="69191" y="175796"/>
                  </a:lnTo>
                  <a:lnTo>
                    <a:pt x="65213" y="185961"/>
                  </a:lnTo>
                  <a:lnTo>
                    <a:pt x="60553" y="189095"/>
                  </a:lnTo>
                  <a:lnTo>
                    <a:pt x="39885" y="193505"/>
                  </a:lnTo>
                  <a:lnTo>
                    <a:pt x="26434" y="194536"/>
                  </a:lnTo>
                  <a:lnTo>
                    <a:pt x="16223" y="192173"/>
                  </a:lnTo>
                  <a:lnTo>
                    <a:pt x="12018" y="190060"/>
                  </a:lnTo>
                  <a:lnTo>
                    <a:pt x="4524" y="179248"/>
                  </a:lnTo>
                  <a:lnTo>
                    <a:pt x="1045" y="171920"/>
                  </a:lnTo>
                  <a:lnTo>
                    <a:pt x="0" y="155310"/>
                  </a:lnTo>
                  <a:lnTo>
                    <a:pt x="7953" y="118776"/>
                  </a:lnTo>
                  <a:lnTo>
                    <a:pt x="33866" y="82044"/>
                  </a:lnTo>
                  <a:lnTo>
                    <a:pt x="47394" y="67035"/>
                  </a:lnTo>
                  <a:lnTo>
                    <a:pt x="77026" y="51741"/>
                  </a:lnTo>
                  <a:lnTo>
                    <a:pt x="117359" y="37091"/>
                  </a:lnTo>
                  <a:lnTo>
                    <a:pt x="160860" y="24150"/>
                  </a:lnTo>
                  <a:lnTo>
                    <a:pt x="184584" y="14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794">
              <a:extLst>
                <a:ext uri="{FF2B5EF4-FFF2-40B4-BE49-F238E27FC236}">
                  <a16:creationId xmlns:a16="http://schemas.microsoft.com/office/drawing/2014/main" id="{F7C2FFBC-8AE1-70D3-1424-0EE2A84F733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163908" y="5516299"/>
              <a:ext cx="121564" cy="169524"/>
            </a:xfrm>
            <a:custGeom>
              <a:avLst/>
              <a:gdLst/>
              <a:ahLst/>
              <a:cxnLst/>
              <a:rect l="0" t="0" r="0" b="0"/>
              <a:pathLst>
                <a:path w="121564" h="169524">
                  <a:moveTo>
                    <a:pt x="8167" y="8201"/>
                  </a:moveTo>
                  <a:lnTo>
                    <a:pt x="8167" y="8201"/>
                  </a:lnTo>
                  <a:lnTo>
                    <a:pt x="8167" y="3145"/>
                  </a:lnTo>
                  <a:lnTo>
                    <a:pt x="9225" y="1656"/>
                  </a:lnTo>
                  <a:lnTo>
                    <a:pt x="10989" y="662"/>
                  </a:lnTo>
                  <a:lnTo>
                    <a:pt x="13223" y="0"/>
                  </a:lnTo>
                  <a:lnTo>
                    <a:pt x="15771" y="617"/>
                  </a:lnTo>
                  <a:lnTo>
                    <a:pt x="21424" y="4125"/>
                  </a:lnTo>
                  <a:lnTo>
                    <a:pt x="22297" y="7601"/>
                  </a:lnTo>
                  <a:lnTo>
                    <a:pt x="18236" y="48060"/>
                  </a:lnTo>
                  <a:lnTo>
                    <a:pt x="14977" y="87571"/>
                  </a:lnTo>
                  <a:lnTo>
                    <a:pt x="8764" y="132618"/>
                  </a:lnTo>
                  <a:lnTo>
                    <a:pt x="7374" y="143931"/>
                  </a:lnTo>
                  <a:lnTo>
                    <a:pt x="0" y="163253"/>
                  </a:lnTo>
                  <a:lnTo>
                    <a:pt x="606" y="165544"/>
                  </a:lnTo>
                  <a:lnTo>
                    <a:pt x="2068" y="167072"/>
                  </a:lnTo>
                  <a:lnTo>
                    <a:pt x="6515" y="168768"/>
                  </a:lnTo>
                  <a:lnTo>
                    <a:pt x="12018" y="169523"/>
                  </a:lnTo>
                  <a:lnTo>
                    <a:pt x="17993" y="167036"/>
                  </a:lnTo>
                  <a:lnTo>
                    <a:pt x="62321" y="125465"/>
                  </a:lnTo>
                  <a:lnTo>
                    <a:pt x="100791" y="79486"/>
                  </a:lnTo>
                  <a:lnTo>
                    <a:pt x="108600" y="71633"/>
                  </a:lnTo>
                  <a:lnTo>
                    <a:pt x="120431" y="66178"/>
                  </a:lnTo>
                  <a:lnTo>
                    <a:pt x="121563" y="71363"/>
                  </a:lnTo>
                  <a:lnTo>
                    <a:pt x="121289" y="98951"/>
                  </a:lnTo>
                  <a:lnTo>
                    <a:pt x="109194" y="142213"/>
                  </a:lnTo>
                  <a:lnTo>
                    <a:pt x="103417" y="160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795">
              <a:extLst>
                <a:ext uri="{FF2B5EF4-FFF2-40B4-BE49-F238E27FC236}">
                  <a16:creationId xmlns:a16="http://schemas.microsoft.com/office/drawing/2014/main" id="{85D9F9D2-17C9-BD34-4D8C-C77B7D557BDC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324638" y="5486792"/>
              <a:ext cx="95088" cy="170949"/>
            </a:xfrm>
            <a:custGeom>
              <a:avLst/>
              <a:gdLst/>
              <a:ahLst/>
              <a:cxnLst/>
              <a:rect l="0" t="0" r="0" b="0"/>
              <a:pathLst>
                <a:path w="95088" h="170949">
                  <a:moveTo>
                    <a:pt x="28412" y="9133"/>
                  </a:moveTo>
                  <a:lnTo>
                    <a:pt x="28412" y="9133"/>
                  </a:lnTo>
                  <a:lnTo>
                    <a:pt x="28412" y="4077"/>
                  </a:lnTo>
                  <a:lnTo>
                    <a:pt x="29470" y="2588"/>
                  </a:lnTo>
                  <a:lnTo>
                    <a:pt x="31234" y="1594"/>
                  </a:lnTo>
                  <a:lnTo>
                    <a:pt x="41669" y="0"/>
                  </a:lnTo>
                  <a:lnTo>
                    <a:pt x="42542" y="1986"/>
                  </a:lnTo>
                  <a:lnTo>
                    <a:pt x="30760" y="45758"/>
                  </a:lnTo>
                  <a:lnTo>
                    <a:pt x="21116" y="91880"/>
                  </a:lnTo>
                  <a:lnTo>
                    <a:pt x="6063" y="134029"/>
                  </a:lnTo>
                  <a:lnTo>
                    <a:pt x="0" y="169806"/>
                  </a:lnTo>
                  <a:lnTo>
                    <a:pt x="21310" y="170948"/>
                  </a:lnTo>
                  <a:lnTo>
                    <a:pt x="66731" y="159295"/>
                  </a:lnTo>
                  <a:lnTo>
                    <a:pt x="95087" y="152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796">
              <a:extLst>
                <a:ext uri="{FF2B5EF4-FFF2-40B4-BE49-F238E27FC236}">
                  <a16:creationId xmlns:a16="http://schemas.microsoft.com/office/drawing/2014/main" id="{2D29001E-941B-FDB9-82C2-80D759240CCC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324475" y="555307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15209" y="31555"/>
                  </a:lnTo>
                  <a:lnTo>
                    <a:pt x="62014" y="21210"/>
                  </a:lnTo>
                  <a:lnTo>
                    <a:pt x="77641" y="1686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182">
            <a:extLst>
              <a:ext uri="{FF2B5EF4-FFF2-40B4-BE49-F238E27FC236}">
                <a16:creationId xmlns:a16="http://schemas.microsoft.com/office/drawing/2014/main" id="{3DF26270-654F-56AA-EA45-2A4A475344CC}"/>
              </a:ext>
            </a:extLst>
          </p:cNvPr>
          <p:cNvGrpSpPr/>
          <p:nvPr/>
        </p:nvGrpSpPr>
        <p:grpSpPr>
          <a:xfrm>
            <a:off x="5736343" y="5429250"/>
            <a:ext cx="521583" cy="264209"/>
            <a:chOff x="5736343" y="5429250"/>
            <a:chExt cx="521583" cy="264209"/>
          </a:xfrm>
        </p:grpSpPr>
        <p:sp>
          <p:nvSpPr>
            <p:cNvPr id="408" name="SMARTInkShape-797">
              <a:extLst>
                <a:ext uri="{FF2B5EF4-FFF2-40B4-BE49-F238E27FC236}">
                  <a16:creationId xmlns:a16="http://schemas.microsoft.com/office/drawing/2014/main" id="{C64C1EA1-7E50-3BC8-4FA5-8894D716F715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736343" y="5495925"/>
              <a:ext cx="140583" cy="197534"/>
            </a:xfrm>
            <a:custGeom>
              <a:avLst/>
              <a:gdLst/>
              <a:ahLst/>
              <a:cxnLst/>
              <a:rect l="0" t="0" r="0" b="0"/>
              <a:pathLst>
                <a:path w="140583" h="197534">
                  <a:moveTo>
                    <a:pt x="35807" y="0"/>
                  </a:moveTo>
                  <a:lnTo>
                    <a:pt x="35807" y="0"/>
                  </a:lnTo>
                  <a:lnTo>
                    <a:pt x="40863" y="0"/>
                  </a:lnTo>
                  <a:lnTo>
                    <a:pt x="46168" y="5645"/>
                  </a:lnTo>
                  <a:lnTo>
                    <a:pt x="50995" y="15209"/>
                  </a:lnTo>
                  <a:lnTo>
                    <a:pt x="54349" y="54893"/>
                  </a:lnTo>
                  <a:lnTo>
                    <a:pt x="54707" y="74943"/>
                  </a:lnTo>
                  <a:lnTo>
                    <a:pt x="40677" y="112954"/>
                  </a:lnTo>
                  <a:lnTo>
                    <a:pt x="23795" y="149312"/>
                  </a:lnTo>
                  <a:lnTo>
                    <a:pt x="2868" y="182685"/>
                  </a:lnTo>
                  <a:lnTo>
                    <a:pt x="0" y="191613"/>
                  </a:lnTo>
                  <a:lnTo>
                    <a:pt x="294" y="194416"/>
                  </a:lnTo>
                  <a:lnTo>
                    <a:pt x="1548" y="196287"/>
                  </a:lnTo>
                  <a:lnTo>
                    <a:pt x="3442" y="197533"/>
                  </a:lnTo>
                  <a:lnTo>
                    <a:pt x="21278" y="194230"/>
                  </a:lnTo>
                  <a:lnTo>
                    <a:pt x="68488" y="182076"/>
                  </a:lnTo>
                  <a:lnTo>
                    <a:pt x="76084" y="181464"/>
                  </a:lnTo>
                  <a:lnTo>
                    <a:pt x="82989" y="178370"/>
                  </a:lnTo>
                  <a:lnTo>
                    <a:pt x="86311" y="176063"/>
                  </a:lnTo>
                  <a:lnTo>
                    <a:pt x="117521" y="172058"/>
                  </a:lnTo>
                  <a:lnTo>
                    <a:pt x="122033" y="171855"/>
                  </a:lnTo>
                  <a:lnTo>
                    <a:pt x="140582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798">
              <a:extLst>
                <a:ext uri="{FF2B5EF4-FFF2-40B4-BE49-F238E27FC236}">
                  <a16:creationId xmlns:a16="http://schemas.microsoft.com/office/drawing/2014/main" id="{8CAD5456-6FBD-01C2-94E8-6F8AE5287BF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757569" y="5581664"/>
              <a:ext cx="166982" cy="28562"/>
            </a:xfrm>
            <a:custGeom>
              <a:avLst/>
              <a:gdLst/>
              <a:ahLst/>
              <a:cxnLst/>
              <a:rect l="0" t="0" r="0" b="0"/>
              <a:pathLst>
                <a:path w="166982" h="28562">
                  <a:moveTo>
                    <a:pt x="5056" y="28561"/>
                  </a:moveTo>
                  <a:lnTo>
                    <a:pt x="5056" y="28561"/>
                  </a:lnTo>
                  <a:lnTo>
                    <a:pt x="0" y="23505"/>
                  </a:lnTo>
                  <a:lnTo>
                    <a:pt x="627" y="20957"/>
                  </a:lnTo>
                  <a:lnTo>
                    <a:pt x="6968" y="15304"/>
                  </a:lnTo>
                  <a:lnTo>
                    <a:pt x="22439" y="6171"/>
                  </a:lnTo>
                  <a:lnTo>
                    <a:pt x="40427" y="1818"/>
                  </a:lnTo>
                  <a:lnTo>
                    <a:pt x="85107" y="348"/>
                  </a:lnTo>
                  <a:lnTo>
                    <a:pt x="130220" y="18"/>
                  </a:lnTo>
                  <a:lnTo>
                    <a:pt x="139354" y="0"/>
                  </a:lnTo>
                  <a:lnTo>
                    <a:pt x="146942" y="2814"/>
                  </a:lnTo>
                  <a:lnTo>
                    <a:pt x="153841" y="6534"/>
                  </a:lnTo>
                  <a:lnTo>
                    <a:pt x="166981" y="9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799">
              <a:extLst>
                <a:ext uri="{FF2B5EF4-FFF2-40B4-BE49-F238E27FC236}">
                  <a16:creationId xmlns:a16="http://schemas.microsoft.com/office/drawing/2014/main" id="{7E769579-ADC0-E2E2-A55A-3A91F2B99B1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888679" y="5568068"/>
              <a:ext cx="169222" cy="97294"/>
            </a:xfrm>
            <a:custGeom>
              <a:avLst/>
              <a:gdLst/>
              <a:ahLst/>
              <a:cxnLst/>
              <a:rect l="0" t="0" r="0" b="0"/>
              <a:pathLst>
                <a:path w="169222" h="97294">
                  <a:moveTo>
                    <a:pt x="112071" y="42157"/>
                  </a:moveTo>
                  <a:lnTo>
                    <a:pt x="112071" y="42157"/>
                  </a:lnTo>
                  <a:lnTo>
                    <a:pt x="117127" y="42157"/>
                  </a:lnTo>
                  <a:lnTo>
                    <a:pt x="118616" y="41099"/>
                  </a:lnTo>
                  <a:lnTo>
                    <a:pt x="119610" y="39335"/>
                  </a:lnTo>
                  <a:lnTo>
                    <a:pt x="122392" y="25910"/>
                  </a:lnTo>
                  <a:lnTo>
                    <a:pt x="126536" y="19767"/>
                  </a:lnTo>
                  <a:lnTo>
                    <a:pt x="127006" y="17705"/>
                  </a:lnTo>
                  <a:lnTo>
                    <a:pt x="126261" y="16331"/>
                  </a:lnTo>
                  <a:lnTo>
                    <a:pt x="95354" y="486"/>
                  </a:lnTo>
                  <a:lnTo>
                    <a:pt x="77477" y="0"/>
                  </a:lnTo>
                  <a:lnTo>
                    <a:pt x="56479" y="4370"/>
                  </a:lnTo>
                  <a:lnTo>
                    <a:pt x="22773" y="21601"/>
                  </a:lnTo>
                  <a:lnTo>
                    <a:pt x="13117" y="29846"/>
                  </a:lnTo>
                  <a:lnTo>
                    <a:pt x="5297" y="40566"/>
                  </a:lnTo>
                  <a:lnTo>
                    <a:pt x="1115" y="52387"/>
                  </a:lnTo>
                  <a:lnTo>
                    <a:pt x="0" y="58501"/>
                  </a:lnTo>
                  <a:lnTo>
                    <a:pt x="1374" y="63637"/>
                  </a:lnTo>
                  <a:lnTo>
                    <a:pt x="19425" y="82916"/>
                  </a:lnTo>
                  <a:lnTo>
                    <a:pt x="28915" y="86731"/>
                  </a:lnTo>
                  <a:lnTo>
                    <a:pt x="34409" y="87748"/>
                  </a:lnTo>
                  <a:lnTo>
                    <a:pt x="43335" y="86055"/>
                  </a:lnTo>
                  <a:lnTo>
                    <a:pt x="54310" y="81975"/>
                  </a:lnTo>
                  <a:lnTo>
                    <a:pt x="67087" y="77944"/>
                  </a:lnTo>
                  <a:lnTo>
                    <a:pt x="78320" y="71821"/>
                  </a:lnTo>
                  <a:lnTo>
                    <a:pt x="103994" y="49696"/>
                  </a:lnTo>
                  <a:lnTo>
                    <a:pt x="108482" y="39863"/>
                  </a:lnTo>
                  <a:lnTo>
                    <a:pt x="112009" y="23397"/>
                  </a:lnTo>
                  <a:lnTo>
                    <a:pt x="98808" y="23132"/>
                  </a:lnTo>
                  <a:lnTo>
                    <a:pt x="95821" y="26299"/>
                  </a:lnTo>
                  <a:lnTo>
                    <a:pt x="70781" y="68820"/>
                  </a:lnTo>
                  <a:lnTo>
                    <a:pt x="69728" y="73690"/>
                  </a:lnTo>
                  <a:lnTo>
                    <a:pt x="70084" y="77996"/>
                  </a:lnTo>
                  <a:lnTo>
                    <a:pt x="73302" y="85602"/>
                  </a:lnTo>
                  <a:lnTo>
                    <a:pt x="78259" y="92511"/>
                  </a:lnTo>
                  <a:lnTo>
                    <a:pt x="86813" y="96286"/>
                  </a:lnTo>
                  <a:lnTo>
                    <a:pt x="92058" y="97293"/>
                  </a:lnTo>
                  <a:lnTo>
                    <a:pt x="103529" y="95590"/>
                  </a:lnTo>
                  <a:lnTo>
                    <a:pt x="147054" y="85066"/>
                  </a:lnTo>
                  <a:lnTo>
                    <a:pt x="169221" y="70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800">
              <a:extLst>
                <a:ext uri="{FF2B5EF4-FFF2-40B4-BE49-F238E27FC236}">
                  <a16:creationId xmlns:a16="http://schemas.microsoft.com/office/drawing/2014/main" id="{64A5A4B2-0A5B-66F6-060D-30C8242D032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096000" y="5581650"/>
              <a:ext cx="19051" cy="85726"/>
            </a:xfrm>
            <a:custGeom>
              <a:avLst/>
              <a:gdLst/>
              <a:ahLst/>
              <a:cxnLst/>
              <a:rect l="0" t="0" r="0" b="0"/>
              <a:pathLst>
                <a:path w="19051" h="85726">
                  <a:moveTo>
                    <a:pt x="19050" y="0"/>
                  </a:moveTo>
                  <a:lnTo>
                    <a:pt x="19050" y="0"/>
                  </a:lnTo>
                  <a:lnTo>
                    <a:pt x="19050" y="18314"/>
                  </a:lnTo>
                  <a:lnTo>
                    <a:pt x="16228" y="26837"/>
                  </a:lnTo>
                  <a:lnTo>
                    <a:pt x="13994" y="30592"/>
                  </a:lnTo>
                  <a:lnTo>
                    <a:pt x="7291" y="62551"/>
                  </a:lnTo>
                  <a:lnTo>
                    <a:pt x="0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801">
              <a:extLst>
                <a:ext uri="{FF2B5EF4-FFF2-40B4-BE49-F238E27FC236}">
                  <a16:creationId xmlns:a16="http://schemas.microsoft.com/office/drawing/2014/main" id="{331CACD1-96A1-E280-DE91-6DE0CC3F494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62675" y="54864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802">
              <a:extLst>
                <a:ext uri="{FF2B5EF4-FFF2-40B4-BE49-F238E27FC236}">
                  <a16:creationId xmlns:a16="http://schemas.microsoft.com/office/drawing/2014/main" id="{350B2A52-3247-415E-9725-03F7526A745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29477" y="5429250"/>
              <a:ext cx="28449" cy="245544"/>
            </a:xfrm>
            <a:custGeom>
              <a:avLst/>
              <a:gdLst/>
              <a:ahLst/>
              <a:cxnLst/>
              <a:rect l="0" t="0" r="0" b="0"/>
              <a:pathLst>
                <a:path w="28449" h="245544">
                  <a:moveTo>
                    <a:pt x="28448" y="0"/>
                  </a:moveTo>
                  <a:lnTo>
                    <a:pt x="28448" y="0"/>
                  </a:lnTo>
                  <a:lnTo>
                    <a:pt x="25626" y="42842"/>
                  </a:lnTo>
                  <a:lnTo>
                    <a:pt x="20247" y="89837"/>
                  </a:lnTo>
                  <a:lnTo>
                    <a:pt x="12639" y="133339"/>
                  </a:lnTo>
                  <a:lnTo>
                    <a:pt x="7216" y="178778"/>
                  </a:lnTo>
                  <a:lnTo>
                    <a:pt x="517" y="224749"/>
                  </a:lnTo>
                  <a:lnTo>
                    <a:pt x="0" y="240539"/>
                  </a:lnTo>
                  <a:lnTo>
                    <a:pt x="1016" y="242910"/>
                  </a:lnTo>
                  <a:lnTo>
                    <a:pt x="2752" y="244489"/>
                  </a:lnTo>
                  <a:lnTo>
                    <a:pt x="4967" y="245543"/>
                  </a:lnTo>
                  <a:lnTo>
                    <a:pt x="6444" y="245187"/>
                  </a:lnTo>
                  <a:lnTo>
                    <a:pt x="9398" y="238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Interval estimator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Example: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acc>
                      <m:accPr>
                        <m:chr m:val="̅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sz="1000" dirty="0"/>
                  <a:t>https://www.npr.org/sections/health-shots/2018/05/29/615120123/study-puts-puerto-rico-death-toll-at-5-000-from-hurricane-maria-in-2017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4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SMARTInkShape-Group263">
            <a:extLst>
              <a:ext uri="{FF2B5EF4-FFF2-40B4-BE49-F238E27FC236}">
                <a16:creationId xmlns:a16="http://schemas.microsoft.com/office/drawing/2014/main" id="{3EAC703F-4ED1-A58C-826F-172365CFC834}"/>
              </a:ext>
            </a:extLst>
          </p:cNvPr>
          <p:cNvGrpSpPr/>
          <p:nvPr/>
        </p:nvGrpSpPr>
        <p:grpSpPr>
          <a:xfrm>
            <a:off x="3429000" y="1381125"/>
            <a:ext cx="1171576" cy="295276"/>
            <a:chOff x="3429000" y="1381125"/>
            <a:chExt cx="1171576" cy="295276"/>
          </a:xfrm>
        </p:grpSpPr>
        <p:sp>
          <p:nvSpPr>
            <p:cNvPr id="4" name="SMARTInkShape-1409">
              <a:extLst>
                <a:ext uri="{FF2B5EF4-FFF2-40B4-BE49-F238E27FC236}">
                  <a16:creationId xmlns:a16="http://schemas.microsoft.com/office/drawing/2014/main" id="{25CEB3E5-8008-CE4E-5F3B-46F049B1B002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429000" y="15049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410">
              <a:extLst>
                <a:ext uri="{FF2B5EF4-FFF2-40B4-BE49-F238E27FC236}">
                  <a16:creationId xmlns:a16="http://schemas.microsoft.com/office/drawing/2014/main" id="{1C71602E-8C9B-BDA2-A0EB-EA7C1B9EAF8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438525" y="15906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0"/>
                  </a:moveTo>
                  <a:lnTo>
                    <a:pt x="9525" y="0"/>
                  </a:lnTo>
                  <a:lnTo>
                    <a:pt x="4469" y="0"/>
                  </a:lnTo>
                  <a:lnTo>
                    <a:pt x="2979" y="1058"/>
                  </a:lnTo>
                  <a:lnTo>
                    <a:pt x="1986" y="2822"/>
                  </a:lnTo>
                  <a:lnTo>
                    <a:pt x="1324" y="5056"/>
                  </a:lnTo>
                  <a:lnTo>
                    <a:pt x="883" y="5488"/>
                  </a:lnTo>
                  <a:lnTo>
                    <a:pt x="588" y="4717"/>
                  </a:lnTo>
                  <a:lnTo>
                    <a:pt x="0" y="2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411">
              <a:extLst>
                <a:ext uri="{FF2B5EF4-FFF2-40B4-BE49-F238E27FC236}">
                  <a16:creationId xmlns:a16="http://schemas.microsoft.com/office/drawing/2014/main" id="{6712FC08-FA3C-11AC-1D6E-C5CB363D021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777104" y="1409816"/>
              <a:ext cx="122441" cy="243399"/>
            </a:xfrm>
            <a:custGeom>
              <a:avLst/>
              <a:gdLst/>
              <a:ahLst/>
              <a:cxnLst/>
              <a:rect l="0" t="0" r="0" b="0"/>
              <a:pathLst>
                <a:path w="122441" h="243399">
                  <a:moveTo>
                    <a:pt x="23371" y="9409"/>
                  </a:moveTo>
                  <a:lnTo>
                    <a:pt x="23371" y="9409"/>
                  </a:lnTo>
                  <a:lnTo>
                    <a:pt x="28427" y="9409"/>
                  </a:lnTo>
                  <a:lnTo>
                    <a:pt x="29917" y="8351"/>
                  </a:lnTo>
                  <a:lnTo>
                    <a:pt x="30910" y="6587"/>
                  </a:lnTo>
                  <a:lnTo>
                    <a:pt x="32862" y="0"/>
                  </a:lnTo>
                  <a:lnTo>
                    <a:pt x="32886" y="4975"/>
                  </a:lnTo>
                  <a:lnTo>
                    <a:pt x="30069" y="10261"/>
                  </a:lnTo>
                  <a:lnTo>
                    <a:pt x="27836" y="13152"/>
                  </a:lnTo>
                  <a:lnTo>
                    <a:pt x="25355" y="22009"/>
                  </a:lnTo>
                  <a:lnTo>
                    <a:pt x="16028" y="66298"/>
                  </a:lnTo>
                  <a:lnTo>
                    <a:pt x="7202" y="102347"/>
                  </a:lnTo>
                  <a:lnTo>
                    <a:pt x="0" y="139840"/>
                  </a:lnTo>
                  <a:lnTo>
                    <a:pt x="3154" y="181968"/>
                  </a:lnTo>
                  <a:lnTo>
                    <a:pt x="9147" y="211534"/>
                  </a:lnTo>
                  <a:lnTo>
                    <a:pt x="22566" y="233575"/>
                  </a:lnTo>
                  <a:lnTo>
                    <a:pt x="30243" y="238228"/>
                  </a:lnTo>
                  <a:lnTo>
                    <a:pt x="50061" y="243398"/>
                  </a:lnTo>
                  <a:lnTo>
                    <a:pt x="67336" y="242873"/>
                  </a:lnTo>
                  <a:lnTo>
                    <a:pt x="82069" y="238054"/>
                  </a:lnTo>
                  <a:lnTo>
                    <a:pt x="95673" y="228857"/>
                  </a:lnTo>
                  <a:lnTo>
                    <a:pt x="105952" y="214891"/>
                  </a:lnTo>
                  <a:lnTo>
                    <a:pt x="121175" y="190168"/>
                  </a:lnTo>
                  <a:lnTo>
                    <a:pt x="122440" y="183890"/>
                  </a:lnTo>
                  <a:lnTo>
                    <a:pt x="121024" y="168448"/>
                  </a:lnTo>
                  <a:lnTo>
                    <a:pt x="116867" y="156646"/>
                  </a:lnTo>
                  <a:lnTo>
                    <a:pt x="114277" y="152017"/>
                  </a:lnTo>
                  <a:lnTo>
                    <a:pt x="95462" y="135389"/>
                  </a:lnTo>
                  <a:lnTo>
                    <a:pt x="75872" y="128900"/>
                  </a:lnTo>
                  <a:lnTo>
                    <a:pt x="56230" y="127075"/>
                  </a:lnTo>
                  <a:lnTo>
                    <a:pt x="43972" y="129791"/>
                  </a:lnTo>
                  <a:lnTo>
                    <a:pt x="23371" y="1427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412">
              <a:extLst>
                <a:ext uri="{FF2B5EF4-FFF2-40B4-BE49-F238E27FC236}">
                  <a16:creationId xmlns:a16="http://schemas.microsoft.com/office/drawing/2014/main" id="{8742E476-1E4D-97B6-D5D6-17F0FEFC795A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3962738" y="1524428"/>
              <a:ext cx="152063" cy="149908"/>
            </a:xfrm>
            <a:custGeom>
              <a:avLst/>
              <a:gdLst/>
              <a:ahLst/>
              <a:cxnLst/>
              <a:rect l="0" t="0" r="0" b="0"/>
              <a:pathLst>
                <a:path w="152063" h="149908">
                  <a:moveTo>
                    <a:pt x="104437" y="47197"/>
                  </a:moveTo>
                  <a:lnTo>
                    <a:pt x="104437" y="47197"/>
                  </a:lnTo>
                  <a:lnTo>
                    <a:pt x="104437" y="42141"/>
                  </a:lnTo>
                  <a:lnTo>
                    <a:pt x="105495" y="40651"/>
                  </a:lnTo>
                  <a:lnTo>
                    <a:pt x="107259" y="39658"/>
                  </a:lnTo>
                  <a:lnTo>
                    <a:pt x="109493" y="38996"/>
                  </a:lnTo>
                  <a:lnTo>
                    <a:pt x="110983" y="37496"/>
                  </a:lnTo>
                  <a:lnTo>
                    <a:pt x="113846" y="28574"/>
                  </a:lnTo>
                  <a:lnTo>
                    <a:pt x="113928" y="23217"/>
                  </a:lnTo>
                  <a:lnTo>
                    <a:pt x="112881" y="21685"/>
                  </a:lnTo>
                  <a:lnTo>
                    <a:pt x="111125" y="20664"/>
                  </a:lnTo>
                  <a:lnTo>
                    <a:pt x="105758" y="19025"/>
                  </a:lnTo>
                  <a:lnTo>
                    <a:pt x="86838" y="1016"/>
                  </a:lnTo>
                  <a:lnTo>
                    <a:pt x="75703" y="0"/>
                  </a:lnTo>
                  <a:lnTo>
                    <a:pt x="53943" y="9812"/>
                  </a:lnTo>
                  <a:lnTo>
                    <a:pt x="12668" y="52564"/>
                  </a:lnTo>
                  <a:lnTo>
                    <a:pt x="5443" y="71455"/>
                  </a:lnTo>
                  <a:lnTo>
                    <a:pt x="0" y="115679"/>
                  </a:lnTo>
                  <a:lnTo>
                    <a:pt x="5457" y="125611"/>
                  </a:lnTo>
                  <a:lnTo>
                    <a:pt x="14937" y="136023"/>
                  </a:lnTo>
                  <a:lnTo>
                    <a:pt x="26207" y="144178"/>
                  </a:lnTo>
                  <a:lnTo>
                    <a:pt x="31116" y="145718"/>
                  </a:lnTo>
                  <a:lnTo>
                    <a:pt x="35448" y="145686"/>
                  </a:lnTo>
                  <a:lnTo>
                    <a:pt x="55061" y="138030"/>
                  </a:lnTo>
                  <a:lnTo>
                    <a:pt x="64148" y="129548"/>
                  </a:lnTo>
                  <a:lnTo>
                    <a:pt x="91652" y="83049"/>
                  </a:lnTo>
                  <a:lnTo>
                    <a:pt x="102544" y="68669"/>
                  </a:lnTo>
                  <a:lnTo>
                    <a:pt x="103175" y="68920"/>
                  </a:lnTo>
                  <a:lnTo>
                    <a:pt x="103876" y="72021"/>
                  </a:lnTo>
                  <a:lnTo>
                    <a:pt x="101365" y="76927"/>
                  </a:lnTo>
                  <a:lnTo>
                    <a:pt x="99214" y="79717"/>
                  </a:lnTo>
                  <a:lnTo>
                    <a:pt x="96187" y="98813"/>
                  </a:lnTo>
                  <a:lnTo>
                    <a:pt x="103225" y="134008"/>
                  </a:lnTo>
                  <a:lnTo>
                    <a:pt x="106720" y="141519"/>
                  </a:lnTo>
                  <a:lnTo>
                    <a:pt x="109134" y="145003"/>
                  </a:lnTo>
                  <a:lnTo>
                    <a:pt x="112860" y="147326"/>
                  </a:lnTo>
                  <a:lnTo>
                    <a:pt x="122645" y="149907"/>
                  </a:lnTo>
                  <a:lnTo>
                    <a:pt x="152062" y="1424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13">
              <a:extLst>
                <a:ext uri="{FF2B5EF4-FFF2-40B4-BE49-F238E27FC236}">
                  <a16:creationId xmlns:a16="http://schemas.microsoft.com/office/drawing/2014/main" id="{016A3E7D-DED8-AD44-E575-46C82D3F263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182217" y="1534068"/>
              <a:ext cx="101371" cy="142333"/>
            </a:xfrm>
            <a:custGeom>
              <a:avLst/>
              <a:gdLst/>
              <a:ahLst/>
              <a:cxnLst/>
              <a:rect l="0" t="0" r="0" b="0"/>
              <a:pathLst>
                <a:path w="101371" h="142333">
                  <a:moveTo>
                    <a:pt x="75458" y="28032"/>
                  </a:moveTo>
                  <a:lnTo>
                    <a:pt x="75458" y="28032"/>
                  </a:lnTo>
                  <a:lnTo>
                    <a:pt x="80514" y="22976"/>
                  </a:lnTo>
                  <a:lnTo>
                    <a:pt x="82997" y="17671"/>
                  </a:lnTo>
                  <a:lnTo>
                    <a:pt x="83659" y="14775"/>
                  </a:lnTo>
                  <a:lnTo>
                    <a:pt x="83042" y="11785"/>
                  </a:lnTo>
                  <a:lnTo>
                    <a:pt x="79534" y="5642"/>
                  </a:lnTo>
                  <a:lnTo>
                    <a:pt x="77117" y="3580"/>
                  </a:lnTo>
                  <a:lnTo>
                    <a:pt x="71609" y="1289"/>
                  </a:lnTo>
                  <a:lnTo>
                    <a:pt x="62558" y="0"/>
                  </a:lnTo>
                  <a:lnTo>
                    <a:pt x="28956" y="9890"/>
                  </a:lnTo>
                  <a:lnTo>
                    <a:pt x="11939" y="18776"/>
                  </a:lnTo>
                  <a:lnTo>
                    <a:pt x="7711" y="21861"/>
                  </a:lnTo>
                  <a:lnTo>
                    <a:pt x="4894" y="26035"/>
                  </a:lnTo>
                  <a:lnTo>
                    <a:pt x="928" y="42022"/>
                  </a:lnTo>
                  <a:lnTo>
                    <a:pt x="0" y="54005"/>
                  </a:lnTo>
                  <a:lnTo>
                    <a:pt x="1870" y="59106"/>
                  </a:lnTo>
                  <a:lnTo>
                    <a:pt x="9591" y="67595"/>
                  </a:lnTo>
                  <a:lnTo>
                    <a:pt x="25838" y="78325"/>
                  </a:lnTo>
                  <a:lnTo>
                    <a:pt x="71642" y="94640"/>
                  </a:lnTo>
                  <a:lnTo>
                    <a:pt x="98043" y="104027"/>
                  </a:lnTo>
                  <a:lnTo>
                    <a:pt x="100040" y="106212"/>
                  </a:lnTo>
                  <a:lnTo>
                    <a:pt x="101370" y="108727"/>
                  </a:lnTo>
                  <a:lnTo>
                    <a:pt x="101200" y="111462"/>
                  </a:lnTo>
                  <a:lnTo>
                    <a:pt x="98187" y="117323"/>
                  </a:lnTo>
                  <a:lnTo>
                    <a:pt x="90542" y="126573"/>
                  </a:lnTo>
                  <a:lnTo>
                    <a:pt x="81809" y="130036"/>
                  </a:lnTo>
                  <a:lnTo>
                    <a:pt x="39065" y="140103"/>
                  </a:lnTo>
                  <a:lnTo>
                    <a:pt x="8783" y="142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14">
              <a:extLst>
                <a:ext uri="{FF2B5EF4-FFF2-40B4-BE49-F238E27FC236}">
                  <a16:creationId xmlns:a16="http://schemas.microsoft.com/office/drawing/2014/main" id="{06FC2F15-F91A-0430-4AA0-517AB8001C9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295775" y="1547743"/>
              <a:ext cx="123826" cy="124756"/>
            </a:xfrm>
            <a:custGeom>
              <a:avLst/>
              <a:gdLst/>
              <a:ahLst/>
              <a:cxnLst/>
              <a:rect l="0" t="0" r="0" b="0"/>
              <a:pathLst>
                <a:path w="123826" h="124756">
                  <a:moveTo>
                    <a:pt x="0" y="81032"/>
                  </a:moveTo>
                  <a:lnTo>
                    <a:pt x="0" y="81032"/>
                  </a:lnTo>
                  <a:lnTo>
                    <a:pt x="31084" y="73493"/>
                  </a:lnTo>
                  <a:lnTo>
                    <a:pt x="67867" y="70710"/>
                  </a:lnTo>
                  <a:lnTo>
                    <a:pt x="98334" y="58284"/>
                  </a:lnTo>
                  <a:lnTo>
                    <a:pt x="103656" y="54225"/>
                  </a:lnTo>
                  <a:lnTo>
                    <a:pt x="117954" y="31510"/>
                  </a:lnTo>
                  <a:lnTo>
                    <a:pt x="118853" y="26851"/>
                  </a:lnTo>
                  <a:lnTo>
                    <a:pt x="117030" y="16029"/>
                  </a:lnTo>
                  <a:lnTo>
                    <a:pt x="115061" y="12297"/>
                  </a:lnTo>
                  <a:lnTo>
                    <a:pt x="112690" y="9809"/>
                  </a:lnTo>
                  <a:lnTo>
                    <a:pt x="96226" y="759"/>
                  </a:lnTo>
                  <a:lnTo>
                    <a:pt x="90609" y="0"/>
                  </a:lnTo>
                  <a:lnTo>
                    <a:pt x="78723" y="1979"/>
                  </a:lnTo>
                  <a:lnTo>
                    <a:pt x="42822" y="22357"/>
                  </a:lnTo>
                  <a:lnTo>
                    <a:pt x="38073" y="26040"/>
                  </a:lnTo>
                  <a:lnTo>
                    <a:pt x="26333" y="46394"/>
                  </a:lnTo>
                  <a:lnTo>
                    <a:pt x="12469" y="88191"/>
                  </a:lnTo>
                  <a:lnTo>
                    <a:pt x="11488" y="95330"/>
                  </a:lnTo>
                  <a:lnTo>
                    <a:pt x="16041" y="108906"/>
                  </a:lnTo>
                  <a:lnTo>
                    <a:pt x="20219" y="115489"/>
                  </a:lnTo>
                  <a:lnTo>
                    <a:pt x="25121" y="119879"/>
                  </a:lnTo>
                  <a:lnTo>
                    <a:pt x="36212" y="124755"/>
                  </a:lnTo>
                  <a:lnTo>
                    <a:pt x="51019" y="124101"/>
                  </a:lnTo>
                  <a:lnTo>
                    <a:pt x="94638" y="113240"/>
                  </a:lnTo>
                  <a:lnTo>
                    <a:pt x="123825" y="1096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15">
              <a:extLst>
                <a:ext uri="{FF2B5EF4-FFF2-40B4-BE49-F238E27FC236}">
                  <a16:creationId xmlns:a16="http://schemas.microsoft.com/office/drawing/2014/main" id="{9D93696A-08EC-70B4-536B-07153BC15B5F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481176" y="1381125"/>
              <a:ext cx="119400" cy="291170"/>
            </a:xfrm>
            <a:custGeom>
              <a:avLst/>
              <a:gdLst/>
              <a:ahLst/>
              <a:cxnLst/>
              <a:rect l="0" t="0" r="0" b="0"/>
              <a:pathLst>
                <a:path w="119400" h="291170">
                  <a:moveTo>
                    <a:pt x="81299" y="219075"/>
                  </a:moveTo>
                  <a:lnTo>
                    <a:pt x="81299" y="219075"/>
                  </a:lnTo>
                  <a:lnTo>
                    <a:pt x="81299" y="204886"/>
                  </a:lnTo>
                  <a:lnTo>
                    <a:pt x="78477" y="199363"/>
                  </a:lnTo>
                  <a:lnTo>
                    <a:pt x="76243" y="196409"/>
                  </a:lnTo>
                  <a:lnTo>
                    <a:pt x="68116" y="193126"/>
                  </a:lnTo>
                  <a:lnTo>
                    <a:pt x="45424" y="190654"/>
                  </a:lnTo>
                  <a:lnTo>
                    <a:pt x="29488" y="198135"/>
                  </a:lnTo>
                  <a:lnTo>
                    <a:pt x="11734" y="212894"/>
                  </a:lnTo>
                  <a:lnTo>
                    <a:pt x="8048" y="219150"/>
                  </a:lnTo>
                  <a:lnTo>
                    <a:pt x="0" y="243623"/>
                  </a:lnTo>
                  <a:lnTo>
                    <a:pt x="2127" y="259618"/>
                  </a:lnTo>
                  <a:lnTo>
                    <a:pt x="9423" y="274489"/>
                  </a:lnTo>
                  <a:lnTo>
                    <a:pt x="18663" y="286037"/>
                  </a:lnTo>
                  <a:lnTo>
                    <a:pt x="26297" y="291169"/>
                  </a:lnTo>
                  <a:lnTo>
                    <a:pt x="30873" y="290421"/>
                  </a:lnTo>
                  <a:lnTo>
                    <a:pt x="47425" y="279255"/>
                  </a:lnTo>
                  <a:lnTo>
                    <a:pt x="59541" y="268400"/>
                  </a:lnTo>
                  <a:lnTo>
                    <a:pt x="78262" y="235218"/>
                  </a:lnTo>
                  <a:lnTo>
                    <a:pt x="87102" y="196930"/>
                  </a:lnTo>
                  <a:lnTo>
                    <a:pt x="94778" y="153717"/>
                  </a:lnTo>
                  <a:lnTo>
                    <a:pt x="98698" y="107399"/>
                  </a:lnTo>
                  <a:lnTo>
                    <a:pt x="106568" y="60608"/>
                  </a:lnTo>
                  <a:lnTo>
                    <a:pt x="116130" y="17516"/>
                  </a:lnTo>
                  <a:lnTo>
                    <a:pt x="11939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SMARTInkShape-1416">
            <a:extLst>
              <a:ext uri="{FF2B5EF4-FFF2-40B4-BE49-F238E27FC236}">
                <a16:creationId xmlns:a16="http://schemas.microsoft.com/office/drawing/2014/main" id="{5D689AE9-9095-3C9F-22B8-FD2CAE34EF9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935011" y="1553001"/>
            <a:ext cx="284690" cy="113160"/>
          </a:xfrm>
          <a:custGeom>
            <a:avLst/>
            <a:gdLst/>
            <a:ahLst/>
            <a:cxnLst/>
            <a:rect l="0" t="0" r="0" b="0"/>
            <a:pathLst>
              <a:path w="284690" h="113160">
                <a:moveTo>
                  <a:pt x="56089" y="9099"/>
                </a:moveTo>
                <a:lnTo>
                  <a:pt x="56089" y="9099"/>
                </a:lnTo>
                <a:lnTo>
                  <a:pt x="56089" y="18231"/>
                </a:lnTo>
                <a:lnTo>
                  <a:pt x="56089" y="1011"/>
                </a:lnTo>
                <a:lnTo>
                  <a:pt x="55031" y="532"/>
                </a:lnTo>
                <a:lnTo>
                  <a:pt x="51033" y="0"/>
                </a:lnTo>
                <a:lnTo>
                  <a:pt x="45728" y="2585"/>
                </a:lnTo>
                <a:lnTo>
                  <a:pt x="7002" y="31637"/>
                </a:lnTo>
                <a:lnTo>
                  <a:pt x="2522" y="39577"/>
                </a:lnTo>
                <a:lnTo>
                  <a:pt x="0" y="49997"/>
                </a:lnTo>
                <a:lnTo>
                  <a:pt x="4310" y="69900"/>
                </a:lnTo>
                <a:lnTo>
                  <a:pt x="16300" y="92148"/>
                </a:lnTo>
                <a:lnTo>
                  <a:pt x="27602" y="99088"/>
                </a:lnTo>
                <a:lnTo>
                  <a:pt x="39299" y="102790"/>
                </a:lnTo>
                <a:lnTo>
                  <a:pt x="59581" y="98831"/>
                </a:lnTo>
                <a:lnTo>
                  <a:pt x="75585" y="90955"/>
                </a:lnTo>
                <a:lnTo>
                  <a:pt x="80629" y="84990"/>
                </a:lnTo>
                <a:lnTo>
                  <a:pt x="81974" y="81918"/>
                </a:lnTo>
                <a:lnTo>
                  <a:pt x="80754" y="77754"/>
                </a:lnTo>
                <a:lnTo>
                  <a:pt x="49927" y="41267"/>
                </a:lnTo>
                <a:lnTo>
                  <a:pt x="38658" y="29788"/>
                </a:lnTo>
                <a:lnTo>
                  <a:pt x="39177" y="28184"/>
                </a:lnTo>
                <a:lnTo>
                  <a:pt x="42575" y="23578"/>
                </a:lnTo>
                <a:lnTo>
                  <a:pt x="67673" y="5802"/>
                </a:lnTo>
                <a:lnTo>
                  <a:pt x="77465" y="2342"/>
                </a:lnTo>
                <a:lnTo>
                  <a:pt x="100998" y="121"/>
                </a:lnTo>
                <a:lnTo>
                  <a:pt x="110621" y="2639"/>
                </a:lnTo>
                <a:lnTo>
                  <a:pt x="114668" y="4792"/>
                </a:lnTo>
                <a:lnTo>
                  <a:pt x="125421" y="17936"/>
                </a:lnTo>
                <a:lnTo>
                  <a:pt x="144944" y="61968"/>
                </a:lnTo>
                <a:lnTo>
                  <a:pt x="158036" y="84317"/>
                </a:lnTo>
                <a:lnTo>
                  <a:pt x="159607" y="89096"/>
                </a:lnTo>
                <a:lnTo>
                  <a:pt x="160026" y="88889"/>
                </a:lnTo>
                <a:lnTo>
                  <a:pt x="174072" y="45737"/>
                </a:lnTo>
                <a:lnTo>
                  <a:pt x="188296" y="23247"/>
                </a:lnTo>
                <a:lnTo>
                  <a:pt x="205917" y="8235"/>
                </a:lnTo>
                <a:lnTo>
                  <a:pt x="218282" y="3423"/>
                </a:lnTo>
                <a:lnTo>
                  <a:pt x="224543" y="2140"/>
                </a:lnTo>
                <a:lnTo>
                  <a:pt x="234322" y="3537"/>
                </a:lnTo>
                <a:lnTo>
                  <a:pt x="238411" y="5391"/>
                </a:lnTo>
                <a:lnTo>
                  <a:pt x="245776" y="13095"/>
                </a:lnTo>
                <a:lnTo>
                  <a:pt x="259128" y="40345"/>
                </a:lnTo>
                <a:lnTo>
                  <a:pt x="264353" y="62151"/>
                </a:lnTo>
                <a:lnTo>
                  <a:pt x="265588" y="105731"/>
                </a:lnTo>
                <a:lnTo>
                  <a:pt x="266664" y="108445"/>
                </a:lnTo>
                <a:lnTo>
                  <a:pt x="268439" y="110255"/>
                </a:lnTo>
                <a:lnTo>
                  <a:pt x="273835" y="113159"/>
                </a:lnTo>
                <a:lnTo>
                  <a:pt x="284689" y="10434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MARTInkShape-1417">
            <a:extLst>
              <a:ext uri="{FF2B5EF4-FFF2-40B4-BE49-F238E27FC236}">
                <a16:creationId xmlns:a16="http://schemas.microsoft.com/office/drawing/2014/main" id="{C6DAAB5E-BE90-505E-939D-FA6D32205B2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520316" y="1543170"/>
            <a:ext cx="404235" cy="180856"/>
          </a:xfrm>
          <a:custGeom>
            <a:avLst/>
            <a:gdLst/>
            <a:ahLst/>
            <a:cxnLst/>
            <a:rect l="0" t="0" r="0" b="0"/>
            <a:pathLst>
              <a:path w="404235" h="180856">
                <a:moveTo>
                  <a:pt x="99434" y="37980"/>
                </a:moveTo>
                <a:lnTo>
                  <a:pt x="99434" y="37980"/>
                </a:lnTo>
                <a:lnTo>
                  <a:pt x="117126" y="20288"/>
                </a:lnTo>
                <a:lnTo>
                  <a:pt x="116520" y="18777"/>
                </a:lnTo>
                <a:lnTo>
                  <a:pt x="113025" y="14276"/>
                </a:lnTo>
                <a:lnTo>
                  <a:pt x="107944" y="11570"/>
                </a:lnTo>
                <a:lnTo>
                  <a:pt x="101116" y="9833"/>
                </a:lnTo>
                <a:lnTo>
                  <a:pt x="91381" y="1242"/>
                </a:lnTo>
                <a:lnTo>
                  <a:pt x="60379" y="0"/>
                </a:lnTo>
                <a:lnTo>
                  <a:pt x="17846" y="21349"/>
                </a:lnTo>
                <a:lnTo>
                  <a:pt x="13292" y="26893"/>
                </a:lnTo>
                <a:lnTo>
                  <a:pt x="327" y="67603"/>
                </a:lnTo>
                <a:lnTo>
                  <a:pt x="0" y="80427"/>
                </a:lnTo>
                <a:lnTo>
                  <a:pt x="1395" y="85328"/>
                </a:lnTo>
                <a:lnTo>
                  <a:pt x="13471" y="102339"/>
                </a:lnTo>
                <a:lnTo>
                  <a:pt x="24539" y="108917"/>
                </a:lnTo>
                <a:lnTo>
                  <a:pt x="30454" y="110671"/>
                </a:lnTo>
                <a:lnTo>
                  <a:pt x="35456" y="110783"/>
                </a:lnTo>
                <a:lnTo>
                  <a:pt x="76418" y="97728"/>
                </a:lnTo>
                <a:lnTo>
                  <a:pt x="83914" y="91699"/>
                </a:lnTo>
                <a:lnTo>
                  <a:pt x="121310" y="44854"/>
                </a:lnTo>
                <a:lnTo>
                  <a:pt x="136585" y="29415"/>
                </a:lnTo>
                <a:lnTo>
                  <a:pt x="136901" y="30153"/>
                </a:lnTo>
                <a:lnTo>
                  <a:pt x="142566" y="69184"/>
                </a:lnTo>
                <a:lnTo>
                  <a:pt x="146467" y="111704"/>
                </a:lnTo>
                <a:lnTo>
                  <a:pt x="147854" y="123663"/>
                </a:lnTo>
                <a:lnTo>
                  <a:pt x="149706" y="126852"/>
                </a:lnTo>
                <a:lnTo>
                  <a:pt x="155226" y="131970"/>
                </a:lnTo>
                <a:lnTo>
                  <a:pt x="158802" y="129848"/>
                </a:lnTo>
                <a:lnTo>
                  <a:pt x="179297" y="109305"/>
                </a:lnTo>
                <a:lnTo>
                  <a:pt x="215480" y="65195"/>
                </a:lnTo>
                <a:lnTo>
                  <a:pt x="222625" y="60659"/>
                </a:lnTo>
                <a:lnTo>
                  <a:pt x="229327" y="57585"/>
                </a:lnTo>
                <a:lnTo>
                  <a:pt x="235834" y="52690"/>
                </a:lnTo>
                <a:lnTo>
                  <a:pt x="237992" y="52020"/>
                </a:lnTo>
                <a:lnTo>
                  <a:pt x="239431" y="52632"/>
                </a:lnTo>
                <a:lnTo>
                  <a:pt x="242089" y="58250"/>
                </a:lnTo>
                <a:lnTo>
                  <a:pt x="258710" y="104448"/>
                </a:lnTo>
                <a:lnTo>
                  <a:pt x="261126" y="147454"/>
                </a:lnTo>
                <a:lnTo>
                  <a:pt x="261314" y="158970"/>
                </a:lnTo>
                <a:lnTo>
                  <a:pt x="266983" y="154901"/>
                </a:lnTo>
                <a:lnTo>
                  <a:pt x="306138" y="111894"/>
                </a:lnTo>
                <a:lnTo>
                  <a:pt x="349220" y="65735"/>
                </a:lnTo>
                <a:lnTo>
                  <a:pt x="357911" y="60899"/>
                </a:lnTo>
                <a:lnTo>
                  <a:pt x="368754" y="58176"/>
                </a:lnTo>
                <a:lnTo>
                  <a:pt x="371055" y="58853"/>
                </a:lnTo>
                <a:lnTo>
                  <a:pt x="372590" y="60362"/>
                </a:lnTo>
                <a:lnTo>
                  <a:pt x="373613" y="62426"/>
                </a:lnTo>
                <a:lnTo>
                  <a:pt x="375353" y="63803"/>
                </a:lnTo>
                <a:lnTo>
                  <a:pt x="380109" y="65332"/>
                </a:lnTo>
                <a:lnTo>
                  <a:pt x="381800" y="66798"/>
                </a:lnTo>
                <a:lnTo>
                  <a:pt x="389795" y="89818"/>
                </a:lnTo>
                <a:lnTo>
                  <a:pt x="394278" y="134924"/>
                </a:lnTo>
                <a:lnTo>
                  <a:pt x="404234" y="1808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266">
            <a:extLst>
              <a:ext uri="{FF2B5EF4-FFF2-40B4-BE49-F238E27FC236}">
                <a16:creationId xmlns:a16="http://schemas.microsoft.com/office/drawing/2014/main" id="{0A88B186-D731-BA11-5692-36612CF88E5C}"/>
              </a:ext>
            </a:extLst>
          </p:cNvPr>
          <p:cNvGrpSpPr/>
          <p:nvPr/>
        </p:nvGrpSpPr>
        <p:grpSpPr>
          <a:xfrm>
            <a:off x="6268774" y="1362075"/>
            <a:ext cx="1656027" cy="523876"/>
            <a:chOff x="6268774" y="1362075"/>
            <a:chExt cx="1656027" cy="523876"/>
          </a:xfrm>
        </p:grpSpPr>
        <p:sp>
          <p:nvSpPr>
            <p:cNvPr id="14" name="SMARTInkShape-1418">
              <a:extLst>
                <a:ext uri="{FF2B5EF4-FFF2-40B4-BE49-F238E27FC236}">
                  <a16:creationId xmlns:a16="http://schemas.microsoft.com/office/drawing/2014/main" id="{22B323B0-5D8A-CB5E-C485-83A55693910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268774" y="1533525"/>
              <a:ext cx="141552" cy="130983"/>
            </a:xfrm>
            <a:custGeom>
              <a:avLst/>
              <a:gdLst/>
              <a:ahLst/>
              <a:cxnLst/>
              <a:rect l="0" t="0" r="0" b="0"/>
              <a:pathLst>
                <a:path w="141552" h="130983">
                  <a:moveTo>
                    <a:pt x="8201" y="19050"/>
                  </a:moveTo>
                  <a:lnTo>
                    <a:pt x="8201" y="19050"/>
                  </a:lnTo>
                  <a:lnTo>
                    <a:pt x="8201" y="1716"/>
                  </a:lnTo>
                  <a:lnTo>
                    <a:pt x="8201" y="5565"/>
                  </a:lnTo>
                  <a:lnTo>
                    <a:pt x="0" y="48950"/>
                  </a:lnTo>
                  <a:lnTo>
                    <a:pt x="6993" y="94778"/>
                  </a:lnTo>
                  <a:lnTo>
                    <a:pt x="13309" y="105976"/>
                  </a:lnTo>
                  <a:lnTo>
                    <a:pt x="29554" y="125356"/>
                  </a:lnTo>
                  <a:lnTo>
                    <a:pt x="39211" y="129797"/>
                  </a:lnTo>
                  <a:lnTo>
                    <a:pt x="44749" y="130982"/>
                  </a:lnTo>
                  <a:lnTo>
                    <a:pt x="50558" y="129654"/>
                  </a:lnTo>
                  <a:lnTo>
                    <a:pt x="62657" y="122535"/>
                  </a:lnTo>
                  <a:lnTo>
                    <a:pt x="76312" y="106627"/>
                  </a:lnTo>
                  <a:lnTo>
                    <a:pt x="80806" y="94662"/>
                  </a:lnTo>
                  <a:lnTo>
                    <a:pt x="91532" y="63423"/>
                  </a:lnTo>
                  <a:lnTo>
                    <a:pt x="114976" y="19296"/>
                  </a:lnTo>
                  <a:lnTo>
                    <a:pt x="126072" y="6399"/>
                  </a:lnTo>
                  <a:lnTo>
                    <a:pt x="1415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19">
              <a:extLst>
                <a:ext uri="{FF2B5EF4-FFF2-40B4-BE49-F238E27FC236}">
                  <a16:creationId xmlns:a16="http://schemas.microsoft.com/office/drawing/2014/main" id="{2C7CC06A-B6CB-5788-12B0-C4D1F47B8A3A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6410325" y="1573341"/>
              <a:ext cx="43157" cy="312610"/>
            </a:xfrm>
            <a:custGeom>
              <a:avLst/>
              <a:gdLst/>
              <a:ahLst/>
              <a:cxnLst/>
              <a:rect l="0" t="0" r="0" b="0"/>
              <a:pathLst>
                <a:path w="43157" h="312610">
                  <a:moveTo>
                    <a:pt x="38100" y="17334"/>
                  </a:moveTo>
                  <a:lnTo>
                    <a:pt x="38100" y="17334"/>
                  </a:lnTo>
                  <a:lnTo>
                    <a:pt x="38100" y="0"/>
                  </a:lnTo>
                  <a:lnTo>
                    <a:pt x="39158" y="487"/>
                  </a:lnTo>
                  <a:lnTo>
                    <a:pt x="43156" y="3849"/>
                  </a:lnTo>
                  <a:lnTo>
                    <a:pt x="42816" y="14516"/>
                  </a:lnTo>
                  <a:lnTo>
                    <a:pt x="32870" y="56114"/>
                  </a:lnTo>
                  <a:lnTo>
                    <a:pt x="23145" y="96558"/>
                  </a:lnTo>
                  <a:lnTo>
                    <a:pt x="17441" y="142055"/>
                  </a:lnTo>
                  <a:lnTo>
                    <a:pt x="11089" y="189667"/>
                  </a:lnTo>
                  <a:lnTo>
                    <a:pt x="4932" y="227734"/>
                  </a:lnTo>
                  <a:lnTo>
                    <a:pt x="1462" y="267470"/>
                  </a:lnTo>
                  <a:lnTo>
                    <a:pt x="0" y="3126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20">
              <a:extLst>
                <a:ext uri="{FF2B5EF4-FFF2-40B4-BE49-F238E27FC236}">
                  <a16:creationId xmlns:a16="http://schemas.microsoft.com/office/drawing/2014/main" id="{077A5D1F-4CFB-EA06-7312-7B27FE5733C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6419850" y="1549028"/>
              <a:ext cx="130053" cy="155948"/>
            </a:xfrm>
            <a:custGeom>
              <a:avLst/>
              <a:gdLst/>
              <a:ahLst/>
              <a:cxnLst/>
              <a:rect l="0" t="0" r="0" b="0"/>
              <a:pathLst>
                <a:path w="130053" h="155948">
                  <a:moveTo>
                    <a:pt x="0" y="155947"/>
                  </a:moveTo>
                  <a:lnTo>
                    <a:pt x="0" y="155947"/>
                  </a:lnTo>
                  <a:lnTo>
                    <a:pt x="2822" y="124863"/>
                  </a:lnTo>
                  <a:lnTo>
                    <a:pt x="13257" y="83720"/>
                  </a:lnTo>
                  <a:lnTo>
                    <a:pt x="39010" y="40184"/>
                  </a:lnTo>
                  <a:lnTo>
                    <a:pt x="58623" y="13371"/>
                  </a:lnTo>
                  <a:lnTo>
                    <a:pt x="74403" y="1401"/>
                  </a:lnTo>
                  <a:lnTo>
                    <a:pt x="80294" y="0"/>
                  </a:lnTo>
                  <a:lnTo>
                    <a:pt x="92483" y="1265"/>
                  </a:lnTo>
                  <a:lnTo>
                    <a:pt x="102134" y="8177"/>
                  </a:lnTo>
                  <a:lnTo>
                    <a:pt x="125790" y="35907"/>
                  </a:lnTo>
                  <a:lnTo>
                    <a:pt x="129991" y="48268"/>
                  </a:lnTo>
                  <a:lnTo>
                    <a:pt x="130052" y="52411"/>
                  </a:lnTo>
                  <a:lnTo>
                    <a:pt x="129035" y="55173"/>
                  </a:lnTo>
                  <a:lnTo>
                    <a:pt x="124023" y="59300"/>
                  </a:lnTo>
                  <a:lnTo>
                    <a:pt x="114741" y="64662"/>
                  </a:lnTo>
                  <a:lnTo>
                    <a:pt x="100737" y="64929"/>
                  </a:lnTo>
                  <a:lnTo>
                    <a:pt x="38100" y="511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21">
              <a:extLst>
                <a:ext uri="{FF2B5EF4-FFF2-40B4-BE49-F238E27FC236}">
                  <a16:creationId xmlns:a16="http://schemas.microsoft.com/office/drawing/2014/main" id="{F3061B80-B379-64DA-3E10-992E6D5646D7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6553200" y="1566137"/>
              <a:ext cx="62116" cy="243614"/>
            </a:xfrm>
            <a:custGeom>
              <a:avLst/>
              <a:gdLst/>
              <a:ahLst/>
              <a:cxnLst/>
              <a:rect l="0" t="0" r="0" b="0"/>
              <a:pathLst>
                <a:path w="62116" h="243614">
                  <a:moveTo>
                    <a:pt x="38100" y="5488"/>
                  </a:moveTo>
                  <a:lnTo>
                    <a:pt x="38100" y="5488"/>
                  </a:lnTo>
                  <a:lnTo>
                    <a:pt x="48213" y="5488"/>
                  </a:lnTo>
                  <a:lnTo>
                    <a:pt x="51192" y="4430"/>
                  </a:lnTo>
                  <a:lnTo>
                    <a:pt x="53178" y="2666"/>
                  </a:lnTo>
                  <a:lnTo>
                    <a:pt x="54502" y="432"/>
                  </a:lnTo>
                  <a:lnTo>
                    <a:pt x="56442" y="0"/>
                  </a:lnTo>
                  <a:lnTo>
                    <a:pt x="61422" y="2344"/>
                  </a:lnTo>
                  <a:lnTo>
                    <a:pt x="62115" y="4450"/>
                  </a:lnTo>
                  <a:lnTo>
                    <a:pt x="61518" y="6913"/>
                  </a:lnTo>
                  <a:lnTo>
                    <a:pt x="60062" y="9613"/>
                  </a:lnTo>
                  <a:lnTo>
                    <a:pt x="52350" y="54311"/>
                  </a:lnTo>
                  <a:lnTo>
                    <a:pt x="39839" y="97111"/>
                  </a:lnTo>
                  <a:lnTo>
                    <a:pt x="24995" y="140680"/>
                  </a:lnTo>
                  <a:lnTo>
                    <a:pt x="19165" y="184906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22">
              <a:extLst>
                <a:ext uri="{FF2B5EF4-FFF2-40B4-BE49-F238E27FC236}">
                  <a16:creationId xmlns:a16="http://schemas.microsoft.com/office/drawing/2014/main" id="{AF926D2E-E46A-82FE-B684-7F746EC3231D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6591300" y="1546334"/>
              <a:ext cx="94259" cy="111017"/>
            </a:xfrm>
            <a:custGeom>
              <a:avLst/>
              <a:gdLst/>
              <a:ahLst/>
              <a:cxnLst/>
              <a:rect l="0" t="0" r="0" b="0"/>
              <a:pathLst>
                <a:path w="94259" h="111017">
                  <a:moveTo>
                    <a:pt x="0" y="82441"/>
                  </a:moveTo>
                  <a:lnTo>
                    <a:pt x="0" y="82441"/>
                  </a:lnTo>
                  <a:lnTo>
                    <a:pt x="10758" y="47851"/>
                  </a:lnTo>
                  <a:lnTo>
                    <a:pt x="24429" y="27552"/>
                  </a:lnTo>
                  <a:lnTo>
                    <a:pt x="25811" y="23624"/>
                  </a:lnTo>
                  <a:lnTo>
                    <a:pt x="37868" y="7981"/>
                  </a:lnTo>
                  <a:lnTo>
                    <a:pt x="48933" y="1723"/>
                  </a:lnTo>
                  <a:lnTo>
                    <a:pt x="54847" y="54"/>
                  </a:lnTo>
                  <a:lnTo>
                    <a:pt x="59848" y="0"/>
                  </a:lnTo>
                  <a:lnTo>
                    <a:pt x="68227" y="2761"/>
                  </a:lnTo>
                  <a:lnTo>
                    <a:pt x="83950" y="20380"/>
                  </a:lnTo>
                  <a:lnTo>
                    <a:pt x="90228" y="34044"/>
                  </a:lnTo>
                  <a:lnTo>
                    <a:pt x="94258" y="65120"/>
                  </a:lnTo>
                  <a:lnTo>
                    <a:pt x="86343" y="83209"/>
                  </a:lnTo>
                  <a:lnTo>
                    <a:pt x="73299" y="98657"/>
                  </a:lnTo>
                  <a:lnTo>
                    <a:pt x="60447" y="105523"/>
                  </a:lnTo>
                  <a:lnTo>
                    <a:pt x="0" y="111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23">
              <a:extLst>
                <a:ext uri="{FF2B5EF4-FFF2-40B4-BE49-F238E27FC236}">
                  <a16:creationId xmlns:a16="http://schemas.microsoft.com/office/drawing/2014/main" id="{B95E5F3F-8B29-1920-3DFE-72260CB8CC1A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6715125" y="1538814"/>
              <a:ext cx="161926" cy="122745"/>
            </a:xfrm>
            <a:custGeom>
              <a:avLst/>
              <a:gdLst/>
              <a:ahLst/>
              <a:cxnLst/>
              <a:rect l="0" t="0" r="0" b="0"/>
              <a:pathLst>
                <a:path w="161926" h="122745">
                  <a:moveTo>
                    <a:pt x="0" y="61386"/>
                  </a:moveTo>
                  <a:lnTo>
                    <a:pt x="0" y="61386"/>
                  </a:lnTo>
                  <a:lnTo>
                    <a:pt x="5056" y="61386"/>
                  </a:lnTo>
                  <a:lnTo>
                    <a:pt x="37585" y="52449"/>
                  </a:lnTo>
                  <a:lnTo>
                    <a:pt x="53117" y="49213"/>
                  </a:lnTo>
                  <a:lnTo>
                    <a:pt x="72182" y="41551"/>
                  </a:lnTo>
                  <a:lnTo>
                    <a:pt x="106390" y="20065"/>
                  </a:lnTo>
                  <a:lnTo>
                    <a:pt x="110785" y="13741"/>
                  </a:lnTo>
                  <a:lnTo>
                    <a:pt x="111956" y="10572"/>
                  </a:lnTo>
                  <a:lnTo>
                    <a:pt x="111679" y="7402"/>
                  </a:lnTo>
                  <a:lnTo>
                    <a:pt x="108549" y="1057"/>
                  </a:lnTo>
                  <a:lnTo>
                    <a:pt x="106233" y="0"/>
                  </a:lnTo>
                  <a:lnTo>
                    <a:pt x="103630" y="354"/>
                  </a:lnTo>
                  <a:lnTo>
                    <a:pt x="57363" y="19901"/>
                  </a:lnTo>
                  <a:lnTo>
                    <a:pt x="40311" y="35540"/>
                  </a:lnTo>
                  <a:lnTo>
                    <a:pt x="20741" y="71450"/>
                  </a:lnTo>
                  <a:lnTo>
                    <a:pt x="17003" y="80795"/>
                  </a:lnTo>
                  <a:lnTo>
                    <a:pt x="15670" y="99646"/>
                  </a:lnTo>
                  <a:lnTo>
                    <a:pt x="16797" y="109117"/>
                  </a:lnTo>
                  <a:lnTo>
                    <a:pt x="19665" y="115432"/>
                  </a:lnTo>
                  <a:lnTo>
                    <a:pt x="23693" y="119642"/>
                  </a:lnTo>
                  <a:lnTo>
                    <a:pt x="28495" y="122448"/>
                  </a:lnTo>
                  <a:lnTo>
                    <a:pt x="42297" y="122744"/>
                  </a:lnTo>
                  <a:lnTo>
                    <a:pt x="82086" y="114311"/>
                  </a:lnTo>
                  <a:lnTo>
                    <a:pt x="125332" y="106887"/>
                  </a:lnTo>
                  <a:lnTo>
                    <a:pt x="161925" y="899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24">
              <a:extLst>
                <a:ext uri="{FF2B5EF4-FFF2-40B4-BE49-F238E27FC236}">
                  <a16:creationId xmlns:a16="http://schemas.microsoft.com/office/drawing/2014/main" id="{256379B1-86FB-8FEC-13E3-B519188472B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6858000" y="1549114"/>
              <a:ext cx="247651" cy="103738"/>
            </a:xfrm>
            <a:custGeom>
              <a:avLst/>
              <a:gdLst/>
              <a:ahLst/>
              <a:cxnLst/>
              <a:rect l="0" t="0" r="0" b="0"/>
              <a:pathLst>
                <a:path w="247651" h="103738">
                  <a:moveTo>
                    <a:pt x="0" y="32036"/>
                  </a:moveTo>
                  <a:lnTo>
                    <a:pt x="0" y="32036"/>
                  </a:lnTo>
                  <a:lnTo>
                    <a:pt x="20723" y="18853"/>
                  </a:lnTo>
                  <a:lnTo>
                    <a:pt x="39723" y="1445"/>
                  </a:lnTo>
                  <a:lnTo>
                    <a:pt x="43415" y="0"/>
                  </a:lnTo>
                  <a:lnTo>
                    <a:pt x="46935" y="96"/>
                  </a:lnTo>
                  <a:lnTo>
                    <a:pt x="64467" y="5134"/>
                  </a:lnTo>
                  <a:lnTo>
                    <a:pt x="87564" y="24861"/>
                  </a:lnTo>
                  <a:lnTo>
                    <a:pt x="107833" y="66122"/>
                  </a:lnTo>
                  <a:lnTo>
                    <a:pt x="108603" y="82110"/>
                  </a:lnTo>
                  <a:lnTo>
                    <a:pt x="107328" y="90819"/>
                  </a:lnTo>
                  <a:lnTo>
                    <a:pt x="104360" y="96625"/>
                  </a:lnTo>
                  <a:lnTo>
                    <a:pt x="100264" y="100495"/>
                  </a:lnTo>
                  <a:lnTo>
                    <a:pt x="95418" y="103075"/>
                  </a:lnTo>
                  <a:lnTo>
                    <a:pt x="90070" y="103737"/>
                  </a:lnTo>
                  <a:lnTo>
                    <a:pt x="78484" y="101650"/>
                  </a:lnTo>
                  <a:lnTo>
                    <a:pt x="69102" y="94373"/>
                  </a:lnTo>
                  <a:lnTo>
                    <a:pt x="65118" y="89469"/>
                  </a:lnTo>
                  <a:lnTo>
                    <a:pt x="60692" y="78376"/>
                  </a:lnTo>
                  <a:lnTo>
                    <a:pt x="59510" y="72454"/>
                  </a:lnTo>
                  <a:lnTo>
                    <a:pt x="61022" y="60230"/>
                  </a:lnTo>
                  <a:lnTo>
                    <a:pt x="66279" y="47742"/>
                  </a:lnTo>
                  <a:lnTo>
                    <a:pt x="80080" y="30928"/>
                  </a:lnTo>
                  <a:lnTo>
                    <a:pt x="87802" y="26252"/>
                  </a:lnTo>
                  <a:lnTo>
                    <a:pt x="125254" y="15646"/>
                  </a:lnTo>
                  <a:lnTo>
                    <a:pt x="166347" y="7542"/>
                  </a:lnTo>
                  <a:lnTo>
                    <a:pt x="204745" y="4670"/>
                  </a:lnTo>
                  <a:lnTo>
                    <a:pt x="247650" y="3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25">
              <a:extLst>
                <a:ext uri="{FF2B5EF4-FFF2-40B4-BE49-F238E27FC236}">
                  <a16:creationId xmlns:a16="http://schemas.microsoft.com/office/drawing/2014/main" id="{0CBEF1D0-5466-A074-A36D-5CFC736730A2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7307866" y="1492183"/>
              <a:ext cx="359744" cy="140390"/>
            </a:xfrm>
            <a:custGeom>
              <a:avLst/>
              <a:gdLst/>
              <a:ahLst/>
              <a:cxnLst/>
              <a:rect l="0" t="0" r="0" b="0"/>
              <a:pathLst>
                <a:path w="359744" h="140390">
                  <a:moveTo>
                    <a:pt x="112109" y="69917"/>
                  </a:moveTo>
                  <a:lnTo>
                    <a:pt x="112109" y="69917"/>
                  </a:lnTo>
                  <a:lnTo>
                    <a:pt x="117165" y="64861"/>
                  </a:lnTo>
                  <a:lnTo>
                    <a:pt x="119649" y="59556"/>
                  </a:lnTo>
                  <a:lnTo>
                    <a:pt x="121519" y="29917"/>
                  </a:lnTo>
                  <a:lnTo>
                    <a:pt x="116544" y="14438"/>
                  </a:lnTo>
                  <a:lnTo>
                    <a:pt x="105613" y="5396"/>
                  </a:lnTo>
                  <a:lnTo>
                    <a:pt x="98253" y="1503"/>
                  </a:lnTo>
                  <a:lnTo>
                    <a:pt x="81609" y="0"/>
                  </a:lnTo>
                  <a:lnTo>
                    <a:pt x="63629" y="3918"/>
                  </a:lnTo>
                  <a:lnTo>
                    <a:pt x="36714" y="18024"/>
                  </a:lnTo>
                  <a:lnTo>
                    <a:pt x="16981" y="34551"/>
                  </a:lnTo>
                  <a:lnTo>
                    <a:pt x="11621" y="42910"/>
                  </a:lnTo>
                  <a:lnTo>
                    <a:pt x="360" y="78080"/>
                  </a:lnTo>
                  <a:lnTo>
                    <a:pt x="0" y="91537"/>
                  </a:lnTo>
                  <a:lnTo>
                    <a:pt x="3369" y="104573"/>
                  </a:lnTo>
                  <a:lnTo>
                    <a:pt x="16272" y="123812"/>
                  </a:lnTo>
                  <a:lnTo>
                    <a:pt x="24712" y="130912"/>
                  </a:lnTo>
                  <a:lnTo>
                    <a:pt x="33049" y="134068"/>
                  </a:lnTo>
                  <a:lnTo>
                    <a:pt x="56712" y="136260"/>
                  </a:lnTo>
                  <a:lnTo>
                    <a:pt x="66674" y="127978"/>
                  </a:lnTo>
                  <a:lnTo>
                    <a:pt x="88917" y="100925"/>
                  </a:lnTo>
                  <a:lnTo>
                    <a:pt x="108850" y="65453"/>
                  </a:lnTo>
                  <a:lnTo>
                    <a:pt x="121073" y="51498"/>
                  </a:lnTo>
                  <a:lnTo>
                    <a:pt x="121467" y="56110"/>
                  </a:lnTo>
                  <a:lnTo>
                    <a:pt x="116113" y="75813"/>
                  </a:lnTo>
                  <a:lnTo>
                    <a:pt x="122068" y="118922"/>
                  </a:lnTo>
                  <a:lnTo>
                    <a:pt x="129753" y="139113"/>
                  </a:lnTo>
                  <a:lnTo>
                    <a:pt x="132339" y="140389"/>
                  </a:lnTo>
                  <a:lnTo>
                    <a:pt x="140855" y="138985"/>
                  </a:lnTo>
                  <a:lnTo>
                    <a:pt x="152493" y="132245"/>
                  </a:lnTo>
                  <a:lnTo>
                    <a:pt x="179503" y="104204"/>
                  </a:lnTo>
                  <a:lnTo>
                    <a:pt x="198047" y="83957"/>
                  </a:lnTo>
                  <a:lnTo>
                    <a:pt x="204326" y="79277"/>
                  </a:lnTo>
                  <a:lnTo>
                    <a:pt x="214124" y="65610"/>
                  </a:lnTo>
                  <a:lnTo>
                    <a:pt x="222008" y="52128"/>
                  </a:lnTo>
                  <a:lnTo>
                    <a:pt x="233891" y="42762"/>
                  </a:lnTo>
                  <a:lnTo>
                    <a:pt x="235631" y="43347"/>
                  </a:lnTo>
                  <a:lnTo>
                    <a:pt x="240385" y="46819"/>
                  </a:lnTo>
                  <a:lnTo>
                    <a:pt x="243204" y="54713"/>
                  </a:lnTo>
                  <a:lnTo>
                    <a:pt x="245326" y="100599"/>
                  </a:lnTo>
                  <a:lnTo>
                    <a:pt x="245419" y="117578"/>
                  </a:lnTo>
                  <a:lnTo>
                    <a:pt x="248264" y="125672"/>
                  </a:lnTo>
                  <a:lnTo>
                    <a:pt x="253656" y="134435"/>
                  </a:lnTo>
                  <a:lnTo>
                    <a:pt x="284591" y="88976"/>
                  </a:lnTo>
                  <a:lnTo>
                    <a:pt x="328069" y="44517"/>
                  </a:lnTo>
                  <a:lnTo>
                    <a:pt x="345816" y="27780"/>
                  </a:lnTo>
                  <a:lnTo>
                    <a:pt x="352857" y="24731"/>
                  </a:lnTo>
                  <a:lnTo>
                    <a:pt x="355159" y="26035"/>
                  </a:lnTo>
                  <a:lnTo>
                    <a:pt x="356692" y="29021"/>
                  </a:lnTo>
                  <a:lnTo>
                    <a:pt x="359579" y="62079"/>
                  </a:lnTo>
                  <a:lnTo>
                    <a:pt x="359743" y="90688"/>
                  </a:lnTo>
                  <a:lnTo>
                    <a:pt x="354698" y="106292"/>
                  </a:lnTo>
                  <a:lnTo>
                    <a:pt x="340709" y="1270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26">
              <a:extLst>
                <a:ext uri="{FF2B5EF4-FFF2-40B4-BE49-F238E27FC236}">
                  <a16:creationId xmlns:a16="http://schemas.microsoft.com/office/drawing/2014/main" id="{A6CA1F29-430C-A1A1-893F-8094D97D8561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763607" y="1362075"/>
              <a:ext cx="161194" cy="298202"/>
            </a:xfrm>
            <a:custGeom>
              <a:avLst/>
              <a:gdLst/>
              <a:ahLst/>
              <a:cxnLst/>
              <a:rect l="0" t="0" r="0" b="0"/>
              <a:pathLst>
                <a:path w="161194" h="298202">
                  <a:moveTo>
                    <a:pt x="113568" y="200025"/>
                  </a:moveTo>
                  <a:lnTo>
                    <a:pt x="113568" y="200025"/>
                  </a:lnTo>
                  <a:lnTo>
                    <a:pt x="113568" y="194969"/>
                  </a:lnTo>
                  <a:lnTo>
                    <a:pt x="110746" y="189664"/>
                  </a:lnTo>
                  <a:lnTo>
                    <a:pt x="108512" y="186768"/>
                  </a:lnTo>
                  <a:lnTo>
                    <a:pt x="103207" y="183550"/>
                  </a:lnTo>
                  <a:lnTo>
                    <a:pt x="91448" y="181738"/>
                  </a:lnTo>
                  <a:lnTo>
                    <a:pt x="63455" y="181126"/>
                  </a:lnTo>
                  <a:lnTo>
                    <a:pt x="48608" y="186686"/>
                  </a:lnTo>
                  <a:lnTo>
                    <a:pt x="7599" y="220703"/>
                  </a:lnTo>
                  <a:lnTo>
                    <a:pt x="2971" y="233557"/>
                  </a:lnTo>
                  <a:lnTo>
                    <a:pt x="0" y="262623"/>
                  </a:lnTo>
                  <a:lnTo>
                    <a:pt x="4541" y="282308"/>
                  </a:lnTo>
                  <a:lnTo>
                    <a:pt x="15369" y="292334"/>
                  </a:lnTo>
                  <a:lnTo>
                    <a:pt x="22702" y="296489"/>
                  </a:lnTo>
                  <a:lnTo>
                    <a:pt x="29708" y="298201"/>
                  </a:lnTo>
                  <a:lnTo>
                    <a:pt x="43136" y="297281"/>
                  </a:lnTo>
                  <a:lnTo>
                    <a:pt x="67652" y="285757"/>
                  </a:lnTo>
                  <a:lnTo>
                    <a:pt x="80107" y="269172"/>
                  </a:lnTo>
                  <a:lnTo>
                    <a:pt x="101784" y="224032"/>
                  </a:lnTo>
                  <a:lnTo>
                    <a:pt x="115133" y="186912"/>
                  </a:lnTo>
                  <a:lnTo>
                    <a:pt x="125791" y="149103"/>
                  </a:lnTo>
                  <a:lnTo>
                    <a:pt x="137816" y="106005"/>
                  </a:lnTo>
                  <a:lnTo>
                    <a:pt x="144110" y="66918"/>
                  </a:lnTo>
                  <a:lnTo>
                    <a:pt x="157219" y="21199"/>
                  </a:lnTo>
                  <a:lnTo>
                    <a:pt x="16119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67">
            <a:extLst>
              <a:ext uri="{FF2B5EF4-FFF2-40B4-BE49-F238E27FC236}">
                <a16:creationId xmlns:a16="http://schemas.microsoft.com/office/drawing/2014/main" id="{F6187685-EDF8-C646-00B7-6A4101168CC7}"/>
              </a:ext>
            </a:extLst>
          </p:cNvPr>
          <p:cNvGrpSpPr/>
          <p:nvPr/>
        </p:nvGrpSpPr>
        <p:grpSpPr>
          <a:xfrm>
            <a:off x="3964280" y="1967331"/>
            <a:ext cx="826796" cy="280570"/>
            <a:chOff x="3964280" y="1967331"/>
            <a:chExt cx="826796" cy="280570"/>
          </a:xfrm>
        </p:grpSpPr>
        <p:sp>
          <p:nvSpPr>
            <p:cNvPr id="24" name="SMARTInkShape-1427">
              <a:extLst>
                <a:ext uri="{FF2B5EF4-FFF2-40B4-BE49-F238E27FC236}">
                  <a16:creationId xmlns:a16="http://schemas.microsoft.com/office/drawing/2014/main" id="{F6CFA392-8805-10E9-A855-C4DFE3816E28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3964280" y="1967331"/>
              <a:ext cx="55237" cy="280570"/>
            </a:xfrm>
            <a:custGeom>
              <a:avLst/>
              <a:gdLst/>
              <a:ahLst/>
              <a:cxnLst/>
              <a:rect l="0" t="0" r="0" b="0"/>
              <a:pathLst>
                <a:path w="55237" h="280570">
                  <a:moveTo>
                    <a:pt x="45745" y="23394"/>
                  </a:moveTo>
                  <a:lnTo>
                    <a:pt x="45745" y="23394"/>
                  </a:lnTo>
                  <a:lnTo>
                    <a:pt x="50801" y="23394"/>
                  </a:lnTo>
                  <a:lnTo>
                    <a:pt x="52291" y="22336"/>
                  </a:lnTo>
                  <a:lnTo>
                    <a:pt x="53284" y="20572"/>
                  </a:lnTo>
                  <a:lnTo>
                    <a:pt x="54877" y="10136"/>
                  </a:lnTo>
                  <a:lnTo>
                    <a:pt x="55192" y="0"/>
                  </a:lnTo>
                  <a:lnTo>
                    <a:pt x="55236" y="1708"/>
                  </a:lnTo>
                  <a:lnTo>
                    <a:pt x="44904" y="40725"/>
                  </a:lnTo>
                  <a:lnTo>
                    <a:pt x="35971" y="85679"/>
                  </a:lnTo>
                  <a:lnTo>
                    <a:pt x="26622" y="130749"/>
                  </a:lnTo>
                  <a:lnTo>
                    <a:pt x="13980" y="169366"/>
                  </a:lnTo>
                  <a:lnTo>
                    <a:pt x="2350" y="215956"/>
                  </a:lnTo>
                  <a:lnTo>
                    <a:pt x="0" y="229980"/>
                  </a:lnTo>
                  <a:lnTo>
                    <a:pt x="7645" y="2805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28">
              <a:extLst>
                <a:ext uri="{FF2B5EF4-FFF2-40B4-BE49-F238E27FC236}">
                  <a16:creationId xmlns:a16="http://schemas.microsoft.com/office/drawing/2014/main" id="{A64D4C2D-F635-F90B-C5E9-B08B42F73783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102043" y="2091518"/>
              <a:ext cx="87403" cy="131571"/>
            </a:xfrm>
            <a:custGeom>
              <a:avLst/>
              <a:gdLst/>
              <a:ahLst/>
              <a:cxnLst/>
              <a:rect l="0" t="0" r="0" b="0"/>
              <a:pathLst>
                <a:path w="87403" h="131571">
                  <a:moveTo>
                    <a:pt x="50857" y="51607"/>
                  </a:moveTo>
                  <a:lnTo>
                    <a:pt x="50857" y="51607"/>
                  </a:lnTo>
                  <a:lnTo>
                    <a:pt x="64114" y="38349"/>
                  </a:lnTo>
                  <a:lnTo>
                    <a:pt x="67332" y="29487"/>
                  </a:lnTo>
                  <a:lnTo>
                    <a:pt x="69398" y="11607"/>
                  </a:lnTo>
                  <a:lnTo>
                    <a:pt x="67451" y="8007"/>
                  </a:lnTo>
                  <a:lnTo>
                    <a:pt x="59643" y="1185"/>
                  </a:lnTo>
                  <a:lnTo>
                    <a:pt x="54598" y="0"/>
                  </a:lnTo>
                  <a:lnTo>
                    <a:pt x="43348" y="1507"/>
                  </a:lnTo>
                  <a:lnTo>
                    <a:pt x="34113" y="8526"/>
                  </a:lnTo>
                  <a:lnTo>
                    <a:pt x="5420" y="45303"/>
                  </a:lnTo>
                  <a:lnTo>
                    <a:pt x="1516" y="53755"/>
                  </a:lnTo>
                  <a:lnTo>
                    <a:pt x="0" y="71611"/>
                  </a:lnTo>
                  <a:lnTo>
                    <a:pt x="2593" y="103889"/>
                  </a:lnTo>
                  <a:lnTo>
                    <a:pt x="4923" y="109745"/>
                  </a:lnTo>
                  <a:lnTo>
                    <a:pt x="24634" y="130276"/>
                  </a:lnTo>
                  <a:lnTo>
                    <a:pt x="30200" y="131570"/>
                  </a:lnTo>
                  <a:lnTo>
                    <a:pt x="44851" y="130185"/>
                  </a:lnTo>
                  <a:lnTo>
                    <a:pt x="59124" y="123219"/>
                  </a:lnTo>
                  <a:lnTo>
                    <a:pt x="65893" y="118398"/>
                  </a:lnTo>
                  <a:lnTo>
                    <a:pt x="76237" y="101753"/>
                  </a:lnTo>
                  <a:lnTo>
                    <a:pt x="83304" y="79186"/>
                  </a:lnTo>
                  <a:lnTo>
                    <a:pt x="87282" y="39905"/>
                  </a:lnTo>
                  <a:lnTo>
                    <a:pt x="87402" y="15567"/>
                  </a:lnTo>
                  <a:lnTo>
                    <a:pt x="79432" y="3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29">
              <a:extLst>
                <a:ext uri="{FF2B5EF4-FFF2-40B4-BE49-F238E27FC236}">
                  <a16:creationId xmlns:a16="http://schemas.microsoft.com/office/drawing/2014/main" id="{15725CC5-4B4D-EB95-8FAD-C597A842220F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59508" y="2085975"/>
              <a:ext cx="179143" cy="142109"/>
            </a:xfrm>
            <a:custGeom>
              <a:avLst/>
              <a:gdLst/>
              <a:ahLst/>
              <a:cxnLst/>
              <a:rect l="0" t="0" r="0" b="0"/>
              <a:pathLst>
                <a:path w="179143" h="142109">
                  <a:moveTo>
                    <a:pt x="17217" y="47625"/>
                  </a:moveTo>
                  <a:lnTo>
                    <a:pt x="17217" y="47625"/>
                  </a:lnTo>
                  <a:lnTo>
                    <a:pt x="17217" y="42569"/>
                  </a:lnTo>
                  <a:lnTo>
                    <a:pt x="20039" y="37264"/>
                  </a:lnTo>
                  <a:lnTo>
                    <a:pt x="23763" y="31378"/>
                  </a:lnTo>
                  <a:lnTo>
                    <a:pt x="26626" y="19593"/>
                  </a:lnTo>
                  <a:lnTo>
                    <a:pt x="26732" y="10897"/>
                  </a:lnTo>
                  <a:lnTo>
                    <a:pt x="21682" y="14988"/>
                  </a:lnTo>
                  <a:lnTo>
                    <a:pt x="4352" y="45208"/>
                  </a:lnTo>
                  <a:lnTo>
                    <a:pt x="0" y="68781"/>
                  </a:lnTo>
                  <a:lnTo>
                    <a:pt x="5948" y="111755"/>
                  </a:lnTo>
                  <a:lnTo>
                    <a:pt x="7975" y="124811"/>
                  </a:lnTo>
                  <a:lnTo>
                    <a:pt x="15791" y="140287"/>
                  </a:lnTo>
                  <a:lnTo>
                    <a:pt x="17324" y="141150"/>
                  </a:lnTo>
                  <a:lnTo>
                    <a:pt x="21852" y="142108"/>
                  </a:lnTo>
                  <a:lnTo>
                    <a:pt x="35406" y="137591"/>
                  </a:lnTo>
                  <a:lnTo>
                    <a:pt x="38868" y="134061"/>
                  </a:lnTo>
                  <a:lnTo>
                    <a:pt x="62896" y="90007"/>
                  </a:lnTo>
                  <a:lnTo>
                    <a:pt x="65324" y="79703"/>
                  </a:lnTo>
                  <a:lnTo>
                    <a:pt x="71216" y="68889"/>
                  </a:lnTo>
                  <a:lnTo>
                    <a:pt x="73953" y="50843"/>
                  </a:lnTo>
                  <a:lnTo>
                    <a:pt x="75149" y="50829"/>
                  </a:lnTo>
                  <a:lnTo>
                    <a:pt x="79300" y="53635"/>
                  </a:lnTo>
                  <a:lnTo>
                    <a:pt x="81851" y="61232"/>
                  </a:lnTo>
                  <a:lnTo>
                    <a:pt x="90170" y="102530"/>
                  </a:lnTo>
                  <a:lnTo>
                    <a:pt x="91974" y="118241"/>
                  </a:lnTo>
                  <a:lnTo>
                    <a:pt x="94572" y="124336"/>
                  </a:lnTo>
                  <a:lnTo>
                    <a:pt x="103102" y="133930"/>
                  </a:lnTo>
                  <a:lnTo>
                    <a:pt x="111127" y="138899"/>
                  </a:lnTo>
                  <a:lnTo>
                    <a:pt x="114749" y="140225"/>
                  </a:lnTo>
                  <a:lnTo>
                    <a:pt x="118222" y="138991"/>
                  </a:lnTo>
                  <a:lnTo>
                    <a:pt x="124902" y="131977"/>
                  </a:lnTo>
                  <a:lnTo>
                    <a:pt x="137815" y="108110"/>
                  </a:lnTo>
                  <a:lnTo>
                    <a:pt x="150557" y="62003"/>
                  </a:lnTo>
                  <a:lnTo>
                    <a:pt x="160089" y="28955"/>
                  </a:lnTo>
                  <a:lnTo>
                    <a:pt x="1791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30">
              <a:extLst>
                <a:ext uri="{FF2B5EF4-FFF2-40B4-BE49-F238E27FC236}">
                  <a16:creationId xmlns:a16="http://schemas.microsoft.com/office/drawing/2014/main" id="{5461E432-2A6B-E50E-C0A0-C43FDC8D739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459751" y="2086532"/>
              <a:ext cx="121775" cy="139397"/>
            </a:xfrm>
            <a:custGeom>
              <a:avLst/>
              <a:gdLst/>
              <a:ahLst/>
              <a:cxnLst/>
              <a:rect l="0" t="0" r="0" b="0"/>
              <a:pathLst>
                <a:path w="121775" h="139397">
                  <a:moveTo>
                    <a:pt x="7474" y="56593"/>
                  </a:moveTo>
                  <a:lnTo>
                    <a:pt x="7474" y="56593"/>
                  </a:lnTo>
                  <a:lnTo>
                    <a:pt x="12530" y="61649"/>
                  </a:lnTo>
                  <a:lnTo>
                    <a:pt x="17835" y="64132"/>
                  </a:lnTo>
                  <a:lnTo>
                    <a:pt x="29864" y="65726"/>
                  </a:lnTo>
                  <a:lnTo>
                    <a:pt x="73668" y="49848"/>
                  </a:lnTo>
                  <a:lnTo>
                    <a:pt x="95474" y="34316"/>
                  </a:lnTo>
                  <a:lnTo>
                    <a:pt x="105632" y="24827"/>
                  </a:lnTo>
                  <a:lnTo>
                    <a:pt x="106780" y="21658"/>
                  </a:lnTo>
                  <a:lnTo>
                    <a:pt x="106485" y="18486"/>
                  </a:lnTo>
                  <a:lnTo>
                    <a:pt x="103338" y="12140"/>
                  </a:lnTo>
                  <a:lnTo>
                    <a:pt x="98411" y="5792"/>
                  </a:lnTo>
                  <a:lnTo>
                    <a:pt x="92693" y="2265"/>
                  </a:lnTo>
                  <a:lnTo>
                    <a:pt x="84507" y="697"/>
                  </a:lnTo>
                  <a:lnTo>
                    <a:pt x="70287" y="0"/>
                  </a:lnTo>
                  <a:lnTo>
                    <a:pt x="56204" y="5335"/>
                  </a:lnTo>
                  <a:lnTo>
                    <a:pt x="29918" y="26007"/>
                  </a:lnTo>
                  <a:lnTo>
                    <a:pt x="4875" y="66190"/>
                  </a:lnTo>
                  <a:lnTo>
                    <a:pt x="0" y="88011"/>
                  </a:lnTo>
                  <a:lnTo>
                    <a:pt x="3613" y="114586"/>
                  </a:lnTo>
                  <a:lnTo>
                    <a:pt x="11386" y="132454"/>
                  </a:lnTo>
                  <a:lnTo>
                    <a:pt x="15374" y="135742"/>
                  </a:lnTo>
                  <a:lnTo>
                    <a:pt x="25449" y="139396"/>
                  </a:lnTo>
                  <a:lnTo>
                    <a:pt x="69834" y="133861"/>
                  </a:lnTo>
                  <a:lnTo>
                    <a:pt x="89686" y="128053"/>
                  </a:lnTo>
                  <a:lnTo>
                    <a:pt x="121774" y="104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31">
              <a:extLst>
                <a:ext uri="{FF2B5EF4-FFF2-40B4-BE49-F238E27FC236}">
                  <a16:creationId xmlns:a16="http://schemas.microsoft.com/office/drawing/2014/main" id="{BC0FE4F8-0C69-B90B-891B-8B24DB5ED53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581525" y="2105025"/>
              <a:ext cx="209551" cy="126745"/>
            </a:xfrm>
            <a:custGeom>
              <a:avLst/>
              <a:gdLst/>
              <a:ahLst/>
              <a:cxnLst/>
              <a:rect l="0" t="0" r="0" b="0"/>
              <a:pathLst>
                <a:path w="209551" h="126745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8467" y="8689"/>
                  </a:lnTo>
                  <a:lnTo>
                    <a:pt x="29659" y="1716"/>
                  </a:lnTo>
                  <a:lnTo>
                    <a:pt x="45712" y="508"/>
                  </a:lnTo>
                  <a:lnTo>
                    <a:pt x="57711" y="5870"/>
                  </a:lnTo>
                  <a:lnTo>
                    <a:pt x="63874" y="10264"/>
                  </a:lnTo>
                  <a:lnTo>
                    <a:pt x="73544" y="23612"/>
                  </a:lnTo>
                  <a:lnTo>
                    <a:pt x="90666" y="54184"/>
                  </a:lnTo>
                  <a:lnTo>
                    <a:pt x="100335" y="97747"/>
                  </a:lnTo>
                  <a:lnTo>
                    <a:pt x="98216" y="110823"/>
                  </a:lnTo>
                  <a:lnTo>
                    <a:pt x="90924" y="120869"/>
                  </a:lnTo>
                  <a:lnTo>
                    <a:pt x="86015" y="125029"/>
                  </a:lnTo>
                  <a:lnTo>
                    <a:pt x="80627" y="126744"/>
                  </a:lnTo>
                  <a:lnTo>
                    <a:pt x="68996" y="125828"/>
                  </a:lnTo>
                  <a:lnTo>
                    <a:pt x="65047" y="121985"/>
                  </a:lnTo>
                  <a:lnTo>
                    <a:pt x="60660" y="109249"/>
                  </a:lnTo>
                  <a:lnTo>
                    <a:pt x="63247" y="84228"/>
                  </a:lnTo>
                  <a:lnTo>
                    <a:pt x="70796" y="68832"/>
                  </a:lnTo>
                  <a:lnTo>
                    <a:pt x="82265" y="54934"/>
                  </a:lnTo>
                  <a:lnTo>
                    <a:pt x="124624" y="22351"/>
                  </a:lnTo>
                  <a:lnTo>
                    <a:pt x="164643" y="5594"/>
                  </a:lnTo>
                  <a:lnTo>
                    <a:pt x="192008" y="73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268">
            <a:extLst>
              <a:ext uri="{FF2B5EF4-FFF2-40B4-BE49-F238E27FC236}">
                <a16:creationId xmlns:a16="http://schemas.microsoft.com/office/drawing/2014/main" id="{8C8A44AD-E4B4-D93B-17AF-236D97A07D74}"/>
              </a:ext>
            </a:extLst>
          </p:cNvPr>
          <p:cNvGrpSpPr/>
          <p:nvPr/>
        </p:nvGrpSpPr>
        <p:grpSpPr>
          <a:xfrm>
            <a:off x="5419725" y="1969917"/>
            <a:ext cx="1398851" cy="420859"/>
            <a:chOff x="5419725" y="1969917"/>
            <a:chExt cx="1398851" cy="420859"/>
          </a:xfrm>
        </p:grpSpPr>
        <p:sp>
          <p:nvSpPr>
            <p:cNvPr id="30" name="SMARTInkShape-1432">
              <a:extLst>
                <a:ext uri="{FF2B5EF4-FFF2-40B4-BE49-F238E27FC236}">
                  <a16:creationId xmlns:a16="http://schemas.microsoft.com/office/drawing/2014/main" id="{A7182629-1E5E-90E3-67DF-50199B728D68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5419725" y="1991162"/>
              <a:ext cx="126653" cy="250021"/>
            </a:xfrm>
            <a:custGeom>
              <a:avLst/>
              <a:gdLst/>
              <a:ahLst/>
              <a:cxnLst/>
              <a:rect l="0" t="0" r="0" b="0"/>
              <a:pathLst>
                <a:path w="126653" h="250021">
                  <a:moveTo>
                    <a:pt x="57150" y="28138"/>
                  </a:moveTo>
                  <a:lnTo>
                    <a:pt x="57150" y="28138"/>
                  </a:lnTo>
                  <a:lnTo>
                    <a:pt x="62206" y="23082"/>
                  </a:lnTo>
                  <a:lnTo>
                    <a:pt x="64689" y="17777"/>
                  </a:lnTo>
                  <a:lnTo>
                    <a:pt x="66282" y="10804"/>
                  </a:lnTo>
                  <a:lnTo>
                    <a:pt x="75798" y="0"/>
                  </a:lnTo>
                  <a:lnTo>
                    <a:pt x="71024" y="4749"/>
                  </a:lnTo>
                  <a:lnTo>
                    <a:pt x="68608" y="9982"/>
                  </a:lnTo>
                  <a:lnTo>
                    <a:pt x="53661" y="47044"/>
                  </a:lnTo>
                  <a:lnTo>
                    <a:pt x="37066" y="88068"/>
                  </a:lnTo>
                  <a:lnTo>
                    <a:pt x="24388" y="133737"/>
                  </a:lnTo>
                  <a:lnTo>
                    <a:pt x="20631" y="172315"/>
                  </a:lnTo>
                  <a:lnTo>
                    <a:pt x="22341" y="199974"/>
                  </a:lnTo>
                  <a:lnTo>
                    <a:pt x="27921" y="217751"/>
                  </a:lnTo>
                  <a:lnTo>
                    <a:pt x="37457" y="232708"/>
                  </a:lnTo>
                  <a:lnTo>
                    <a:pt x="51572" y="243588"/>
                  </a:lnTo>
                  <a:lnTo>
                    <a:pt x="59782" y="247972"/>
                  </a:lnTo>
                  <a:lnTo>
                    <a:pt x="77370" y="250020"/>
                  </a:lnTo>
                  <a:lnTo>
                    <a:pt x="94712" y="246344"/>
                  </a:lnTo>
                  <a:lnTo>
                    <a:pt x="109474" y="237654"/>
                  </a:lnTo>
                  <a:lnTo>
                    <a:pt x="120270" y="223915"/>
                  </a:lnTo>
                  <a:lnTo>
                    <a:pt x="124630" y="215806"/>
                  </a:lnTo>
                  <a:lnTo>
                    <a:pt x="126652" y="198329"/>
                  </a:lnTo>
                  <a:lnTo>
                    <a:pt x="125710" y="189224"/>
                  </a:lnTo>
                  <a:lnTo>
                    <a:pt x="122965" y="182095"/>
                  </a:lnTo>
                  <a:lnTo>
                    <a:pt x="114271" y="171352"/>
                  </a:lnTo>
                  <a:lnTo>
                    <a:pt x="92419" y="159354"/>
                  </a:lnTo>
                  <a:lnTo>
                    <a:pt x="48987" y="153423"/>
                  </a:lnTo>
                  <a:lnTo>
                    <a:pt x="0" y="151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33">
              <a:extLst>
                <a:ext uri="{FF2B5EF4-FFF2-40B4-BE49-F238E27FC236}">
                  <a16:creationId xmlns:a16="http://schemas.microsoft.com/office/drawing/2014/main" id="{2EC83B0E-02FD-0E11-0C6F-C737F0C31B86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5573130" y="2124075"/>
              <a:ext cx="107524" cy="111888"/>
            </a:xfrm>
            <a:custGeom>
              <a:avLst/>
              <a:gdLst/>
              <a:ahLst/>
              <a:cxnLst/>
              <a:rect l="0" t="0" r="0" b="0"/>
              <a:pathLst>
                <a:path w="107524" h="111888">
                  <a:moveTo>
                    <a:pt x="84720" y="38100"/>
                  </a:moveTo>
                  <a:lnTo>
                    <a:pt x="84720" y="38100"/>
                  </a:lnTo>
                  <a:lnTo>
                    <a:pt x="98909" y="23911"/>
                  </a:lnTo>
                  <a:lnTo>
                    <a:pt x="99471" y="21232"/>
                  </a:lnTo>
                  <a:lnTo>
                    <a:pt x="98786" y="18388"/>
                  </a:lnTo>
                  <a:lnTo>
                    <a:pt x="92768" y="9329"/>
                  </a:lnTo>
                  <a:lnTo>
                    <a:pt x="90086" y="6219"/>
                  </a:lnTo>
                  <a:lnTo>
                    <a:pt x="84283" y="2764"/>
                  </a:lnTo>
                  <a:lnTo>
                    <a:pt x="76059" y="1229"/>
                  </a:lnTo>
                  <a:lnTo>
                    <a:pt x="54637" y="1422"/>
                  </a:lnTo>
                  <a:lnTo>
                    <a:pt x="41011" y="5218"/>
                  </a:lnTo>
                  <a:lnTo>
                    <a:pt x="30722" y="13255"/>
                  </a:lnTo>
                  <a:lnTo>
                    <a:pt x="6622" y="47254"/>
                  </a:lnTo>
                  <a:lnTo>
                    <a:pt x="2385" y="57338"/>
                  </a:lnTo>
                  <a:lnTo>
                    <a:pt x="0" y="74021"/>
                  </a:lnTo>
                  <a:lnTo>
                    <a:pt x="4349" y="92370"/>
                  </a:lnTo>
                  <a:lnTo>
                    <a:pt x="15132" y="102084"/>
                  </a:lnTo>
                  <a:lnTo>
                    <a:pt x="29451" y="108871"/>
                  </a:lnTo>
                  <a:lnTo>
                    <a:pt x="42870" y="111887"/>
                  </a:lnTo>
                  <a:lnTo>
                    <a:pt x="67381" y="108528"/>
                  </a:lnTo>
                  <a:lnTo>
                    <a:pt x="79836" y="100799"/>
                  </a:lnTo>
                  <a:lnTo>
                    <a:pt x="88900" y="89250"/>
                  </a:lnTo>
                  <a:lnTo>
                    <a:pt x="106659" y="56948"/>
                  </a:lnTo>
                  <a:lnTo>
                    <a:pt x="107523" y="43302"/>
                  </a:lnTo>
                  <a:lnTo>
                    <a:pt x="99455" y="13727"/>
                  </a:lnTo>
                  <a:lnTo>
                    <a:pt x="93485" y="9152"/>
                  </a:lnTo>
                  <a:lnTo>
                    <a:pt x="66973" y="2711"/>
                  </a:lnTo>
                  <a:lnTo>
                    <a:pt x="3709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34">
              <a:extLst>
                <a:ext uri="{FF2B5EF4-FFF2-40B4-BE49-F238E27FC236}">
                  <a16:creationId xmlns:a16="http://schemas.microsoft.com/office/drawing/2014/main" id="{85259158-9CF3-5EED-4186-5678CC0F763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5743575" y="2143125"/>
              <a:ext cx="95251" cy="102332"/>
            </a:xfrm>
            <a:custGeom>
              <a:avLst/>
              <a:gdLst/>
              <a:ahLst/>
              <a:cxnLst/>
              <a:rect l="0" t="0" r="0" b="0"/>
              <a:pathLst>
                <a:path w="95251" h="102332">
                  <a:moveTo>
                    <a:pt x="0" y="38100"/>
                  </a:moveTo>
                  <a:lnTo>
                    <a:pt x="0" y="38100"/>
                  </a:lnTo>
                  <a:lnTo>
                    <a:pt x="9515" y="28585"/>
                  </a:lnTo>
                  <a:lnTo>
                    <a:pt x="8465" y="50332"/>
                  </a:lnTo>
                  <a:lnTo>
                    <a:pt x="4468" y="63292"/>
                  </a:lnTo>
                  <a:lnTo>
                    <a:pt x="5095" y="69711"/>
                  </a:lnTo>
                  <a:lnTo>
                    <a:pt x="15033" y="87801"/>
                  </a:lnTo>
                  <a:lnTo>
                    <a:pt x="21850" y="96525"/>
                  </a:lnTo>
                  <a:lnTo>
                    <a:pt x="31231" y="101109"/>
                  </a:lnTo>
                  <a:lnTo>
                    <a:pt x="36696" y="102331"/>
                  </a:lnTo>
                  <a:lnTo>
                    <a:pt x="41397" y="102087"/>
                  </a:lnTo>
                  <a:lnTo>
                    <a:pt x="49443" y="98994"/>
                  </a:lnTo>
                  <a:lnTo>
                    <a:pt x="64980" y="81190"/>
                  </a:lnTo>
                  <a:lnTo>
                    <a:pt x="85084" y="3750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35">
              <a:extLst>
                <a:ext uri="{FF2B5EF4-FFF2-40B4-BE49-F238E27FC236}">
                  <a16:creationId xmlns:a16="http://schemas.microsoft.com/office/drawing/2014/main" id="{25876715-92E9-26E6-725A-8F6402561CEB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5876925" y="2152699"/>
              <a:ext cx="171451" cy="104545"/>
            </a:xfrm>
            <a:custGeom>
              <a:avLst/>
              <a:gdLst/>
              <a:ahLst/>
              <a:cxnLst/>
              <a:rect l="0" t="0" r="0" b="0"/>
              <a:pathLst>
                <a:path w="171451" h="104545">
                  <a:moveTo>
                    <a:pt x="0" y="57101"/>
                  </a:moveTo>
                  <a:lnTo>
                    <a:pt x="0" y="57101"/>
                  </a:lnTo>
                  <a:lnTo>
                    <a:pt x="13257" y="35643"/>
                  </a:lnTo>
                  <a:lnTo>
                    <a:pt x="32056" y="16840"/>
                  </a:lnTo>
                  <a:lnTo>
                    <a:pt x="42542" y="10600"/>
                  </a:lnTo>
                  <a:lnTo>
                    <a:pt x="45366" y="5389"/>
                  </a:lnTo>
                  <a:lnTo>
                    <a:pt x="47177" y="4635"/>
                  </a:lnTo>
                  <a:lnTo>
                    <a:pt x="49443" y="5190"/>
                  </a:lnTo>
                  <a:lnTo>
                    <a:pt x="52012" y="6619"/>
                  </a:lnTo>
                  <a:lnTo>
                    <a:pt x="60685" y="18742"/>
                  </a:lnTo>
                  <a:lnTo>
                    <a:pt x="61623" y="23062"/>
                  </a:lnTo>
                  <a:lnTo>
                    <a:pt x="61190" y="27000"/>
                  </a:lnTo>
                  <a:lnTo>
                    <a:pt x="58946" y="36314"/>
                  </a:lnTo>
                  <a:lnTo>
                    <a:pt x="54683" y="65342"/>
                  </a:lnTo>
                  <a:lnTo>
                    <a:pt x="48554" y="90602"/>
                  </a:lnTo>
                  <a:lnTo>
                    <a:pt x="47636" y="104544"/>
                  </a:lnTo>
                  <a:lnTo>
                    <a:pt x="47628" y="99615"/>
                  </a:lnTo>
                  <a:lnTo>
                    <a:pt x="50448" y="94341"/>
                  </a:lnTo>
                  <a:lnTo>
                    <a:pt x="92682" y="50179"/>
                  </a:lnTo>
                  <a:lnTo>
                    <a:pt x="129017" y="12751"/>
                  </a:lnTo>
                  <a:lnTo>
                    <a:pt x="131425" y="6345"/>
                  </a:lnTo>
                  <a:lnTo>
                    <a:pt x="133125" y="4214"/>
                  </a:lnTo>
                  <a:lnTo>
                    <a:pt x="137837" y="1846"/>
                  </a:lnTo>
                  <a:lnTo>
                    <a:pt x="165134" y="0"/>
                  </a:lnTo>
                  <a:lnTo>
                    <a:pt x="167240" y="4217"/>
                  </a:lnTo>
                  <a:lnTo>
                    <a:pt x="171081" y="49732"/>
                  </a:lnTo>
                  <a:lnTo>
                    <a:pt x="171450" y="95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36">
              <a:extLst>
                <a:ext uri="{FF2B5EF4-FFF2-40B4-BE49-F238E27FC236}">
                  <a16:creationId xmlns:a16="http://schemas.microsoft.com/office/drawing/2014/main" id="{335C60F7-EE13-C537-2868-D461719A788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6107860" y="1969917"/>
              <a:ext cx="159591" cy="281433"/>
            </a:xfrm>
            <a:custGeom>
              <a:avLst/>
              <a:gdLst/>
              <a:ahLst/>
              <a:cxnLst/>
              <a:rect l="0" t="0" r="0" b="0"/>
              <a:pathLst>
                <a:path w="159591" h="281433">
                  <a:moveTo>
                    <a:pt x="102440" y="230358"/>
                  </a:moveTo>
                  <a:lnTo>
                    <a:pt x="102440" y="230358"/>
                  </a:lnTo>
                  <a:lnTo>
                    <a:pt x="110641" y="230358"/>
                  </a:lnTo>
                  <a:lnTo>
                    <a:pt x="111082" y="229300"/>
                  </a:lnTo>
                  <a:lnTo>
                    <a:pt x="111572" y="225302"/>
                  </a:lnTo>
                  <a:lnTo>
                    <a:pt x="112761" y="223812"/>
                  </a:lnTo>
                  <a:lnTo>
                    <a:pt x="120132" y="221225"/>
                  </a:lnTo>
                  <a:lnTo>
                    <a:pt x="120886" y="218185"/>
                  </a:lnTo>
                  <a:lnTo>
                    <a:pt x="121088" y="215893"/>
                  </a:lnTo>
                  <a:lnTo>
                    <a:pt x="118489" y="210524"/>
                  </a:lnTo>
                  <a:lnTo>
                    <a:pt x="99089" y="189037"/>
                  </a:lnTo>
                  <a:lnTo>
                    <a:pt x="90014" y="185535"/>
                  </a:lnTo>
                  <a:lnTo>
                    <a:pt x="84632" y="184601"/>
                  </a:lnTo>
                  <a:lnTo>
                    <a:pt x="56829" y="188343"/>
                  </a:lnTo>
                  <a:lnTo>
                    <a:pt x="36951" y="196154"/>
                  </a:lnTo>
                  <a:lnTo>
                    <a:pt x="4128" y="224027"/>
                  </a:lnTo>
                  <a:lnTo>
                    <a:pt x="538" y="238833"/>
                  </a:lnTo>
                  <a:lnTo>
                    <a:pt x="0" y="256350"/>
                  </a:lnTo>
                  <a:lnTo>
                    <a:pt x="3288" y="267663"/>
                  </a:lnTo>
                  <a:lnTo>
                    <a:pt x="11100" y="276219"/>
                  </a:lnTo>
                  <a:lnTo>
                    <a:pt x="16147" y="279982"/>
                  </a:lnTo>
                  <a:lnTo>
                    <a:pt x="22687" y="281432"/>
                  </a:lnTo>
                  <a:lnTo>
                    <a:pt x="46001" y="278417"/>
                  </a:lnTo>
                  <a:lnTo>
                    <a:pt x="60069" y="273590"/>
                  </a:lnTo>
                  <a:lnTo>
                    <a:pt x="73378" y="262272"/>
                  </a:lnTo>
                  <a:lnTo>
                    <a:pt x="89948" y="238050"/>
                  </a:lnTo>
                  <a:lnTo>
                    <a:pt x="114945" y="192017"/>
                  </a:lnTo>
                  <a:lnTo>
                    <a:pt x="125783" y="162553"/>
                  </a:lnTo>
                  <a:lnTo>
                    <a:pt x="130522" y="126424"/>
                  </a:lnTo>
                  <a:lnTo>
                    <a:pt x="138160" y="84792"/>
                  </a:lnTo>
                  <a:lnTo>
                    <a:pt x="147400" y="44030"/>
                  </a:lnTo>
                  <a:lnTo>
                    <a:pt x="152097" y="22044"/>
                  </a:lnTo>
                  <a:lnTo>
                    <a:pt x="158110" y="709"/>
                  </a:lnTo>
                  <a:lnTo>
                    <a:pt x="158604" y="0"/>
                  </a:lnTo>
                  <a:lnTo>
                    <a:pt x="159590" y="398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37">
              <a:extLst>
                <a:ext uri="{FF2B5EF4-FFF2-40B4-BE49-F238E27FC236}">
                  <a16:creationId xmlns:a16="http://schemas.microsoft.com/office/drawing/2014/main" id="{2399153C-7F94-9573-5E4E-84CE50223F16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6286698" y="2105514"/>
              <a:ext cx="190303" cy="141551"/>
            </a:xfrm>
            <a:custGeom>
              <a:avLst/>
              <a:gdLst/>
              <a:ahLst/>
              <a:cxnLst/>
              <a:rect l="0" t="0" r="0" b="0"/>
              <a:pathLst>
                <a:path w="190303" h="141551">
                  <a:moveTo>
                    <a:pt x="66477" y="104286"/>
                  </a:moveTo>
                  <a:lnTo>
                    <a:pt x="66477" y="104286"/>
                  </a:lnTo>
                  <a:lnTo>
                    <a:pt x="66477" y="99230"/>
                  </a:lnTo>
                  <a:lnTo>
                    <a:pt x="69299" y="93925"/>
                  </a:lnTo>
                  <a:lnTo>
                    <a:pt x="73022" y="88040"/>
                  </a:lnTo>
                  <a:lnTo>
                    <a:pt x="75414" y="75638"/>
                  </a:lnTo>
                  <a:lnTo>
                    <a:pt x="75979" y="34061"/>
                  </a:lnTo>
                  <a:lnTo>
                    <a:pt x="75992" y="21570"/>
                  </a:lnTo>
                  <a:lnTo>
                    <a:pt x="74937" y="17392"/>
                  </a:lnTo>
                  <a:lnTo>
                    <a:pt x="73175" y="14606"/>
                  </a:lnTo>
                  <a:lnTo>
                    <a:pt x="59755" y="3224"/>
                  </a:lnTo>
                  <a:lnTo>
                    <a:pt x="49260" y="0"/>
                  </a:lnTo>
                  <a:lnTo>
                    <a:pt x="42914" y="4712"/>
                  </a:lnTo>
                  <a:lnTo>
                    <a:pt x="15402" y="27146"/>
                  </a:lnTo>
                  <a:lnTo>
                    <a:pt x="4895" y="47563"/>
                  </a:lnTo>
                  <a:lnTo>
                    <a:pt x="1311" y="62314"/>
                  </a:lnTo>
                  <a:lnTo>
                    <a:pt x="0" y="91913"/>
                  </a:lnTo>
                  <a:lnTo>
                    <a:pt x="7446" y="122538"/>
                  </a:lnTo>
                  <a:lnTo>
                    <a:pt x="13077" y="132859"/>
                  </a:lnTo>
                  <a:lnTo>
                    <a:pt x="19107" y="138152"/>
                  </a:lnTo>
                  <a:lnTo>
                    <a:pt x="26374" y="140504"/>
                  </a:lnTo>
                  <a:lnTo>
                    <a:pt x="36659" y="141550"/>
                  </a:lnTo>
                  <a:lnTo>
                    <a:pt x="45463" y="139192"/>
                  </a:lnTo>
                  <a:lnTo>
                    <a:pt x="49292" y="137082"/>
                  </a:lnTo>
                  <a:lnTo>
                    <a:pt x="56370" y="126270"/>
                  </a:lnTo>
                  <a:lnTo>
                    <a:pt x="71691" y="97460"/>
                  </a:lnTo>
                  <a:lnTo>
                    <a:pt x="77973" y="70482"/>
                  </a:lnTo>
                  <a:lnTo>
                    <a:pt x="83289" y="57934"/>
                  </a:lnTo>
                  <a:lnTo>
                    <a:pt x="84532" y="52994"/>
                  </a:lnTo>
                  <a:lnTo>
                    <a:pt x="84863" y="53158"/>
                  </a:lnTo>
                  <a:lnTo>
                    <a:pt x="85085" y="54325"/>
                  </a:lnTo>
                  <a:lnTo>
                    <a:pt x="82508" y="58445"/>
                  </a:lnTo>
                  <a:lnTo>
                    <a:pt x="72231" y="74770"/>
                  </a:lnTo>
                  <a:lnTo>
                    <a:pt x="67613" y="104923"/>
                  </a:lnTo>
                  <a:lnTo>
                    <a:pt x="66982" y="119033"/>
                  </a:lnTo>
                  <a:lnTo>
                    <a:pt x="67872" y="123642"/>
                  </a:lnTo>
                  <a:lnTo>
                    <a:pt x="69523" y="126715"/>
                  </a:lnTo>
                  <a:lnTo>
                    <a:pt x="79727" y="133862"/>
                  </a:lnTo>
                  <a:lnTo>
                    <a:pt x="84835" y="136704"/>
                  </a:lnTo>
                  <a:lnTo>
                    <a:pt x="98978" y="137038"/>
                  </a:lnTo>
                  <a:lnTo>
                    <a:pt x="142136" y="132353"/>
                  </a:lnTo>
                  <a:lnTo>
                    <a:pt x="156901" y="128049"/>
                  </a:lnTo>
                  <a:lnTo>
                    <a:pt x="190302" y="1042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438">
              <a:extLst>
                <a:ext uri="{FF2B5EF4-FFF2-40B4-BE49-F238E27FC236}">
                  <a16:creationId xmlns:a16="http://schemas.microsoft.com/office/drawing/2014/main" id="{56A15C6C-77A8-5D09-E401-5183B730B03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6438900" y="2128575"/>
              <a:ext cx="209551" cy="116733"/>
            </a:xfrm>
            <a:custGeom>
              <a:avLst/>
              <a:gdLst/>
              <a:ahLst/>
              <a:cxnLst/>
              <a:rect l="0" t="0" r="0" b="0"/>
              <a:pathLst>
                <a:path w="209551" h="116733">
                  <a:moveTo>
                    <a:pt x="0" y="52650"/>
                  </a:moveTo>
                  <a:lnTo>
                    <a:pt x="0" y="52650"/>
                  </a:lnTo>
                  <a:lnTo>
                    <a:pt x="44781" y="12926"/>
                  </a:lnTo>
                  <a:lnTo>
                    <a:pt x="74378" y="662"/>
                  </a:lnTo>
                  <a:lnTo>
                    <a:pt x="78160" y="0"/>
                  </a:lnTo>
                  <a:lnTo>
                    <a:pt x="80682" y="617"/>
                  </a:lnTo>
                  <a:lnTo>
                    <a:pt x="82362" y="2086"/>
                  </a:lnTo>
                  <a:lnTo>
                    <a:pt x="89784" y="19324"/>
                  </a:lnTo>
                  <a:lnTo>
                    <a:pt x="94530" y="62804"/>
                  </a:lnTo>
                  <a:lnTo>
                    <a:pt x="94097" y="101220"/>
                  </a:lnTo>
                  <a:lnTo>
                    <a:pt x="90152" y="110573"/>
                  </a:lnTo>
                  <a:lnTo>
                    <a:pt x="86559" y="113490"/>
                  </a:lnTo>
                  <a:lnTo>
                    <a:pt x="76923" y="116732"/>
                  </a:lnTo>
                  <a:lnTo>
                    <a:pt x="72449" y="116538"/>
                  </a:lnTo>
                  <a:lnTo>
                    <a:pt x="64655" y="113500"/>
                  </a:lnTo>
                  <a:lnTo>
                    <a:pt x="62153" y="111208"/>
                  </a:lnTo>
                  <a:lnTo>
                    <a:pt x="59374" y="105840"/>
                  </a:lnTo>
                  <a:lnTo>
                    <a:pt x="75343" y="65207"/>
                  </a:lnTo>
                  <a:lnTo>
                    <a:pt x="78804" y="57847"/>
                  </a:lnTo>
                  <a:lnTo>
                    <a:pt x="91116" y="46846"/>
                  </a:lnTo>
                  <a:lnTo>
                    <a:pt x="135118" y="22252"/>
                  </a:lnTo>
                  <a:lnTo>
                    <a:pt x="176307" y="16071"/>
                  </a:lnTo>
                  <a:lnTo>
                    <a:pt x="209550" y="14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439">
              <a:extLst>
                <a:ext uri="{FF2B5EF4-FFF2-40B4-BE49-F238E27FC236}">
                  <a16:creationId xmlns:a16="http://schemas.microsoft.com/office/drawing/2014/main" id="{901C1EA0-3304-29A5-37BF-991782590B0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6648450" y="2119470"/>
              <a:ext cx="85726" cy="80806"/>
            </a:xfrm>
            <a:custGeom>
              <a:avLst/>
              <a:gdLst/>
              <a:ahLst/>
              <a:cxnLst/>
              <a:rect l="0" t="0" r="0" b="0"/>
              <a:pathLst>
                <a:path w="85726" h="80806">
                  <a:moveTo>
                    <a:pt x="0" y="14130"/>
                  </a:moveTo>
                  <a:lnTo>
                    <a:pt x="0" y="14130"/>
                  </a:lnTo>
                  <a:lnTo>
                    <a:pt x="5056" y="9074"/>
                  </a:lnTo>
                  <a:lnTo>
                    <a:pt x="7538" y="3769"/>
                  </a:lnTo>
                  <a:lnTo>
                    <a:pt x="8200" y="872"/>
                  </a:lnTo>
                  <a:lnTo>
                    <a:pt x="9701" y="0"/>
                  </a:lnTo>
                  <a:lnTo>
                    <a:pt x="11758" y="477"/>
                  </a:lnTo>
                  <a:lnTo>
                    <a:pt x="22666" y="8846"/>
                  </a:lnTo>
                  <a:lnTo>
                    <a:pt x="55182" y="52519"/>
                  </a:lnTo>
                  <a:lnTo>
                    <a:pt x="69462" y="72630"/>
                  </a:lnTo>
                  <a:lnTo>
                    <a:pt x="85725" y="8080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440">
              <a:extLst>
                <a:ext uri="{FF2B5EF4-FFF2-40B4-BE49-F238E27FC236}">
                  <a16:creationId xmlns:a16="http://schemas.microsoft.com/office/drawing/2014/main" id="{B2C6935A-A520-006D-B9C3-076C1C9460D6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680574" y="2105025"/>
              <a:ext cx="138002" cy="285751"/>
            </a:xfrm>
            <a:custGeom>
              <a:avLst/>
              <a:gdLst/>
              <a:ahLst/>
              <a:cxnLst/>
              <a:rect l="0" t="0" r="0" b="0"/>
              <a:pathLst>
                <a:path w="138002" h="285751">
                  <a:moveTo>
                    <a:pt x="129801" y="0"/>
                  </a:moveTo>
                  <a:lnTo>
                    <a:pt x="129801" y="0"/>
                  </a:lnTo>
                  <a:lnTo>
                    <a:pt x="138001" y="0"/>
                  </a:lnTo>
                  <a:lnTo>
                    <a:pt x="118429" y="36728"/>
                  </a:lnTo>
                  <a:lnTo>
                    <a:pt x="97856" y="78616"/>
                  </a:lnTo>
                  <a:lnTo>
                    <a:pt x="72573" y="125008"/>
                  </a:lnTo>
                  <a:lnTo>
                    <a:pt x="54009" y="168783"/>
                  </a:lnTo>
                  <a:lnTo>
                    <a:pt x="31764" y="212138"/>
                  </a:lnTo>
                  <a:lnTo>
                    <a:pt x="10039" y="256457"/>
                  </a:lnTo>
                  <a:lnTo>
                    <a:pt x="2005" y="276130"/>
                  </a:lnTo>
                  <a:lnTo>
                    <a:pt x="2271" y="279337"/>
                  </a:lnTo>
                  <a:lnTo>
                    <a:pt x="3506" y="281474"/>
                  </a:lnTo>
                  <a:lnTo>
                    <a:pt x="3272" y="282900"/>
                  </a:lnTo>
                  <a:lnTo>
                    <a:pt x="2056" y="283850"/>
                  </a:lnTo>
                  <a:lnTo>
                    <a:pt x="188" y="284483"/>
                  </a:lnTo>
                  <a:lnTo>
                    <a:pt x="0" y="284905"/>
                  </a:lnTo>
                  <a:lnTo>
                    <a:pt x="5976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31475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random sample of hours worked in a week by student interns is drawn from a normal population with unknown mean and variance. The seven data values sampled are as follows.</a:t>
            </a:r>
          </a:p>
          <a:p>
            <a:pPr algn="ctr"/>
            <a:r>
              <a:rPr lang="en-US" dirty="0">
                <a:solidFill>
                  <a:srgbClr val="0000FF"/>
                </a:solidFill>
              </a:rPr>
              <a:t>25, 19, 37, 29, 40, 28, 31</a:t>
            </a:r>
          </a:p>
          <a:p>
            <a:r>
              <a:rPr lang="en-US" dirty="0"/>
              <a:t>Construct a </a:t>
            </a:r>
            <a:r>
              <a:rPr lang="en-US" dirty="0">
                <a:solidFill>
                  <a:srgbClr val="0000FF"/>
                </a:solidFill>
              </a:rPr>
              <a:t>95% </a:t>
            </a:r>
            <a:r>
              <a:rPr lang="en-US" dirty="0"/>
              <a:t>confidence interval for the population mean.</a:t>
            </a:r>
          </a:p>
          <a:p>
            <a:r>
              <a:rPr lang="en-US" b="1" dirty="0"/>
              <a:t>Solution</a:t>
            </a:r>
          </a:p>
          <a:p>
            <a:endParaRPr lang="en-US" dirty="0"/>
          </a:p>
          <a:p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82" name="SMARTInkShape-956">
            <a:extLst>
              <a:ext uri="{FF2B5EF4-FFF2-40B4-BE49-F238E27FC236}">
                <a16:creationId xmlns:a16="http://schemas.microsoft.com/office/drawing/2014/main" id="{C1145719-6B38-733A-A210-FA2CB8A8153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724275" y="5267325"/>
            <a:ext cx="247651" cy="504826"/>
          </a:xfrm>
          <a:custGeom>
            <a:avLst/>
            <a:gdLst/>
            <a:ahLst/>
            <a:cxnLst/>
            <a:rect l="0" t="0" r="0" b="0"/>
            <a:pathLst>
              <a:path w="247651" h="504826">
                <a:moveTo>
                  <a:pt x="9525" y="28575"/>
                </a:moveTo>
                <a:lnTo>
                  <a:pt x="9525" y="28575"/>
                </a:lnTo>
                <a:lnTo>
                  <a:pt x="9525" y="23519"/>
                </a:lnTo>
                <a:lnTo>
                  <a:pt x="10583" y="22030"/>
                </a:lnTo>
                <a:lnTo>
                  <a:pt x="12347" y="21036"/>
                </a:lnTo>
                <a:lnTo>
                  <a:pt x="22782" y="19442"/>
                </a:lnTo>
                <a:lnTo>
                  <a:pt x="64072" y="19060"/>
                </a:lnTo>
                <a:lnTo>
                  <a:pt x="105687" y="19051"/>
                </a:lnTo>
                <a:lnTo>
                  <a:pt x="153168" y="19050"/>
                </a:lnTo>
                <a:lnTo>
                  <a:pt x="182849" y="13994"/>
                </a:lnTo>
                <a:lnTo>
                  <a:pt x="218434" y="150"/>
                </a:lnTo>
                <a:lnTo>
                  <a:pt x="228590" y="0"/>
                </a:lnTo>
                <a:lnTo>
                  <a:pt x="223540" y="10113"/>
                </a:lnTo>
                <a:lnTo>
                  <a:pt x="219957" y="47703"/>
                </a:lnTo>
                <a:lnTo>
                  <a:pt x="220395" y="85630"/>
                </a:lnTo>
                <a:lnTo>
                  <a:pt x="224247" y="118491"/>
                </a:lnTo>
                <a:lnTo>
                  <a:pt x="226666" y="151441"/>
                </a:lnTo>
                <a:lnTo>
                  <a:pt x="230849" y="194096"/>
                </a:lnTo>
                <a:lnTo>
                  <a:pt x="235969" y="232488"/>
                </a:lnTo>
                <a:lnTo>
                  <a:pt x="240309" y="277377"/>
                </a:lnTo>
                <a:lnTo>
                  <a:pt x="245475" y="321368"/>
                </a:lnTo>
                <a:lnTo>
                  <a:pt x="247006" y="361215"/>
                </a:lnTo>
                <a:lnTo>
                  <a:pt x="247522" y="407548"/>
                </a:lnTo>
                <a:lnTo>
                  <a:pt x="247645" y="454640"/>
                </a:lnTo>
                <a:lnTo>
                  <a:pt x="247650" y="466723"/>
                </a:lnTo>
                <a:lnTo>
                  <a:pt x="200091" y="466725"/>
                </a:lnTo>
                <a:lnTo>
                  <a:pt x="156882" y="471781"/>
                </a:lnTo>
                <a:lnTo>
                  <a:pt x="120096" y="474926"/>
                </a:lnTo>
                <a:lnTo>
                  <a:pt x="72916" y="477046"/>
                </a:lnTo>
                <a:lnTo>
                  <a:pt x="31298" y="487993"/>
                </a:lnTo>
                <a:lnTo>
                  <a:pt x="0" y="5048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SMARTInkShape-957">
            <a:extLst>
              <a:ext uri="{FF2B5EF4-FFF2-40B4-BE49-F238E27FC236}">
                <a16:creationId xmlns:a16="http://schemas.microsoft.com/office/drawing/2014/main" id="{484D4C67-2365-2AD0-82A5-C26D51432BB2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1419744" y="5400675"/>
            <a:ext cx="228082" cy="466581"/>
          </a:xfrm>
          <a:custGeom>
            <a:avLst/>
            <a:gdLst/>
            <a:ahLst/>
            <a:cxnLst/>
            <a:rect l="0" t="0" r="0" b="0"/>
            <a:pathLst>
              <a:path w="228082" h="466581">
                <a:moveTo>
                  <a:pt x="228081" y="0"/>
                </a:moveTo>
                <a:lnTo>
                  <a:pt x="228081" y="0"/>
                </a:lnTo>
                <a:lnTo>
                  <a:pt x="184852" y="0"/>
                </a:lnTo>
                <a:lnTo>
                  <a:pt x="141680" y="1058"/>
                </a:lnTo>
                <a:lnTo>
                  <a:pt x="99698" y="8201"/>
                </a:lnTo>
                <a:lnTo>
                  <a:pt x="66340" y="9522"/>
                </a:lnTo>
                <a:lnTo>
                  <a:pt x="66210" y="14581"/>
                </a:lnTo>
                <a:lnTo>
                  <a:pt x="63358" y="19886"/>
                </a:lnTo>
                <a:lnTo>
                  <a:pt x="59621" y="25772"/>
                </a:lnTo>
                <a:lnTo>
                  <a:pt x="57517" y="36094"/>
                </a:lnTo>
                <a:lnTo>
                  <a:pt x="56748" y="74185"/>
                </a:lnTo>
                <a:lnTo>
                  <a:pt x="51609" y="114291"/>
                </a:lnTo>
                <a:lnTo>
                  <a:pt x="49107" y="147105"/>
                </a:lnTo>
                <a:lnTo>
                  <a:pt x="47699" y="192811"/>
                </a:lnTo>
                <a:lnTo>
                  <a:pt x="44460" y="229285"/>
                </a:lnTo>
                <a:lnTo>
                  <a:pt x="38940" y="274478"/>
                </a:lnTo>
                <a:lnTo>
                  <a:pt x="30221" y="320797"/>
                </a:lnTo>
                <a:lnTo>
                  <a:pt x="23427" y="363816"/>
                </a:lnTo>
                <a:lnTo>
                  <a:pt x="16354" y="410553"/>
                </a:lnTo>
                <a:lnTo>
                  <a:pt x="3428" y="454154"/>
                </a:lnTo>
                <a:lnTo>
                  <a:pt x="0" y="465070"/>
                </a:lnTo>
                <a:lnTo>
                  <a:pt x="886" y="465622"/>
                </a:lnTo>
                <a:lnTo>
                  <a:pt x="17841" y="466580"/>
                </a:lnTo>
                <a:lnTo>
                  <a:pt x="63106" y="457016"/>
                </a:lnTo>
                <a:lnTo>
                  <a:pt x="105108" y="449115"/>
                </a:lnTo>
                <a:lnTo>
                  <a:pt x="149171" y="440325"/>
                </a:lnTo>
                <a:lnTo>
                  <a:pt x="195752" y="438176"/>
                </a:lnTo>
                <a:lnTo>
                  <a:pt x="199506" y="43815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229">
            <a:extLst>
              <a:ext uri="{FF2B5EF4-FFF2-40B4-BE49-F238E27FC236}">
                <a16:creationId xmlns:a16="http://schemas.microsoft.com/office/drawing/2014/main" id="{C21802FC-6070-E2AC-B5C1-83C0EEDE894A}"/>
              </a:ext>
            </a:extLst>
          </p:cNvPr>
          <p:cNvGrpSpPr/>
          <p:nvPr/>
        </p:nvGrpSpPr>
        <p:grpSpPr>
          <a:xfrm>
            <a:off x="2857500" y="5419725"/>
            <a:ext cx="904876" cy="238126"/>
            <a:chOff x="2857500" y="5419725"/>
            <a:chExt cx="904876" cy="238126"/>
          </a:xfrm>
        </p:grpSpPr>
        <p:sp>
          <p:nvSpPr>
            <p:cNvPr id="184" name="SMARTInkShape-958">
              <a:extLst>
                <a:ext uri="{FF2B5EF4-FFF2-40B4-BE49-F238E27FC236}">
                  <a16:creationId xmlns:a16="http://schemas.microsoft.com/office/drawing/2014/main" id="{9EFB3198-D724-6C7F-864A-6B8F93D8B29A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3752850" y="5421442"/>
              <a:ext cx="9526" cy="236409"/>
            </a:xfrm>
            <a:custGeom>
              <a:avLst/>
              <a:gdLst/>
              <a:ahLst/>
              <a:cxnLst/>
              <a:rect l="0" t="0" r="0" b="0"/>
              <a:pathLst>
                <a:path w="9526" h="236409">
                  <a:moveTo>
                    <a:pt x="9525" y="17333"/>
                  </a:moveTo>
                  <a:lnTo>
                    <a:pt x="9525" y="17333"/>
                  </a:lnTo>
                  <a:lnTo>
                    <a:pt x="9525" y="0"/>
                  </a:lnTo>
                  <a:lnTo>
                    <a:pt x="9525" y="39767"/>
                  </a:lnTo>
                  <a:lnTo>
                    <a:pt x="9525" y="83469"/>
                  </a:lnTo>
                  <a:lnTo>
                    <a:pt x="9525" y="127706"/>
                  </a:lnTo>
                  <a:lnTo>
                    <a:pt x="9525" y="173360"/>
                  </a:lnTo>
                  <a:lnTo>
                    <a:pt x="9525" y="218306"/>
                  </a:lnTo>
                  <a:lnTo>
                    <a:pt x="6703" y="225894"/>
                  </a:lnTo>
                  <a:lnTo>
                    <a:pt x="0" y="2364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959">
              <a:extLst>
                <a:ext uri="{FF2B5EF4-FFF2-40B4-BE49-F238E27FC236}">
                  <a16:creationId xmlns:a16="http://schemas.microsoft.com/office/drawing/2014/main" id="{AEC6EE0A-E08C-A25A-7AA5-941C9FD85394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3448134" y="5419725"/>
              <a:ext cx="180889" cy="200026"/>
            </a:xfrm>
            <a:custGeom>
              <a:avLst/>
              <a:gdLst/>
              <a:ahLst/>
              <a:cxnLst/>
              <a:rect l="0" t="0" r="0" b="0"/>
              <a:pathLst>
                <a:path w="180889" h="200026">
                  <a:moveTo>
                    <a:pt x="114216" y="9525"/>
                  </a:moveTo>
                  <a:lnTo>
                    <a:pt x="114216" y="9525"/>
                  </a:lnTo>
                  <a:lnTo>
                    <a:pt x="123741" y="0"/>
                  </a:lnTo>
                  <a:lnTo>
                    <a:pt x="123741" y="13257"/>
                  </a:lnTo>
                  <a:lnTo>
                    <a:pt x="122683" y="15188"/>
                  </a:lnTo>
                  <a:lnTo>
                    <a:pt x="120919" y="16475"/>
                  </a:lnTo>
                  <a:lnTo>
                    <a:pt x="118685" y="17333"/>
                  </a:lnTo>
                  <a:lnTo>
                    <a:pt x="77753" y="64717"/>
                  </a:lnTo>
                  <a:lnTo>
                    <a:pt x="42355" y="90716"/>
                  </a:lnTo>
                  <a:lnTo>
                    <a:pt x="28721" y="97177"/>
                  </a:lnTo>
                  <a:lnTo>
                    <a:pt x="25469" y="99710"/>
                  </a:lnTo>
                  <a:lnTo>
                    <a:pt x="16212" y="102524"/>
                  </a:lnTo>
                  <a:lnTo>
                    <a:pt x="0" y="104764"/>
                  </a:lnTo>
                  <a:lnTo>
                    <a:pt x="45678" y="104775"/>
                  </a:lnTo>
                  <a:lnTo>
                    <a:pt x="87382" y="104775"/>
                  </a:lnTo>
                  <a:lnTo>
                    <a:pt x="129141" y="104775"/>
                  </a:lnTo>
                  <a:lnTo>
                    <a:pt x="170955" y="104775"/>
                  </a:lnTo>
                  <a:lnTo>
                    <a:pt x="180488" y="95642"/>
                  </a:lnTo>
                  <a:lnTo>
                    <a:pt x="180888" y="85844"/>
                  </a:lnTo>
                  <a:lnTo>
                    <a:pt x="164415" y="116786"/>
                  </a:lnTo>
                  <a:lnTo>
                    <a:pt x="153790" y="162040"/>
                  </a:lnTo>
                  <a:lnTo>
                    <a:pt x="152316" y="2000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960">
              <a:extLst>
                <a:ext uri="{FF2B5EF4-FFF2-40B4-BE49-F238E27FC236}">
                  <a16:creationId xmlns:a16="http://schemas.microsoft.com/office/drawing/2014/main" id="{8484D690-80D4-E770-1377-B938F065642C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3381375" y="561975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1324" y="108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961">
              <a:extLst>
                <a:ext uri="{FF2B5EF4-FFF2-40B4-BE49-F238E27FC236}">
                  <a16:creationId xmlns:a16="http://schemas.microsoft.com/office/drawing/2014/main" id="{7C2194B6-1613-3DA6-28E0-9582BA3A14B7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3133725" y="5462279"/>
              <a:ext cx="147481" cy="189006"/>
            </a:xfrm>
            <a:custGeom>
              <a:avLst/>
              <a:gdLst/>
              <a:ahLst/>
              <a:cxnLst/>
              <a:rect l="0" t="0" r="0" b="0"/>
              <a:pathLst>
                <a:path w="147481" h="189006">
                  <a:moveTo>
                    <a:pt x="133350" y="33646"/>
                  </a:moveTo>
                  <a:lnTo>
                    <a:pt x="133350" y="33646"/>
                  </a:lnTo>
                  <a:lnTo>
                    <a:pt x="133350" y="23533"/>
                  </a:lnTo>
                  <a:lnTo>
                    <a:pt x="136172" y="15746"/>
                  </a:lnTo>
                  <a:lnTo>
                    <a:pt x="138406" y="12187"/>
                  </a:lnTo>
                  <a:lnTo>
                    <a:pt x="140954" y="9815"/>
                  </a:lnTo>
                  <a:lnTo>
                    <a:pt x="146607" y="7179"/>
                  </a:lnTo>
                  <a:lnTo>
                    <a:pt x="147480" y="5417"/>
                  </a:lnTo>
                  <a:lnTo>
                    <a:pt x="147003" y="3186"/>
                  </a:lnTo>
                  <a:lnTo>
                    <a:pt x="145627" y="639"/>
                  </a:lnTo>
                  <a:lnTo>
                    <a:pt x="142593" y="0"/>
                  </a:lnTo>
                  <a:lnTo>
                    <a:pt x="121658" y="4195"/>
                  </a:lnTo>
                  <a:lnTo>
                    <a:pt x="83374" y="31509"/>
                  </a:lnTo>
                  <a:lnTo>
                    <a:pt x="56882" y="61564"/>
                  </a:lnTo>
                  <a:lnTo>
                    <a:pt x="43787" y="93636"/>
                  </a:lnTo>
                  <a:lnTo>
                    <a:pt x="39785" y="120213"/>
                  </a:lnTo>
                  <a:lnTo>
                    <a:pt x="44493" y="138795"/>
                  </a:lnTo>
                  <a:lnTo>
                    <a:pt x="59706" y="166482"/>
                  </a:lnTo>
                  <a:lnTo>
                    <a:pt x="74723" y="178603"/>
                  </a:lnTo>
                  <a:lnTo>
                    <a:pt x="97634" y="188897"/>
                  </a:lnTo>
                  <a:lnTo>
                    <a:pt x="106365" y="189005"/>
                  </a:lnTo>
                  <a:lnTo>
                    <a:pt x="124532" y="183480"/>
                  </a:lnTo>
                  <a:lnTo>
                    <a:pt x="137545" y="173970"/>
                  </a:lnTo>
                  <a:lnTo>
                    <a:pt x="142496" y="168470"/>
                  </a:lnTo>
                  <a:lnTo>
                    <a:pt x="144739" y="162688"/>
                  </a:lnTo>
                  <a:lnTo>
                    <a:pt x="143329" y="131921"/>
                  </a:lnTo>
                  <a:lnTo>
                    <a:pt x="140255" y="122126"/>
                  </a:lnTo>
                  <a:lnTo>
                    <a:pt x="129658" y="107215"/>
                  </a:lnTo>
                  <a:lnTo>
                    <a:pt x="102164" y="94078"/>
                  </a:lnTo>
                  <a:lnTo>
                    <a:pt x="66159" y="84115"/>
                  </a:lnTo>
                  <a:lnTo>
                    <a:pt x="47396" y="83593"/>
                  </a:lnTo>
                  <a:lnTo>
                    <a:pt x="21099" y="89250"/>
                  </a:lnTo>
                  <a:lnTo>
                    <a:pt x="10083" y="94695"/>
                  </a:lnTo>
                  <a:lnTo>
                    <a:pt x="0" y="1098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962">
              <a:extLst>
                <a:ext uri="{FF2B5EF4-FFF2-40B4-BE49-F238E27FC236}">
                  <a16:creationId xmlns:a16="http://schemas.microsoft.com/office/drawing/2014/main" id="{ECCC08D2-7B58-8607-2A72-261C648B1DDE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2857500" y="5486516"/>
              <a:ext cx="193522" cy="171097"/>
            </a:xfrm>
            <a:custGeom>
              <a:avLst/>
              <a:gdLst/>
              <a:ahLst/>
              <a:cxnLst/>
              <a:rect l="0" t="0" r="0" b="0"/>
              <a:pathLst>
                <a:path w="193522" h="171097">
                  <a:moveTo>
                    <a:pt x="95250" y="9409"/>
                  </a:moveTo>
                  <a:lnTo>
                    <a:pt x="95250" y="9409"/>
                  </a:lnTo>
                  <a:lnTo>
                    <a:pt x="105363" y="9409"/>
                  </a:lnTo>
                  <a:lnTo>
                    <a:pt x="108342" y="8351"/>
                  </a:lnTo>
                  <a:lnTo>
                    <a:pt x="110328" y="6587"/>
                  </a:lnTo>
                  <a:lnTo>
                    <a:pt x="111652" y="4353"/>
                  </a:lnTo>
                  <a:lnTo>
                    <a:pt x="113593" y="2864"/>
                  </a:lnTo>
                  <a:lnTo>
                    <a:pt x="118572" y="1208"/>
                  </a:lnTo>
                  <a:lnTo>
                    <a:pt x="136622" y="0"/>
                  </a:lnTo>
                  <a:lnTo>
                    <a:pt x="176040" y="9592"/>
                  </a:lnTo>
                  <a:lnTo>
                    <a:pt x="190152" y="19598"/>
                  </a:lnTo>
                  <a:lnTo>
                    <a:pt x="193443" y="22551"/>
                  </a:lnTo>
                  <a:lnTo>
                    <a:pt x="193521" y="26637"/>
                  </a:lnTo>
                  <a:lnTo>
                    <a:pt x="187962" y="36822"/>
                  </a:lnTo>
                  <a:lnTo>
                    <a:pt x="177989" y="49398"/>
                  </a:lnTo>
                  <a:lnTo>
                    <a:pt x="158218" y="59828"/>
                  </a:lnTo>
                  <a:lnTo>
                    <a:pt x="117605" y="72833"/>
                  </a:lnTo>
                  <a:lnTo>
                    <a:pt x="75172" y="88775"/>
                  </a:lnTo>
                  <a:lnTo>
                    <a:pt x="62490" y="93250"/>
                  </a:lnTo>
                  <a:lnTo>
                    <a:pt x="61768" y="93878"/>
                  </a:lnTo>
                  <a:lnTo>
                    <a:pt x="62346" y="94296"/>
                  </a:lnTo>
                  <a:lnTo>
                    <a:pt x="63789" y="94576"/>
                  </a:lnTo>
                  <a:lnTo>
                    <a:pt x="68214" y="92064"/>
                  </a:lnTo>
                  <a:lnTo>
                    <a:pt x="70876" y="89911"/>
                  </a:lnTo>
                  <a:lnTo>
                    <a:pt x="79478" y="87522"/>
                  </a:lnTo>
                  <a:lnTo>
                    <a:pt x="102247" y="85986"/>
                  </a:lnTo>
                  <a:lnTo>
                    <a:pt x="125898" y="90777"/>
                  </a:lnTo>
                  <a:lnTo>
                    <a:pt x="159698" y="108009"/>
                  </a:lnTo>
                  <a:lnTo>
                    <a:pt x="163615" y="112184"/>
                  </a:lnTo>
                  <a:lnTo>
                    <a:pt x="167968" y="122467"/>
                  </a:lnTo>
                  <a:lnTo>
                    <a:pt x="167012" y="128173"/>
                  </a:lnTo>
                  <a:lnTo>
                    <a:pt x="160305" y="140156"/>
                  </a:lnTo>
                  <a:lnTo>
                    <a:pt x="153091" y="146894"/>
                  </a:lnTo>
                  <a:lnTo>
                    <a:pt x="112688" y="162172"/>
                  </a:lnTo>
                  <a:lnTo>
                    <a:pt x="80938" y="169524"/>
                  </a:lnTo>
                  <a:lnTo>
                    <a:pt x="40292" y="171096"/>
                  </a:lnTo>
                  <a:lnTo>
                    <a:pt x="26374" y="170170"/>
                  </a:lnTo>
                  <a:lnTo>
                    <a:pt x="0" y="16180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230">
            <a:extLst>
              <a:ext uri="{FF2B5EF4-FFF2-40B4-BE49-F238E27FC236}">
                <a16:creationId xmlns:a16="http://schemas.microsoft.com/office/drawing/2014/main" id="{BFCC9419-A0FF-48A7-2E0B-A2442AFF966A}"/>
              </a:ext>
            </a:extLst>
          </p:cNvPr>
          <p:cNvGrpSpPr/>
          <p:nvPr/>
        </p:nvGrpSpPr>
        <p:grpSpPr>
          <a:xfrm>
            <a:off x="1666875" y="5557112"/>
            <a:ext cx="1133196" cy="310289"/>
            <a:chOff x="1666875" y="5557112"/>
            <a:chExt cx="1133196" cy="310289"/>
          </a:xfrm>
        </p:grpSpPr>
        <p:sp>
          <p:nvSpPr>
            <p:cNvPr id="190" name="SMARTInkShape-963">
              <a:extLst>
                <a:ext uri="{FF2B5EF4-FFF2-40B4-BE49-F238E27FC236}">
                  <a16:creationId xmlns:a16="http://schemas.microsoft.com/office/drawing/2014/main" id="{E2CBC529-8687-BF21-D436-E62F6C7B16E7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2686050" y="5724678"/>
              <a:ext cx="114021" cy="142723"/>
            </a:xfrm>
            <a:custGeom>
              <a:avLst/>
              <a:gdLst/>
              <a:ahLst/>
              <a:cxnLst/>
              <a:rect l="0" t="0" r="0" b="0"/>
              <a:pathLst>
                <a:path w="114021" h="142723">
                  <a:moveTo>
                    <a:pt x="66675" y="9372"/>
                  </a:moveTo>
                  <a:lnTo>
                    <a:pt x="66675" y="9372"/>
                  </a:lnTo>
                  <a:lnTo>
                    <a:pt x="76084" y="9372"/>
                  </a:lnTo>
                  <a:lnTo>
                    <a:pt x="76197" y="18505"/>
                  </a:lnTo>
                  <a:lnTo>
                    <a:pt x="67998" y="27064"/>
                  </a:lnTo>
                  <a:lnTo>
                    <a:pt x="66499" y="26458"/>
                  </a:lnTo>
                  <a:lnTo>
                    <a:pt x="62011" y="22963"/>
                  </a:lnTo>
                  <a:lnTo>
                    <a:pt x="59310" y="17882"/>
                  </a:lnTo>
                  <a:lnTo>
                    <a:pt x="58590" y="15045"/>
                  </a:lnTo>
                  <a:lnTo>
                    <a:pt x="59168" y="13154"/>
                  </a:lnTo>
                  <a:lnTo>
                    <a:pt x="60612" y="11893"/>
                  </a:lnTo>
                  <a:lnTo>
                    <a:pt x="65477" y="9870"/>
                  </a:lnTo>
                  <a:lnTo>
                    <a:pt x="83978" y="9386"/>
                  </a:lnTo>
                  <a:lnTo>
                    <a:pt x="84560" y="10440"/>
                  </a:lnTo>
                  <a:lnTo>
                    <a:pt x="85679" y="26706"/>
                  </a:lnTo>
                  <a:lnTo>
                    <a:pt x="84637" y="27278"/>
                  </a:lnTo>
                  <a:lnTo>
                    <a:pt x="80655" y="27914"/>
                  </a:lnTo>
                  <a:lnTo>
                    <a:pt x="75358" y="25373"/>
                  </a:lnTo>
                  <a:lnTo>
                    <a:pt x="68390" y="20176"/>
                  </a:lnTo>
                  <a:lnTo>
                    <a:pt x="67437" y="16644"/>
                  </a:lnTo>
                  <a:lnTo>
                    <a:pt x="66826" y="5752"/>
                  </a:lnTo>
                  <a:lnTo>
                    <a:pt x="67834" y="3783"/>
                  </a:lnTo>
                  <a:lnTo>
                    <a:pt x="69564" y="2472"/>
                  </a:lnTo>
                  <a:lnTo>
                    <a:pt x="74309" y="1014"/>
                  </a:lnTo>
                  <a:lnTo>
                    <a:pt x="89069" y="0"/>
                  </a:lnTo>
                  <a:lnTo>
                    <a:pt x="98147" y="5560"/>
                  </a:lnTo>
                  <a:lnTo>
                    <a:pt x="103531" y="10006"/>
                  </a:lnTo>
                  <a:lnTo>
                    <a:pt x="109514" y="20590"/>
                  </a:lnTo>
                  <a:lnTo>
                    <a:pt x="113880" y="46784"/>
                  </a:lnTo>
                  <a:lnTo>
                    <a:pt x="114020" y="50189"/>
                  </a:lnTo>
                  <a:lnTo>
                    <a:pt x="106075" y="77859"/>
                  </a:lnTo>
                  <a:lnTo>
                    <a:pt x="73286" y="125096"/>
                  </a:lnTo>
                  <a:lnTo>
                    <a:pt x="61147" y="129596"/>
                  </a:lnTo>
                  <a:lnTo>
                    <a:pt x="0" y="1427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964">
              <a:extLst>
                <a:ext uri="{FF2B5EF4-FFF2-40B4-BE49-F238E27FC236}">
                  <a16:creationId xmlns:a16="http://schemas.microsoft.com/office/drawing/2014/main" id="{AA71439E-8B70-6AA8-B55E-ACE4BCF00AB0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2524125" y="5557112"/>
              <a:ext cx="9526" cy="157889"/>
            </a:xfrm>
            <a:custGeom>
              <a:avLst/>
              <a:gdLst/>
              <a:ahLst/>
              <a:cxnLst/>
              <a:rect l="0" t="0" r="0" b="0"/>
              <a:pathLst>
                <a:path w="9526" h="157889">
                  <a:moveTo>
                    <a:pt x="9525" y="5488"/>
                  </a:moveTo>
                  <a:lnTo>
                    <a:pt x="9525" y="5488"/>
                  </a:lnTo>
                  <a:lnTo>
                    <a:pt x="9525" y="0"/>
                  </a:lnTo>
                  <a:lnTo>
                    <a:pt x="9525" y="45130"/>
                  </a:lnTo>
                  <a:lnTo>
                    <a:pt x="8467" y="76496"/>
                  </a:lnTo>
                  <a:lnTo>
                    <a:pt x="883" y="113539"/>
                  </a:lnTo>
                  <a:lnTo>
                    <a:pt x="0" y="1578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965">
              <a:extLst>
                <a:ext uri="{FF2B5EF4-FFF2-40B4-BE49-F238E27FC236}">
                  <a16:creationId xmlns:a16="http://schemas.microsoft.com/office/drawing/2014/main" id="{9CC6B831-D12D-534A-1222-2C7C1A145D30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2276475" y="5581650"/>
              <a:ext cx="140821" cy="123826"/>
            </a:xfrm>
            <a:custGeom>
              <a:avLst/>
              <a:gdLst/>
              <a:ahLst/>
              <a:cxnLst/>
              <a:rect l="0" t="0" r="0" b="0"/>
              <a:pathLst>
                <a:path w="140821" h="123826">
                  <a:moveTo>
                    <a:pt x="28575" y="9525"/>
                  </a:moveTo>
                  <a:lnTo>
                    <a:pt x="28575" y="9525"/>
                  </a:lnTo>
                  <a:lnTo>
                    <a:pt x="23519" y="9525"/>
                  </a:lnTo>
                  <a:lnTo>
                    <a:pt x="23087" y="8467"/>
                  </a:lnTo>
                  <a:lnTo>
                    <a:pt x="28299" y="392"/>
                  </a:lnTo>
                  <a:lnTo>
                    <a:pt x="74561" y="3"/>
                  </a:lnTo>
                  <a:lnTo>
                    <a:pt x="92530" y="0"/>
                  </a:lnTo>
                  <a:lnTo>
                    <a:pt x="96612" y="1059"/>
                  </a:lnTo>
                  <a:lnTo>
                    <a:pt x="99333" y="2822"/>
                  </a:lnTo>
                  <a:lnTo>
                    <a:pt x="103700" y="8201"/>
                  </a:lnTo>
                  <a:lnTo>
                    <a:pt x="101475" y="11759"/>
                  </a:lnTo>
                  <a:lnTo>
                    <a:pt x="99400" y="14189"/>
                  </a:lnTo>
                  <a:lnTo>
                    <a:pt x="60903" y="33953"/>
                  </a:lnTo>
                  <a:lnTo>
                    <a:pt x="40409" y="40103"/>
                  </a:lnTo>
                  <a:lnTo>
                    <a:pt x="29267" y="47186"/>
                  </a:lnTo>
                  <a:lnTo>
                    <a:pt x="76890" y="54164"/>
                  </a:lnTo>
                  <a:lnTo>
                    <a:pt x="110798" y="61812"/>
                  </a:lnTo>
                  <a:lnTo>
                    <a:pt x="120857" y="70159"/>
                  </a:lnTo>
                  <a:lnTo>
                    <a:pt x="138251" y="91279"/>
                  </a:lnTo>
                  <a:lnTo>
                    <a:pt x="140820" y="98072"/>
                  </a:lnTo>
                  <a:lnTo>
                    <a:pt x="138330" y="101363"/>
                  </a:lnTo>
                  <a:lnTo>
                    <a:pt x="127097" y="107846"/>
                  </a:lnTo>
                  <a:lnTo>
                    <a:pt x="83852" y="118791"/>
                  </a:lnTo>
                  <a:lnTo>
                    <a:pt x="42570" y="123161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966">
              <a:extLst>
                <a:ext uri="{FF2B5EF4-FFF2-40B4-BE49-F238E27FC236}">
                  <a16:creationId xmlns:a16="http://schemas.microsoft.com/office/drawing/2014/main" id="{4EA9CFED-980F-BCF3-D9D1-4CEFFFBBDFDE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2153200" y="5715000"/>
              <a:ext cx="33514" cy="9526"/>
            </a:xfrm>
            <a:custGeom>
              <a:avLst/>
              <a:gdLst/>
              <a:ahLst/>
              <a:cxnLst/>
              <a:rect l="0" t="0" r="0" b="0"/>
              <a:pathLst>
                <a:path w="33514" h="9526">
                  <a:moveTo>
                    <a:pt x="28025" y="0"/>
                  </a:moveTo>
                  <a:lnTo>
                    <a:pt x="28025" y="0"/>
                  </a:lnTo>
                  <a:lnTo>
                    <a:pt x="33081" y="5056"/>
                  </a:lnTo>
                  <a:lnTo>
                    <a:pt x="33513" y="6545"/>
                  </a:lnTo>
                  <a:lnTo>
                    <a:pt x="32742" y="7539"/>
                  </a:lnTo>
                  <a:lnTo>
                    <a:pt x="29063" y="8642"/>
                  </a:lnTo>
                  <a:lnTo>
                    <a:pt x="5717" y="9491"/>
                  </a:lnTo>
                  <a:lnTo>
                    <a:pt x="3628" y="8444"/>
                  </a:lnTo>
                  <a:lnTo>
                    <a:pt x="2235" y="6688"/>
                  </a:lnTo>
                  <a:lnTo>
                    <a:pt x="0" y="1321"/>
                  </a:lnTo>
                  <a:lnTo>
                    <a:pt x="875" y="882"/>
                  </a:lnTo>
                  <a:lnTo>
                    <a:pt x="4669" y="391"/>
                  </a:lnTo>
                  <a:lnTo>
                    <a:pt x="9883" y="2996"/>
                  </a:lnTo>
                  <a:lnTo>
                    <a:pt x="18500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967">
              <a:extLst>
                <a:ext uri="{FF2B5EF4-FFF2-40B4-BE49-F238E27FC236}">
                  <a16:creationId xmlns:a16="http://schemas.microsoft.com/office/drawing/2014/main" id="{9AFFA260-2D7C-0BC7-3F27-3F8AA4E26792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1876425" y="5563037"/>
              <a:ext cx="159216" cy="132914"/>
            </a:xfrm>
            <a:custGeom>
              <a:avLst/>
              <a:gdLst/>
              <a:ahLst/>
              <a:cxnLst/>
              <a:rect l="0" t="0" r="0" b="0"/>
              <a:pathLst>
                <a:path w="159216" h="132914">
                  <a:moveTo>
                    <a:pt x="76200" y="28138"/>
                  </a:moveTo>
                  <a:lnTo>
                    <a:pt x="76200" y="28138"/>
                  </a:lnTo>
                  <a:lnTo>
                    <a:pt x="76200" y="14881"/>
                  </a:lnTo>
                  <a:lnTo>
                    <a:pt x="77258" y="12950"/>
                  </a:lnTo>
                  <a:lnTo>
                    <a:pt x="79022" y="11663"/>
                  </a:lnTo>
                  <a:lnTo>
                    <a:pt x="105859" y="1775"/>
                  </a:lnTo>
                  <a:lnTo>
                    <a:pt x="130390" y="0"/>
                  </a:lnTo>
                  <a:lnTo>
                    <a:pt x="140148" y="2579"/>
                  </a:lnTo>
                  <a:lnTo>
                    <a:pt x="144232" y="4749"/>
                  </a:lnTo>
                  <a:lnTo>
                    <a:pt x="146955" y="7254"/>
                  </a:lnTo>
                  <a:lnTo>
                    <a:pt x="149980" y="12859"/>
                  </a:lnTo>
                  <a:lnTo>
                    <a:pt x="148670" y="16893"/>
                  </a:lnTo>
                  <a:lnTo>
                    <a:pt x="141570" y="27021"/>
                  </a:lnTo>
                  <a:lnTo>
                    <a:pt x="120616" y="39566"/>
                  </a:lnTo>
                  <a:lnTo>
                    <a:pt x="78600" y="56545"/>
                  </a:lnTo>
                  <a:lnTo>
                    <a:pt x="61387" y="64323"/>
                  </a:lnTo>
                  <a:lnTo>
                    <a:pt x="61033" y="64962"/>
                  </a:lnTo>
                  <a:lnTo>
                    <a:pt x="61855" y="65387"/>
                  </a:lnTo>
                  <a:lnTo>
                    <a:pt x="63462" y="65671"/>
                  </a:lnTo>
                  <a:lnTo>
                    <a:pt x="68069" y="63163"/>
                  </a:lnTo>
                  <a:lnTo>
                    <a:pt x="70779" y="61014"/>
                  </a:lnTo>
                  <a:lnTo>
                    <a:pt x="79435" y="58624"/>
                  </a:lnTo>
                  <a:lnTo>
                    <a:pt x="84707" y="57987"/>
                  </a:lnTo>
                  <a:lnTo>
                    <a:pt x="128718" y="68521"/>
                  </a:lnTo>
                  <a:lnTo>
                    <a:pt x="136612" y="70935"/>
                  </a:lnTo>
                  <a:lnTo>
                    <a:pt x="148205" y="79262"/>
                  </a:lnTo>
                  <a:lnTo>
                    <a:pt x="155827" y="88959"/>
                  </a:lnTo>
                  <a:lnTo>
                    <a:pt x="159215" y="96796"/>
                  </a:lnTo>
                  <a:lnTo>
                    <a:pt x="157899" y="106631"/>
                  </a:lnTo>
                  <a:lnTo>
                    <a:pt x="156065" y="112217"/>
                  </a:lnTo>
                  <a:lnTo>
                    <a:pt x="148385" y="121245"/>
                  </a:lnTo>
                  <a:lnTo>
                    <a:pt x="143373" y="125135"/>
                  </a:lnTo>
                  <a:lnTo>
                    <a:pt x="129338" y="129456"/>
                  </a:lnTo>
                  <a:lnTo>
                    <a:pt x="89401" y="132230"/>
                  </a:lnTo>
                  <a:lnTo>
                    <a:pt x="43922" y="132778"/>
                  </a:lnTo>
                  <a:lnTo>
                    <a:pt x="0" y="1329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968">
              <a:extLst>
                <a:ext uri="{FF2B5EF4-FFF2-40B4-BE49-F238E27FC236}">
                  <a16:creationId xmlns:a16="http://schemas.microsoft.com/office/drawing/2014/main" id="{10331899-599C-B160-19E2-7760A4F7D2A5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1666875" y="5564572"/>
              <a:ext cx="161926" cy="150429"/>
            </a:xfrm>
            <a:custGeom>
              <a:avLst/>
              <a:gdLst/>
              <a:ahLst/>
              <a:cxnLst/>
              <a:rect l="0" t="0" r="0" b="0"/>
              <a:pathLst>
                <a:path w="161926" h="150429">
                  <a:moveTo>
                    <a:pt x="0" y="45653"/>
                  </a:moveTo>
                  <a:lnTo>
                    <a:pt x="0" y="45653"/>
                  </a:lnTo>
                  <a:lnTo>
                    <a:pt x="0" y="36520"/>
                  </a:lnTo>
                  <a:lnTo>
                    <a:pt x="8201" y="27961"/>
                  </a:lnTo>
                  <a:lnTo>
                    <a:pt x="10322" y="19267"/>
                  </a:lnTo>
                  <a:lnTo>
                    <a:pt x="14465" y="13465"/>
                  </a:lnTo>
                  <a:lnTo>
                    <a:pt x="19835" y="10180"/>
                  </a:lnTo>
                  <a:lnTo>
                    <a:pt x="31629" y="8331"/>
                  </a:lnTo>
                  <a:lnTo>
                    <a:pt x="36962" y="8072"/>
                  </a:lnTo>
                  <a:lnTo>
                    <a:pt x="40516" y="6841"/>
                  </a:lnTo>
                  <a:lnTo>
                    <a:pt x="42886" y="4961"/>
                  </a:lnTo>
                  <a:lnTo>
                    <a:pt x="44466" y="2650"/>
                  </a:lnTo>
                  <a:lnTo>
                    <a:pt x="54687" y="82"/>
                  </a:lnTo>
                  <a:lnTo>
                    <a:pt x="67697" y="0"/>
                  </a:lnTo>
                  <a:lnTo>
                    <a:pt x="88199" y="6349"/>
                  </a:lnTo>
                  <a:lnTo>
                    <a:pt x="94938" y="12662"/>
                  </a:lnTo>
                  <a:lnTo>
                    <a:pt x="100403" y="22524"/>
                  </a:lnTo>
                  <a:lnTo>
                    <a:pt x="102832" y="33962"/>
                  </a:lnTo>
                  <a:lnTo>
                    <a:pt x="101089" y="46101"/>
                  </a:lnTo>
                  <a:lnTo>
                    <a:pt x="91336" y="67659"/>
                  </a:lnTo>
                  <a:lnTo>
                    <a:pt x="69077" y="98330"/>
                  </a:lnTo>
                  <a:lnTo>
                    <a:pt x="26626" y="129413"/>
                  </a:lnTo>
                  <a:lnTo>
                    <a:pt x="11845" y="138633"/>
                  </a:lnTo>
                  <a:lnTo>
                    <a:pt x="1769" y="140604"/>
                  </a:lnTo>
                  <a:lnTo>
                    <a:pt x="1179" y="141762"/>
                  </a:lnTo>
                  <a:lnTo>
                    <a:pt x="524" y="145871"/>
                  </a:lnTo>
                  <a:lnTo>
                    <a:pt x="1408" y="146332"/>
                  </a:lnTo>
                  <a:lnTo>
                    <a:pt x="8766" y="142982"/>
                  </a:lnTo>
                  <a:lnTo>
                    <a:pt x="50774" y="141024"/>
                  </a:lnTo>
                  <a:lnTo>
                    <a:pt x="91404" y="140927"/>
                  </a:lnTo>
                  <a:lnTo>
                    <a:pt x="138805" y="140905"/>
                  </a:lnTo>
                  <a:lnTo>
                    <a:pt x="149180" y="143726"/>
                  </a:lnTo>
                  <a:lnTo>
                    <a:pt x="161925" y="15042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231">
            <a:extLst>
              <a:ext uri="{FF2B5EF4-FFF2-40B4-BE49-F238E27FC236}">
                <a16:creationId xmlns:a16="http://schemas.microsoft.com/office/drawing/2014/main" id="{00B3A3FE-B91D-9E0B-0451-65929DA7E4F7}"/>
              </a:ext>
            </a:extLst>
          </p:cNvPr>
          <p:cNvGrpSpPr/>
          <p:nvPr/>
        </p:nvGrpSpPr>
        <p:grpSpPr>
          <a:xfrm>
            <a:off x="428952" y="5524627"/>
            <a:ext cx="675949" cy="199899"/>
            <a:chOff x="428952" y="5524627"/>
            <a:chExt cx="675949" cy="199899"/>
          </a:xfrm>
        </p:grpSpPr>
        <p:sp>
          <p:nvSpPr>
            <p:cNvPr id="197" name="SMARTInkShape-969">
              <a:extLst>
                <a:ext uri="{FF2B5EF4-FFF2-40B4-BE49-F238E27FC236}">
                  <a16:creationId xmlns:a16="http://schemas.microsoft.com/office/drawing/2014/main" id="{02D66E58-C220-2D43-75E6-B222558B498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1076325" y="57245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970">
              <a:extLst>
                <a:ext uri="{FF2B5EF4-FFF2-40B4-BE49-F238E27FC236}">
                  <a16:creationId xmlns:a16="http://schemas.microsoft.com/office/drawing/2014/main" id="{ACD8DFDB-9BDC-61A8-D354-0FF793AA15B4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1095375" y="55721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9525" y="139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971">
              <a:extLst>
                <a:ext uri="{FF2B5EF4-FFF2-40B4-BE49-F238E27FC236}">
                  <a16:creationId xmlns:a16="http://schemas.microsoft.com/office/drawing/2014/main" id="{7E9DFB3A-950E-6192-6888-F93C6AB77DCB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742950" y="5681485"/>
              <a:ext cx="209551" cy="14466"/>
            </a:xfrm>
            <a:custGeom>
              <a:avLst/>
              <a:gdLst/>
              <a:ahLst/>
              <a:cxnLst/>
              <a:rect l="0" t="0" r="0" b="0"/>
              <a:pathLst>
                <a:path w="209551" h="14466">
                  <a:moveTo>
                    <a:pt x="0" y="14465"/>
                  </a:moveTo>
                  <a:lnTo>
                    <a:pt x="0" y="14465"/>
                  </a:lnTo>
                  <a:lnTo>
                    <a:pt x="9721" y="13407"/>
                  </a:lnTo>
                  <a:lnTo>
                    <a:pt x="56945" y="5823"/>
                  </a:lnTo>
                  <a:lnTo>
                    <a:pt x="96686" y="0"/>
                  </a:lnTo>
                  <a:lnTo>
                    <a:pt x="112116" y="275"/>
                  </a:lnTo>
                  <a:lnTo>
                    <a:pt x="153367" y="4326"/>
                  </a:lnTo>
                  <a:lnTo>
                    <a:pt x="209550" y="49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972">
              <a:extLst>
                <a:ext uri="{FF2B5EF4-FFF2-40B4-BE49-F238E27FC236}">
                  <a16:creationId xmlns:a16="http://schemas.microsoft.com/office/drawing/2014/main" id="{41E690C5-0587-5C3F-A19A-C2213DA74675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809625" y="5553860"/>
              <a:ext cx="19051" cy="142091"/>
            </a:xfrm>
            <a:custGeom>
              <a:avLst/>
              <a:gdLst/>
              <a:ahLst/>
              <a:cxnLst/>
              <a:rect l="0" t="0" r="0" b="0"/>
              <a:pathLst>
                <a:path w="19051" h="142091">
                  <a:moveTo>
                    <a:pt x="19050" y="18265"/>
                  </a:moveTo>
                  <a:lnTo>
                    <a:pt x="19050" y="18265"/>
                  </a:lnTo>
                  <a:lnTo>
                    <a:pt x="9917" y="0"/>
                  </a:lnTo>
                  <a:lnTo>
                    <a:pt x="9641" y="4503"/>
                  </a:lnTo>
                  <a:lnTo>
                    <a:pt x="6754" y="9679"/>
                  </a:lnTo>
                  <a:lnTo>
                    <a:pt x="4503" y="12541"/>
                  </a:lnTo>
                  <a:lnTo>
                    <a:pt x="2001" y="21364"/>
                  </a:lnTo>
                  <a:lnTo>
                    <a:pt x="264" y="59086"/>
                  </a:lnTo>
                  <a:lnTo>
                    <a:pt x="52" y="99511"/>
                  </a:lnTo>
                  <a:lnTo>
                    <a:pt x="0" y="1420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973">
              <a:extLst>
                <a:ext uri="{FF2B5EF4-FFF2-40B4-BE49-F238E27FC236}">
                  <a16:creationId xmlns:a16="http://schemas.microsoft.com/office/drawing/2014/main" id="{DB0C146D-3106-859E-AA08-63C0548BC3B0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723900" y="5524627"/>
              <a:ext cx="171451" cy="28449"/>
            </a:xfrm>
            <a:custGeom>
              <a:avLst/>
              <a:gdLst/>
              <a:ahLst/>
              <a:cxnLst/>
              <a:rect l="0" t="0" r="0" b="0"/>
              <a:pathLst>
                <a:path w="171451" h="28449">
                  <a:moveTo>
                    <a:pt x="0" y="28448"/>
                  </a:moveTo>
                  <a:lnTo>
                    <a:pt x="0" y="28448"/>
                  </a:lnTo>
                  <a:lnTo>
                    <a:pt x="5057" y="23392"/>
                  </a:lnTo>
                  <a:lnTo>
                    <a:pt x="10361" y="20909"/>
                  </a:lnTo>
                  <a:lnTo>
                    <a:pt x="13258" y="20247"/>
                  </a:lnTo>
                  <a:lnTo>
                    <a:pt x="26569" y="12638"/>
                  </a:lnTo>
                  <a:lnTo>
                    <a:pt x="71682" y="3136"/>
                  </a:lnTo>
                  <a:lnTo>
                    <a:pt x="103491" y="0"/>
                  </a:lnTo>
                  <a:lnTo>
                    <a:pt x="145855" y="7428"/>
                  </a:lnTo>
                  <a:lnTo>
                    <a:pt x="171450" y="93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974">
              <a:extLst>
                <a:ext uri="{FF2B5EF4-FFF2-40B4-BE49-F238E27FC236}">
                  <a16:creationId xmlns:a16="http://schemas.microsoft.com/office/drawing/2014/main" id="{C3F395CC-3DD5-AE1C-C3A2-7FD2F6AE2987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428952" y="5535073"/>
              <a:ext cx="180649" cy="168842"/>
            </a:xfrm>
            <a:custGeom>
              <a:avLst/>
              <a:gdLst/>
              <a:ahLst/>
              <a:cxnLst/>
              <a:rect l="0" t="0" r="0" b="0"/>
              <a:pathLst>
                <a:path w="180649" h="168842">
                  <a:moveTo>
                    <a:pt x="180648" y="8477"/>
                  </a:moveTo>
                  <a:lnTo>
                    <a:pt x="180648" y="8477"/>
                  </a:lnTo>
                  <a:lnTo>
                    <a:pt x="180648" y="2989"/>
                  </a:lnTo>
                  <a:lnTo>
                    <a:pt x="180648" y="5333"/>
                  </a:lnTo>
                  <a:lnTo>
                    <a:pt x="180648" y="2489"/>
                  </a:lnTo>
                  <a:lnTo>
                    <a:pt x="178531" y="1310"/>
                  </a:lnTo>
                  <a:lnTo>
                    <a:pt x="170535" y="0"/>
                  </a:lnTo>
                  <a:lnTo>
                    <a:pt x="127666" y="7245"/>
                  </a:lnTo>
                  <a:lnTo>
                    <a:pt x="81870" y="21498"/>
                  </a:lnTo>
                  <a:lnTo>
                    <a:pt x="61605" y="32257"/>
                  </a:lnTo>
                  <a:lnTo>
                    <a:pt x="24796" y="64509"/>
                  </a:lnTo>
                  <a:lnTo>
                    <a:pt x="5263" y="97549"/>
                  </a:lnTo>
                  <a:lnTo>
                    <a:pt x="2157" y="109448"/>
                  </a:lnTo>
                  <a:lnTo>
                    <a:pt x="0" y="147050"/>
                  </a:lnTo>
                  <a:lnTo>
                    <a:pt x="3066" y="152716"/>
                  </a:lnTo>
                  <a:lnTo>
                    <a:pt x="14939" y="161836"/>
                  </a:lnTo>
                  <a:lnTo>
                    <a:pt x="34418" y="167864"/>
                  </a:lnTo>
                  <a:lnTo>
                    <a:pt x="67567" y="168841"/>
                  </a:lnTo>
                  <a:lnTo>
                    <a:pt x="114134" y="157078"/>
                  </a:lnTo>
                  <a:lnTo>
                    <a:pt x="161598" y="13230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232">
            <a:extLst>
              <a:ext uri="{FF2B5EF4-FFF2-40B4-BE49-F238E27FC236}">
                <a16:creationId xmlns:a16="http://schemas.microsoft.com/office/drawing/2014/main" id="{FDCBC756-219F-1F6F-C5BF-4E9867763BCA}"/>
              </a:ext>
            </a:extLst>
          </p:cNvPr>
          <p:cNvGrpSpPr/>
          <p:nvPr/>
        </p:nvGrpSpPr>
        <p:grpSpPr>
          <a:xfrm>
            <a:off x="2335126" y="4943475"/>
            <a:ext cx="836700" cy="275778"/>
            <a:chOff x="2335126" y="4943475"/>
            <a:chExt cx="836700" cy="275778"/>
          </a:xfrm>
        </p:grpSpPr>
        <p:sp>
          <p:nvSpPr>
            <p:cNvPr id="204" name="SMARTInkShape-975">
              <a:extLst>
                <a:ext uri="{FF2B5EF4-FFF2-40B4-BE49-F238E27FC236}">
                  <a16:creationId xmlns:a16="http://schemas.microsoft.com/office/drawing/2014/main" id="{9F975EB9-A4D5-0EF4-9BDE-FEF20019B9F5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3000375" y="4943475"/>
              <a:ext cx="171451" cy="57151"/>
            </a:xfrm>
            <a:custGeom>
              <a:avLst/>
              <a:gdLst/>
              <a:ahLst/>
              <a:cxnLst/>
              <a:rect l="0" t="0" r="0" b="0"/>
              <a:pathLst>
                <a:path w="171451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2822" y="46789"/>
                  </a:lnTo>
                  <a:lnTo>
                    <a:pt x="13257" y="34760"/>
                  </a:lnTo>
                  <a:lnTo>
                    <a:pt x="24942" y="31324"/>
                  </a:lnTo>
                  <a:lnTo>
                    <a:pt x="46549" y="26567"/>
                  </a:lnTo>
                  <a:lnTo>
                    <a:pt x="88867" y="14433"/>
                  </a:lnTo>
                  <a:lnTo>
                    <a:pt x="135658" y="263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976">
              <a:extLst>
                <a:ext uri="{FF2B5EF4-FFF2-40B4-BE49-F238E27FC236}">
                  <a16:creationId xmlns:a16="http://schemas.microsoft.com/office/drawing/2014/main" id="{1F2BB512-AABA-3D71-6F48-F87509C07498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2933700" y="5010184"/>
              <a:ext cx="129201" cy="170961"/>
            </a:xfrm>
            <a:custGeom>
              <a:avLst/>
              <a:gdLst/>
              <a:ahLst/>
              <a:cxnLst/>
              <a:rect l="0" t="0" r="0" b="0"/>
              <a:pathLst>
                <a:path w="129201" h="170961">
                  <a:moveTo>
                    <a:pt x="47625" y="9491"/>
                  </a:moveTo>
                  <a:lnTo>
                    <a:pt x="47625" y="9491"/>
                  </a:lnTo>
                  <a:lnTo>
                    <a:pt x="52681" y="4435"/>
                  </a:lnTo>
                  <a:lnTo>
                    <a:pt x="57986" y="1952"/>
                  </a:lnTo>
                  <a:lnTo>
                    <a:pt x="64959" y="358"/>
                  </a:lnTo>
                  <a:lnTo>
                    <a:pt x="63090" y="141"/>
                  </a:lnTo>
                  <a:lnTo>
                    <a:pt x="53267" y="0"/>
                  </a:lnTo>
                  <a:lnTo>
                    <a:pt x="39183" y="5032"/>
                  </a:lnTo>
                  <a:lnTo>
                    <a:pt x="26661" y="13226"/>
                  </a:lnTo>
                  <a:lnTo>
                    <a:pt x="16249" y="27414"/>
                  </a:lnTo>
                  <a:lnTo>
                    <a:pt x="11517" y="39967"/>
                  </a:lnTo>
                  <a:lnTo>
                    <a:pt x="11912" y="43565"/>
                  </a:lnTo>
                  <a:lnTo>
                    <a:pt x="22957" y="65236"/>
                  </a:lnTo>
                  <a:lnTo>
                    <a:pt x="31723" y="74130"/>
                  </a:lnTo>
                  <a:lnTo>
                    <a:pt x="42674" y="80553"/>
                  </a:lnTo>
                  <a:lnTo>
                    <a:pt x="60740" y="86285"/>
                  </a:lnTo>
                  <a:lnTo>
                    <a:pt x="105008" y="111505"/>
                  </a:lnTo>
                  <a:lnTo>
                    <a:pt x="124012" y="126971"/>
                  </a:lnTo>
                  <a:lnTo>
                    <a:pt x="129200" y="135082"/>
                  </a:lnTo>
                  <a:lnTo>
                    <a:pt x="128466" y="139785"/>
                  </a:lnTo>
                  <a:lnTo>
                    <a:pt x="114903" y="159719"/>
                  </a:lnTo>
                  <a:lnTo>
                    <a:pt x="111527" y="163618"/>
                  </a:lnTo>
                  <a:lnTo>
                    <a:pt x="99309" y="167950"/>
                  </a:lnTo>
                  <a:lnTo>
                    <a:pt x="57489" y="170960"/>
                  </a:lnTo>
                  <a:lnTo>
                    <a:pt x="35966" y="170222"/>
                  </a:lnTo>
                  <a:lnTo>
                    <a:pt x="17242" y="163772"/>
                  </a:lnTo>
                  <a:lnTo>
                    <a:pt x="0" y="15236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977">
              <a:extLst>
                <a:ext uri="{FF2B5EF4-FFF2-40B4-BE49-F238E27FC236}">
                  <a16:creationId xmlns:a16="http://schemas.microsoft.com/office/drawing/2014/main" id="{C269B25F-3BBE-C742-EA5B-6FE360F258D5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2724150" y="500062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22120" y="9277"/>
                  </a:lnTo>
                  <a:lnTo>
                    <a:pt x="36188" y="2749"/>
                  </a:lnTo>
                  <a:lnTo>
                    <a:pt x="82421" y="241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978">
              <a:extLst>
                <a:ext uri="{FF2B5EF4-FFF2-40B4-BE49-F238E27FC236}">
                  <a16:creationId xmlns:a16="http://schemas.microsoft.com/office/drawing/2014/main" id="{92696A51-2980-BE3B-8665-6B7F5E6B47AA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2667000" y="5010658"/>
              <a:ext cx="134518" cy="188761"/>
            </a:xfrm>
            <a:custGeom>
              <a:avLst/>
              <a:gdLst/>
              <a:ahLst/>
              <a:cxnLst/>
              <a:rect l="0" t="0" r="0" b="0"/>
              <a:pathLst>
                <a:path w="134518" h="188761">
                  <a:moveTo>
                    <a:pt x="38100" y="18542"/>
                  </a:moveTo>
                  <a:lnTo>
                    <a:pt x="38100" y="18542"/>
                  </a:lnTo>
                  <a:lnTo>
                    <a:pt x="64567" y="1208"/>
                  </a:lnTo>
                  <a:lnTo>
                    <a:pt x="64211" y="636"/>
                  </a:lnTo>
                  <a:lnTo>
                    <a:pt x="60994" y="0"/>
                  </a:lnTo>
                  <a:lnTo>
                    <a:pt x="56036" y="5363"/>
                  </a:lnTo>
                  <a:lnTo>
                    <a:pt x="49246" y="13743"/>
                  </a:lnTo>
                  <a:lnTo>
                    <a:pt x="8047" y="48904"/>
                  </a:lnTo>
                  <a:lnTo>
                    <a:pt x="3577" y="58848"/>
                  </a:lnTo>
                  <a:lnTo>
                    <a:pt x="2384" y="64463"/>
                  </a:lnTo>
                  <a:lnTo>
                    <a:pt x="3706" y="69264"/>
                  </a:lnTo>
                  <a:lnTo>
                    <a:pt x="10819" y="77421"/>
                  </a:lnTo>
                  <a:lnTo>
                    <a:pt x="33691" y="91281"/>
                  </a:lnTo>
                  <a:lnTo>
                    <a:pt x="76874" y="107405"/>
                  </a:lnTo>
                  <a:lnTo>
                    <a:pt x="118025" y="130723"/>
                  </a:lnTo>
                  <a:lnTo>
                    <a:pt x="130420" y="141073"/>
                  </a:lnTo>
                  <a:lnTo>
                    <a:pt x="133513" y="146796"/>
                  </a:lnTo>
                  <a:lnTo>
                    <a:pt x="134517" y="152728"/>
                  </a:lnTo>
                  <a:lnTo>
                    <a:pt x="134128" y="158799"/>
                  </a:lnTo>
                  <a:lnTo>
                    <a:pt x="131752" y="162848"/>
                  </a:lnTo>
                  <a:lnTo>
                    <a:pt x="128052" y="165545"/>
                  </a:lnTo>
                  <a:lnTo>
                    <a:pt x="118295" y="170660"/>
                  </a:lnTo>
                  <a:lnTo>
                    <a:pt x="100902" y="183323"/>
                  </a:lnTo>
                  <a:lnTo>
                    <a:pt x="78884" y="188675"/>
                  </a:lnTo>
                  <a:lnTo>
                    <a:pt x="45470" y="188760"/>
                  </a:lnTo>
                  <a:lnTo>
                    <a:pt x="20528" y="182337"/>
                  </a:lnTo>
                  <a:lnTo>
                    <a:pt x="0" y="1709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979">
              <a:extLst>
                <a:ext uri="{FF2B5EF4-FFF2-40B4-BE49-F238E27FC236}">
                  <a16:creationId xmlns:a16="http://schemas.microsoft.com/office/drawing/2014/main" id="{80DF0CC2-6D4D-9E7E-ECDA-147385A313E1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2543175" y="51720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980">
              <a:extLst>
                <a:ext uri="{FF2B5EF4-FFF2-40B4-BE49-F238E27FC236}">
                  <a16:creationId xmlns:a16="http://schemas.microsoft.com/office/drawing/2014/main" id="{378E02E5-8820-4401-3243-0D2CF5CDFC65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2335126" y="4973491"/>
              <a:ext cx="131699" cy="245762"/>
            </a:xfrm>
            <a:custGeom>
              <a:avLst/>
              <a:gdLst/>
              <a:ahLst/>
              <a:cxnLst/>
              <a:rect l="0" t="0" r="0" b="0"/>
              <a:pathLst>
                <a:path w="131699" h="245762">
                  <a:moveTo>
                    <a:pt x="112799" y="17609"/>
                  </a:moveTo>
                  <a:lnTo>
                    <a:pt x="112799" y="17609"/>
                  </a:lnTo>
                  <a:lnTo>
                    <a:pt x="126056" y="17609"/>
                  </a:lnTo>
                  <a:lnTo>
                    <a:pt x="127987" y="16551"/>
                  </a:lnTo>
                  <a:lnTo>
                    <a:pt x="129275" y="14787"/>
                  </a:lnTo>
                  <a:lnTo>
                    <a:pt x="131341" y="9408"/>
                  </a:lnTo>
                  <a:lnTo>
                    <a:pt x="131698" y="3420"/>
                  </a:lnTo>
                  <a:lnTo>
                    <a:pt x="130690" y="1799"/>
                  </a:lnTo>
                  <a:lnTo>
                    <a:pt x="128960" y="719"/>
                  </a:lnTo>
                  <a:lnTo>
                    <a:pt x="126748" y="0"/>
                  </a:lnTo>
                  <a:lnTo>
                    <a:pt x="101254" y="6886"/>
                  </a:lnTo>
                  <a:lnTo>
                    <a:pt x="73477" y="23056"/>
                  </a:lnTo>
                  <a:lnTo>
                    <a:pt x="46510" y="49455"/>
                  </a:lnTo>
                  <a:lnTo>
                    <a:pt x="9898" y="96648"/>
                  </a:lnTo>
                  <a:lnTo>
                    <a:pt x="3565" y="116943"/>
                  </a:lnTo>
                  <a:lnTo>
                    <a:pt x="0" y="154991"/>
                  </a:lnTo>
                  <a:lnTo>
                    <a:pt x="1766" y="191312"/>
                  </a:lnTo>
                  <a:lnTo>
                    <a:pt x="8992" y="212657"/>
                  </a:lnTo>
                  <a:lnTo>
                    <a:pt x="20915" y="229351"/>
                  </a:lnTo>
                  <a:lnTo>
                    <a:pt x="29981" y="233424"/>
                  </a:lnTo>
                  <a:lnTo>
                    <a:pt x="40008" y="236293"/>
                  </a:lnTo>
                  <a:lnTo>
                    <a:pt x="55068" y="243937"/>
                  </a:lnTo>
                  <a:lnTo>
                    <a:pt x="78347" y="245761"/>
                  </a:lnTo>
                  <a:lnTo>
                    <a:pt x="89726" y="243187"/>
                  </a:lnTo>
                  <a:lnTo>
                    <a:pt x="99370" y="237458"/>
                  </a:lnTo>
                  <a:lnTo>
                    <a:pt x="110711" y="227855"/>
                  </a:lnTo>
                  <a:lnTo>
                    <a:pt x="123940" y="205494"/>
                  </a:lnTo>
                  <a:lnTo>
                    <a:pt x="130287" y="177097"/>
                  </a:lnTo>
                  <a:lnTo>
                    <a:pt x="131154" y="163986"/>
                  </a:lnTo>
                  <a:lnTo>
                    <a:pt x="129269" y="159645"/>
                  </a:lnTo>
                  <a:lnTo>
                    <a:pt x="125896" y="156749"/>
                  </a:lnTo>
                  <a:lnTo>
                    <a:pt x="88510" y="143928"/>
                  </a:lnTo>
                  <a:lnTo>
                    <a:pt x="54049" y="141581"/>
                  </a:lnTo>
                  <a:lnTo>
                    <a:pt x="30418" y="149648"/>
                  </a:lnTo>
                  <a:lnTo>
                    <a:pt x="17549" y="1604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1" name="SMARTInkShape-981">
            <a:extLst>
              <a:ext uri="{FF2B5EF4-FFF2-40B4-BE49-F238E27FC236}">
                <a16:creationId xmlns:a16="http://schemas.microsoft.com/office/drawing/2014/main" id="{B1D7621C-5C6A-21D6-200D-BAFBA1D948F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1990725" y="5038957"/>
            <a:ext cx="9523" cy="196459"/>
          </a:xfrm>
          <a:custGeom>
            <a:avLst/>
            <a:gdLst/>
            <a:ahLst/>
            <a:cxnLst/>
            <a:rect l="0" t="0" r="0" b="0"/>
            <a:pathLst>
              <a:path w="9523" h="196459">
                <a:moveTo>
                  <a:pt x="0" y="18818"/>
                </a:moveTo>
                <a:lnTo>
                  <a:pt x="0" y="18818"/>
                </a:lnTo>
                <a:lnTo>
                  <a:pt x="9409" y="0"/>
                </a:lnTo>
                <a:lnTo>
                  <a:pt x="9522" y="45535"/>
                </a:lnTo>
                <a:lnTo>
                  <a:pt x="6702" y="90057"/>
                </a:lnTo>
                <a:lnTo>
                  <a:pt x="1324" y="132138"/>
                </a:lnTo>
                <a:lnTo>
                  <a:pt x="262" y="175455"/>
                </a:lnTo>
                <a:lnTo>
                  <a:pt x="23" y="196458"/>
                </a:lnTo>
                <a:lnTo>
                  <a:pt x="0" y="19026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SMARTInkShape-Group234">
            <a:extLst>
              <a:ext uri="{FF2B5EF4-FFF2-40B4-BE49-F238E27FC236}">
                <a16:creationId xmlns:a16="http://schemas.microsoft.com/office/drawing/2014/main" id="{5628911C-F9B0-DB44-9158-722EE1D790ED}"/>
              </a:ext>
            </a:extLst>
          </p:cNvPr>
          <p:cNvGrpSpPr/>
          <p:nvPr/>
        </p:nvGrpSpPr>
        <p:grpSpPr>
          <a:xfrm>
            <a:off x="669085" y="5048677"/>
            <a:ext cx="1426416" cy="237699"/>
            <a:chOff x="669085" y="5048677"/>
            <a:chExt cx="1426416" cy="237699"/>
          </a:xfrm>
        </p:grpSpPr>
        <p:sp>
          <p:nvSpPr>
            <p:cNvPr id="212" name="SMARTInkShape-982">
              <a:extLst>
                <a:ext uri="{FF2B5EF4-FFF2-40B4-BE49-F238E27FC236}">
                  <a16:creationId xmlns:a16="http://schemas.microsoft.com/office/drawing/2014/main" id="{4E351F7C-2523-91AC-D2A5-BD90874949BD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1866900" y="5286375"/>
              <a:ext cx="219076" cy="1"/>
            </a:xfrm>
            <a:custGeom>
              <a:avLst/>
              <a:gdLst/>
              <a:ahLst/>
              <a:cxnLst/>
              <a:rect l="0" t="0" r="0" b="0"/>
              <a:pathLst>
                <a:path w="219076" h="1">
                  <a:moveTo>
                    <a:pt x="0" y="0"/>
                  </a:moveTo>
                  <a:lnTo>
                    <a:pt x="0" y="0"/>
                  </a:lnTo>
                  <a:lnTo>
                    <a:pt x="46623" y="0"/>
                  </a:lnTo>
                  <a:lnTo>
                    <a:pt x="83159" y="0"/>
                  </a:lnTo>
                  <a:lnTo>
                    <a:pt x="130752" y="0"/>
                  </a:lnTo>
                  <a:lnTo>
                    <a:pt x="176778" y="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983">
              <a:extLst>
                <a:ext uri="{FF2B5EF4-FFF2-40B4-BE49-F238E27FC236}">
                  <a16:creationId xmlns:a16="http://schemas.microsoft.com/office/drawing/2014/main" id="{F1CBFD8C-0D37-AFAD-D635-B92E9648FFD1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1895475" y="5124450"/>
              <a:ext cx="200026" cy="18659"/>
            </a:xfrm>
            <a:custGeom>
              <a:avLst/>
              <a:gdLst/>
              <a:ahLst/>
              <a:cxnLst/>
              <a:rect l="0" t="0" r="0" b="0"/>
              <a:pathLst>
                <a:path w="200026" h="18659">
                  <a:moveTo>
                    <a:pt x="0" y="9525"/>
                  </a:moveTo>
                  <a:lnTo>
                    <a:pt x="0" y="9525"/>
                  </a:lnTo>
                  <a:lnTo>
                    <a:pt x="5057" y="14581"/>
                  </a:lnTo>
                  <a:lnTo>
                    <a:pt x="13183" y="17064"/>
                  </a:lnTo>
                  <a:lnTo>
                    <a:pt x="50817" y="18658"/>
                  </a:lnTo>
                  <a:lnTo>
                    <a:pt x="95058" y="12426"/>
                  </a:lnTo>
                  <a:lnTo>
                    <a:pt x="140642" y="7276"/>
                  </a:lnTo>
                  <a:lnTo>
                    <a:pt x="187961" y="426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984">
              <a:extLst>
                <a:ext uri="{FF2B5EF4-FFF2-40B4-BE49-F238E27FC236}">
                  <a16:creationId xmlns:a16="http://schemas.microsoft.com/office/drawing/2014/main" id="{742C665F-B279-BF76-1C35-D77EA1F91824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1571625" y="5048677"/>
              <a:ext cx="123641" cy="205146"/>
            </a:xfrm>
            <a:custGeom>
              <a:avLst/>
              <a:gdLst/>
              <a:ahLst/>
              <a:cxnLst/>
              <a:rect l="0" t="0" r="0" b="0"/>
              <a:pathLst>
                <a:path w="123641" h="205146">
                  <a:moveTo>
                    <a:pt x="95250" y="18623"/>
                  </a:moveTo>
                  <a:lnTo>
                    <a:pt x="95250" y="18623"/>
                  </a:lnTo>
                  <a:lnTo>
                    <a:pt x="113150" y="11084"/>
                  </a:lnTo>
                  <a:lnTo>
                    <a:pt x="116709" y="10422"/>
                  </a:lnTo>
                  <a:lnTo>
                    <a:pt x="119081" y="8922"/>
                  </a:lnTo>
                  <a:lnTo>
                    <a:pt x="120662" y="6864"/>
                  </a:lnTo>
                  <a:lnTo>
                    <a:pt x="123640" y="0"/>
                  </a:lnTo>
                  <a:lnTo>
                    <a:pt x="118714" y="4756"/>
                  </a:lnTo>
                  <a:lnTo>
                    <a:pt x="74915" y="27031"/>
                  </a:lnTo>
                  <a:lnTo>
                    <a:pt x="52301" y="54746"/>
                  </a:lnTo>
                  <a:lnTo>
                    <a:pt x="26754" y="98862"/>
                  </a:lnTo>
                  <a:lnTo>
                    <a:pt x="17888" y="111787"/>
                  </a:lnTo>
                  <a:lnTo>
                    <a:pt x="12003" y="140183"/>
                  </a:lnTo>
                  <a:lnTo>
                    <a:pt x="10259" y="170352"/>
                  </a:lnTo>
                  <a:lnTo>
                    <a:pt x="13189" y="179042"/>
                  </a:lnTo>
                  <a:lnTo>
                    <a:pt x="24912" y="194343"/>
                  </a:lnTo>
                  <a:lnTo>
                    <a:pt x="40706" y="202554"/>
                  </a:lnTo>
                  <a:lnTo>
                    <a:pt x="58308" y="205145"/>
                  </a:lnTo>
                  <a:lnTo>
                    <a:pt x="76715" y="202769"/>
                  </a:lnTo>
                  <a:lnTo>
                    <a:pt x="83952" y="198536"/>
                  </a:lnTo>
                  <a:lnTo>
                    <a:pt x="94815" y="185368"/>
                  </a:lnTo>
                  <a:lnTo>
                    <a:pt x="111003" y="147472"/>
                  </a:lnTo>
                  <a:lnTo>
                    <a:pt x="113649" y="125684"/>
                  </a:lnTo>
                  <a:lnTo>
                    <a:pt x="111749" y="120689"/>
                  </a:lnTo>
                  <a:lnTo>
                    <a:pt x="103994" y="112316"/>
                  </a:lnTo>
                  <a:lnTo>
                    <a:pt x="93492" y="107890"/>
                  </a:lnTo>
                  <a:lnTo>
                    <a:pt x="87728" y="106709"/>
                  </a:lnTo>
                  <a:lnTo>
                    <a:pt x="72857" y="111042"/>
                  </a:lnTo>
                  <a:lnTo>
                    <a:pt x="30788" y="135932"/>
                  </a:lnTo>
                  <a:lnTo>
                    <a:pt x="0" y="151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985">
              <a:extLst>
                <a:ext uri="{FF2B5EF4-FFF2-40B4-BE49-F238E27FC236}">
                  <a16:creationId xmlns:a16="http://schemas.microsoft.com/office/drawing/2014/main" id="{9F315D35-021B-7BF7-8E0C-43AE925149B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1329634" y="5067532"/>
              <a:ext cx="144651" cy="213180"/>
            </a:xfrm>
            <a:custGeom>
              <a:avLst/>
              <a:gdLst/>
              <a:ahLst/>
              <a:cxnLst/>
              <a:rect l="0" t="0" r="0" b="0"/>
              <a:pathLst>
                <a:path w="144651" h="213180">
                  <a:moveTo>
                    <a:pt x="80066" y="18818"/>
                  </a:moveTo>
                  <a:lnTo>
                    <a:pt x="80066" y="18818"/>
                  </a:lnTo>
                  <a:lnTo>
                    <a:pt x="96468" y="2416"/>
                  </a:lnTo>
                  <a:lnTo>
                    <a:pt x="96292" y="1533"/>
                  </a:lnTo>
                  <a:lnTo>
                    <a:pt x="95117" y="945"/>
                  </a:lnTo>
                  <a:lnTo>
                    <a:pt x="80570" y="0"/>
                  </a:lnTo>
                  <a:lnTo>
                    <a:pt x="57313" y="7418"/>
                  </a:lnTo>
                  <a:lnTo>
                    <a:pt x="38635" y="17086"/>
                  </a:lnTo>
                  <a:lnTo>
                    <a:pt x="20753" y="32887"/>
                  </a:lnTo>
                  <a:lnTo>
                    <a:pt x="1242" y="58392"/>
                  </a:lnTo>
                  <a:lnTo>
                    <a:pt x="0" y="63192"/>
                  </a:lnTo>
                  <a:lnTo>
                    <a:pt x="1442" y="74171"/>
                  </a:lnTo>
                  <a:lnTo>
                    <a:pt x="8204" y="87195"/>
                  </a:lnTo>
                  <a:lnTo>
                    <a:pt x="22087" y="102135"/>
                  </a:lnTo>
                  <a:lnTo>
                    <a:pt x="63700" y="129035"/>
                  </a:lnTo>
                  <a:lnTo>
                    <a:pt x="95876" y="150755"/>
                  </a:lnTo>
                  <a:lnTo>
                    <a:pt x="119212" y="173683"/>
                  </a:lnTo>
                  <a:lnTo>
                    <a:pt x="131631" y="192930"/>
                  </a:lnTo>
                  <a:lnTo>
                    <a:pt x="132434" y="196277"/>
                  </a:lnTo>
                  <a:lnTo>
                    <a:pt x="131911" y="199565"/>
                  </a:lnTo>
                  <a:lnTo>
                    <a:pt x="130504" y="202816"/>
                  </a:lnTo>
                  <a:lnTo>
                    <a:pt x="120475" y="209251"/>
                  </a:lnTo>
                  <a:lnTo>
                    <a:pt x="113355" y="212448"/>
                  </a:lnTo>
                  <a:lnTo>
                    <a:pt x="96978" y="213179"/>
                  </a:lnTo>
                  <a:lnTo>
                    <a:pt x="53326" y="203281"/>
                  </a:lnTo>
                  <a:lnTo>
                    <a:pt x="38041" y="199767"/>
                  </a:lnTo>
                  <a:lnTo>
                    <a:pt x="23395" y="189636"/>
                  </a:lnTo>
                  <a:lnTo>
                    <a:pt x="10311" y="177443"/>
                  </a:lnTo>
                  <a:lnTo>
                    <a:pt x="9221" y="173251"/>
                  </a:lnTo>
                  <a:lnTo>
                    <a:pt x="10832" y="162949"/>
                  </a:lnTo>
                  <a:lnTo>
                    <a:pt x="22746" y="145249"/>
                  </a:lnTo>
                  <a:lnTo>
                    <a:pt x="46793" y="121364"/>
                  </a:lnTo>
                  <a:lnTo>
                    <a:pt x="90227" y="96855"/>
                  </a:lnTo>
                  <a:lnTo>
                    <a:pt x="128483" y="73233"/>
                  </a:lnTo>
                  <a:lnTo>
                    <a:pt x="139685" y="58342"/>
                  </a:lnTo>
                  <a:lnTo>
                    <a:pt x="144650" y="45580"/>
                  </a:lnTo>
                  <a:lnTo>
                    <a:pt x="143231" y="40893"/>
                  </a:lnTo>
                  <a:lnTo>
                    <a:pt x="136009" y="30041"/>
                  </a:lnTo>
                  <a:lnTo>
                    <a:pt x="125743" y="23806"/>
                  </a:lnTo>
                  <a:lnTo>
                    <a:pt x="96743" y="194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986">
              <a:extLst>
                <a:ext uri="{FF2B5EF4-FFF2-40B4-BE49-F238E27FC236}">
                  <a16:creationId xmlns:a16="http://schemas.microsoft.com/office/drawing/2014/main" id="{F2B9E53C-A034-9A19-70A9-943E2348D1E2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1209675" y="52197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5057" y="9525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987">
              <a:extLst>
                <a:ext uri="{FF2B5EF4-FFF2-40B4-BE49-F238E27FC236}">
                  <a16:creationId xmlns:a16="http://schemas.microsoft.com/office/drawing/2014/main" id="{04FC23E0-2B02-2072-ECAB-6B9F1C9613B6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974789" y="5049739"/>
              <a:ext cx="130112" cy="227112"/>
            </a:xfrm>
            <a:custGeom>
              <a:avLst/>
              <a:gdLst/>
              <a:ahLst/>
              <a:cxnLst/>
              <a:rect l="0" t="0" r="0" b="0"/>
              <a:pathLst>
                <a:path w="130112" h="227112">
                  <a:moveTo>
                    <a:pt x="92011" y="93761"/>
                  </a:moveTo>
                  <a:lnTo>
                    <a:pt x="92011" y="93761"/>
                  </a:lnTo>
                  <a:lnTo>
                    <a:pt x="92011" y="61963"/>
                  </a:lnTo>
                  <a:lnTo>
                    <a:pt x="89189" y="55639"/>
                  </a:lnTo>
                  <a:lnTo>
                    <a:pt x="85465" y="49302"/>
                  </a:lnTo>
                  <a:lnTo>
                    <a:pt x="82310" y="39783"/>
                  </a:lnTo>
                  <a:lnTo>
                    <a:pt x="76202" y="30260"/>
                  </a:lnTo>
                  <a:lnTo>
                    <a:pt x="73921" y="20736"/>
                  </a:lnTo>
                  <a:lnTo>
                    <a:pt x="73388" y="14386"/>
                  </a:lnTo>
                  <a:lnTo>
                    <a:pt x="72187" y="12269"/>
                  </a:lnTo>
                  <a:lnTo>
                    <a:pt x="70328" y="10858"/>
                  </a:lnTo>
                  <a:lnTo>
                    <a:pt x="65441" y="8232"/>
                  </a:lnTo>
                  <a:lnTo>
                    <a:pt x="59741" y="3537"/>
                  </a:lnTo>
                  <a:lnTo>
                    <a:pt x="50858" y="745"/>
                  </a:lnTo>
                  <a:lnTo>
                    <a:pt x="45525" y="0"/>
                  </a:lnTo>
                  <a:lnTo>
                    <a:pt x="36779" y="1995"/>
                  </a:lnTo>
                  <a:lnTo>
                    <a:pt x="22540" y="11898"/>
                  </a:lnTo>
                  <a:lnTo>
                    <a:pt x="7692" y="31053"/>
                  </a:lnTo>
                  <a:lnTo>
                    <a:pt x="1619" y="45077"/>
                  </a:lnTo>
                  <a:lnTo>
                    <a:pt x="0" y="51780"/>
                  </a:lnTo>
                  <a:lnTo>
                    <a:pt x="1023" y="64872"/>
                  </a:lnTo>
                  <a:lnTo>
                    <a:pt x="6063" y="77745"/>
                  </a:lnTo>
                  <a:lnTo>
                    <a:pt x="15359" y="90524"/>
                  </a:lnTo>
                  <a:lnTo>
                    <a:pt x="26546" y="97614"/>
                  </a:lnTo>
                  <a:lnTo>
                    <a:pt x="37515" y="101824"/>
                  </a:lnTo>
                  <a:lnTo>
                    <a:pt x="45918" y="107222"/>
                  </a:lnTo>
                  <a:lnTo>
                    <a:pt x="50699" y="108026"/>
                  </a:lnTo>
                  <a:lnTo>
                    <a:pt x="61656" y="106099"/>
                  </a:lnTo>
                  <a:lnTo>
                    <a:pt x="70759" y="98891"/>
                  </a:lnTo>
                  <a:lnTo>
                    <a:pt x="79391" y="89691"/>
                  </a:lnTo>
                  <a:lnTo>
                    <a:pt x="103258" y="71836"/>
                  </a:lnTo>
                  <a:lnTo>
                    <a:pt x="119991" y="47094"/>
                  </a:lnTo>
                  <a:lnTo>
                    <a:pt x="120410" y="51476"/>
                  </a:lnTo>
                  <a:lnTo>
                    <a:pt x="120585" y="97541"/>
                  </a:lnTo>
                  <a:lnTo>
                    <a:pt x="120586" y="143042"/>
                  </a:lnTo>
                  <a:lnTo>
                    <a:pt x="120586" y="184512"/>
                  </a:lnTo>
                  <a:lnTo>
                    <a:pt x="120586" y="223851"/>
                  </a:lnTo>
                  <a:lnTo>
                    <a:pt x="121644" y="224936"/>
                  </a:lnTo>
                  <a:lnTo>
                    <a:pt x="130111" y="22711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988">
              <a:extLst>
                <a:ext uri="{FF2B5EF4-FFF2-40B4-BE49-F238E27FC236}">
                  <a16:creationId xmlns:a16="http://schemas.microsoft.com/office/drawing/2014/main" id="{7FFAF77E-29DE-308E-77CD-519CAD848AB0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669085" y="5090757"/>
              <a:ext cx="226266" cy="185604"/>
            </a:xfrm>
            <a:custGeom>
              <a:avLst/>
              <a:gdLst/>
              <a:ahLst/>
              <a:cxnLst/>
              <a:rect l="0" t="0" r="0" b="0"/>
              <a:pathLst>
                <a:path w="226266" h="185604">
                  <a:moveTo>
                    <a:pt x="45290" y="62268"/>
                  </a:moveTo>
                  <a:lnTo>
                    <a:pt x="45290" y="62268"/>
                  </a:lnTo>
                  <a:lnTo>
                    <a:pt x="45290" y="57212"/>
                  </a:lnTo>
                  <a:lnTo>
                    <a:pt x="42468" y="51907"/>
                  </a:lnTo>
                  <a:lnTo>
                    <a:pt x="40233" y="49011"/>
                  </a:lnTo>
                  <a:lnTo>
                    <a:pt x="39802" y="47080"/>
                  </a:lnTo>
                  <a:lnTo>
                    <a:pt x="40573" y="45793"/>
                  </a:lnTo>
                  <a:lnTo>
                    <a:pt x="42145" y="44934"/>
                  </a:lnTo>
                  <a:lnTo>
                    <a:pt x="43194" y="43304"/>
                  </a:lnTo>
                  <a:lnTo>
                    <a:pt x="45727" y="35953"/>
                  </a:lnTo>
                  <a:lnTo>
                    <a:pt x="67656" y="11432"/>
                  </a:lnTo>
                  <a:lnTo>
                    <a:pt x="76750" y="7925"/>
                  </a:lnTo>
                  <a:lnTo>
                    <a:pt x="104937" y="0"/>
                  </a:lnTo>
                  <a:lnTo>
                    <a:pt x="129214" y="4235"/>
                  </a:lnTo>
                  <a:lnTo>
                    <a:pt x="134048" y="7704"/>
                  </a:lnTo>
                  <a:lnTo>
                    <a:pt x="142241" y="20027"/>
                  </a:lnTo>
                  <a:lnTo>
                    <a:pt x="147747" y="44813"/>
                  </a:lnTo>
                  <a:lnTo>
                    <a:pt x="146212" y="60155"/>
                  </a:lnTo>
                  <a:lnTo>
                    <a:pt x="136576" y="83514"/>
                  </a:lnTo>
                  <a:lnTo>
                    <a:pt x="119414" y="109739"/>
                  </a:lnTo>
                  <a:lnTo>
                    <a:pt x="72846" y="145083"/>
                  </a:lnTo>
                  <a:lnTo>
                    <a:pt x="39289" y="170959"/>
                  </a:lnTo>
                  <a:lnTo>
                    <a:pt x="0" y="185603"/>
                  </a:lnTo>
                  <a:lnTo>
                    <a:pt x="8470" y="180892"/>
                  </a:lnTo>
                  <a:lnTo>
                    <a:pt x="24385" y="177850"/>
                  </a:lnTo>
                  <a:lnTo>
                    <a:pt x="68172" y="176737"/>
                  </a:lnTo>
                  <a:lnTo>
                    <a:pt x="103576" y="176618"/>
                  </a:lnTo>
                  <a:lnTo>
                    <a:pt x="143351" y="176578"/>
                  </a:lnTo>
                  <a:lnTo>
                    <a:pt x="185741" y="175512"/>
                  </a:lnTo>
                  <a:lnTo>
                    <a:pt x="226265" y="1670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4" name="SMARTInkShape-Group235">
            <a:extLst>
              <a:ext uri="{FF2B5EF4-FFF2-40B4-BE49-F238E27FC236}">
                <a16:creationId xmlns:a16="http://schemas.microsoft.com/office/drawing/2014/main" id="{2981BB14-19F0-5D76-F817-D12D1B3B5AB7}"/>
              </a:ext>
            </a:extLst>
          </p:cNvPr>
          <p:cNvGrpSpPr/>
          <p:nvPr/>
        </p:nvGrpSpPr>
        <p:grpSpPr>
          <a:xfrm>
            <a:off x="4229100" y="4124868"/>
            <a:ext cx="1722065" cy="809083"/>
            <a:chOff x="4229100" y="4124868"/>
            <a:chExt cx="1722065" cy="809083"/>
          </a:xfrm>
        </p:grpSpPr>
        <p:sp>
          <p:nvSpPr>
            <p:cNvPr id="220" name="SMARTInkShape-989">
              <a:extLst>
                <a:ext uri="{FF2B5EF4-FFF2-40B4-BE49-F238E27FC236}">
                  <a16:creationId xmlns:a16="http://schemas.microsoft.com/office/drawing/2014/main" id="{EAE68AB8-2401-48A4-8E70-5AECEA36652A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648200" y="4724410"/>
              <a:ext cx="142695" cy="209541"/>
            </a:xfrm>
            <a:custGeom>
              <a:avLst/>
              <a:gdLst/>
              <a:ahLst/>
              <a:cxnLst/>
              <a:rect l="0" t="0" r="0" b="0"/>
              <a:pathLst>
                <a:path w="142695" h="209541">
                  <a:moveTo>
                    <a:pt x="0" y="9515"/>
                  </a:moveTo>
                  <a:lnTo>
                    <a:pt x="0" y="9515"/>
                  </a:lnTo>
                  <a:lnTo>
                    <a:pt x="5056" y="14572"/>
                  </a:lnTo>
                  <a:lnTo>
                    <a:pt x="10361" y="17054"/>
                  </a:lnTo>
                  <a:lnTo>
                    <a:pt x="13257" y="17716"/>
                  </a:lnTo>
                  <a:lnTo>
                    <a:pt x="16247" y="17099"/>
                  </a:lnTo>
                  <a:lnTo>
                    <a:pt x="22390" y="13591"/>
                  </a:lnTo>
                  <a:lnTo>
                    <a:pt x="63561" y="10053"/>
                  </a:lnTo>
                  <a:lnTo>
                    <a:pt x="98016" y="8527"/>
                  </a:lnTo>
                  <a:lnTo>
                    <a:pt x="142694" y="0"/>
                  </a:lnTo>
                  <a:lnTo>
                    <a:pt x="126617" y="40088"/>
                  </a:lnTo>
                  <a:lnTo>
                    <a:pt x="114224" y="79407"/>
                  </a:lnTo>
                  <a:lnTo>
                    <a:pt x="101585" y="122569"/>
                  </a:lnTo>
                  <a:lnTo>
                    <a:pt x="87605" y="167598"/>
                  </a:lnTo>
                  <a:lnTo>
                    <a:pt x="76200" y="2095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990">
              <a:extLst>
                <a:ext uri="{FF2B5EF4-FFF2-40B4-BE49-F238E27FC236}">
                  <a16:creationId xmlns:a16="http://schemas.microsoft.com/office/drawing/2014/main" id="{7AF654B9-046A-2125-3836-C372899E0534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4362450" y="4595351"/>
              <a:ext cx="476251" cy="319312"/>
            </a:xfrm>
            <a:custGeom>
              <a:avLst/>
              <a:gdLst/>
              <a:ahLst/>
              <a:cxnLst/>
              <a:rect l="0" t="0" r="0" b="0"/>
              <a:pathLst>
                <a:path w="476251" h="319312">
                  <a:moveTo>
                    <a:pt x="0" y="290974"/>
                  </a:moveTo>
                  <a:lnTo>
                    <a:pt x="0" y="290974"/>
                  </a:lnTo>
                  <a:lnTo>
                    <a:pt x="8201" y="290974"/>
                  </a:lnTo>
                  <a:lnTo>
                    <a:pt x="8642" y="289916"/>
                  </a:lnTo>
                  <a:lnTo>
                    <a:pt x="9132" y="285918"/>
                  </a:lnTo>
                  <a:lnTo>
                    <a:pt x="30949" y="260382"/>
                  </a:lnTo>
                  <a:lnTo>
                    <a:pt x="59500" y="240207"/>
                  </a:lnTo>
                  <a:lnTo>
                    <a:pt x="106927" y="216781"/>
                  </a:lnTo>
                  <a:lnTo>
                    <a:pt x="119390" y="209683"/>
                  </a:lnTo>
                  <a:lnTo>
                    <a:pt x="120868" y="210322"/>
                  </a:lnTo>
                  <a:lnTo>
                    <a:pt x="146164" y="242143"/>
                  </a:lnTo>
                  <a:lnTo>
                    <a:pt x="159696" y="286334"/>
                  </a:lnTo>
                  <a:lnTo>
                    <a:pt x="161794" y="316838"/>
                  </a:lnTo>
                  <a:lnTo>
                    <a:pt x="162896" y="317743"/>
                  </a:lnTo>
                  <a:lnTo>
                    <a:pt x="170115" y="319311"/>
                  </a:lnTo>
                  <a:lnTo>
                    <a:pt x="176111" y="314422"/>
                  </a:lnTo>
                  <a:lnTo>
                    <a:pt x="178813" y="306333"/>
                  </a:lnTo>
                  <a:lnTo>
                    <a:pt x="188295" y="264696"/>
                  </a:lnTo>
                  <a:lnTo>
                    <a:pt x="200217" y="223616"/>
                  </a:lnTo>
                  <a:lnTo>
                    <a:pt x="206785" y="176472"/>
                  </a:lnTo>
                  <a:lnTo>
                    <a:pt x="211553" y="134634"/>
                  </a:lnTo>
                  <a:lnTo>
                    <a:pt x="222646" y="92052"/>
                  </a:lnTo>
                  <a:lnTo>
                    <a:pt x="235907" y="45848"/>
                  </a:lnTo>
                  <a:lnTo>
                    <a:pt x="238087" y="24875"/>
                  </a:lnTo>
                  <a:lnTo>
                    <a:pt x="280037" y="19222"/>
                  </a:lnTo>
                  <a:lnTo>
                    <a:pt x="325509" y="15142"/>
                  </a:lnTo>
                  <a:lnTo>
                    <a:pt x="367765" y="13768"/>
                  </a:lnTo>
                  <a:lnTo>
                    <a:pt x="404335" y="7225"/>
                  </a:lnTo>
                  <a:lnTo>
                    <a:pt x="424179" y="5055"/>
                  </a:lnTo>
                  <a:lnTo>
                    <a:pt x="442359" y="0"/>
                  </a:lnTo>
                  <a:lnTo>
                    <a:pt x="468156" y="4327"/>
                  </a:lnTo>
                  <a:lnTo>
                    <a:pt x="470854" y="5684"/>
                  </a:lnTo>
                  <a:lnTo>
                    <a:pt x="476250" y="147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991">
              <a:extLst>
                <a:ext uri="{FF2B5EF4-FFF2-40B4-BE49-F238E27FC236}">
                  <a16:creationId xmlns:a16="http://schemas.microsoft.com/office/drawing/2014/main" id="{9BB7EBE3-6DB5-F4FA-BF4B-F0021202B00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4229100" y="4448175"/>
              <a:ext cx="1428751" cy="19051"/>
            </a:xfrm>
            <a:custGeom>
              <a:avLst/>
              <a:gdLst/>
              <a:ahLst/>
              <a:cxnLst/>
              <a:rect l="0" t="0" r="0" b="0"/>
              <a:pathLst>
                <a:path w="1428751" h="190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46425" y="9523"/>
                  </a:lnTo>
                  <a:lnTo>
                    <a:pt x="93814" y="9525"/>
                  </a:lnTo>
                  <a:lnTo>
                    <a:pt x="139783" y="9525"/>
                  </a:lnTo>
                  <a:lnTo>
                    <a:pt x="180482" y="9525"/>
                  </a:lnTo>
                  <a:lnTo>
                    <a:pt x="226621" y="9525"/>
                  </a:lnTo>
                  <a:lnTo>
                    <a:pt x="273914" y="16071"/>
                  </a:lnTo>
                  <a:lnTo>
                    <a:pt x="311406" y="18167"/>
                  </a:lnTo>
                  <a:lnTo>
                    <a:pt x="356356" y="18875"/>
                  </a:lnTo>
                  <a:lnTo>
                    <a:pt x="399559" y="19034"/>
                  </a:lnTo>
                  <a:lnTo>
                    <a:pt x="443752" y="19049"/>
                  </a:lnTo>
                  <a:lnTo>
                    <a:pt x="482750" y="19050"/>
                  </a:lnTo>
                  <a:lnTo>
                    <a:pt x="525786" y="19050"/>
                  </a:lnTo>
                  <a:lnTo>
                    <a:pt x="565363" y="19050"/>
                  </a:lnTo>
                  <a:lnTo>
                    <a:pt x="610975" y="19050"/>
                  </a:lnTo>
                  <a:lnTo>
                    <a:pt x="654518" y="19050"/>
                  </a:lnTo>
                  <a:lnTo>
                    <a:pt x="697613" y="19050"/>
                  </a:lnTo>
                  <a:lnTo>
                    <a:pt x="736465" y="19050"/>
                  </a:lnTo>
                  <a:lnTo>
                    <a:pt x="778672" y="19050"/>
                  </a:lnTo>
                  <a:lnTo>
                    <a:pt x="821502" y="19050"/>
                  </a:lnTo>
                  <a:lnTo>
                    <a:pt x="860769" y="16228"/>
                  </a:lnTo>
                  <a:lnTo>
                    <a:pt x="900273" y="14334"/>
                  </a:lnTo>
                  <a:lnTo>
                    <a:pt x="942067" y="18118"/>
                  </a:lnTo>
                  <a:lnTo>
                    <a:pt x="986383" y="18866"/>
                  </a:lnTo>
                  <a:lnTo>
                    <a:pt x="1033343" y="19034"/>
                  </a:lnTo>
                  <a:lnTo>
                    <a:pt x="1079942" y="19048"/>
                  </a:lnTo>
                  <a:lnTo>
                    <a:pt x="1125591" y="19050"/>
                  </a:lnTo>
                  <a:lnTo>
                    <a:pt x="1168987" y="19050"/>
                  </a:lnTo>
                  <a:lnTo>
                    <a:pt x="1213264" y="19050"/>
                  </a:lnTo>
                  <a:lnTo>
                    <a:pt x="1257773" y="19050"/>
                  </a:lnTo>
                  <a:lnTo>
                    <a:pt x="1304988" y="19050"/>
                  </a:lnTo>
                  <a:lnTo>
                    <a:pt x="1321886" y="17992"/>
                  </a:lnTo>
                  <a:lnTo>
                    <a:pt x="1337349" y="13562"/>
                  </a:lnTo>
                  <a:lnTo>
                    <a:pt x="1384546" y="18636"/>
                  </a:lnTo>
                  <a:lnTo>
                    <a:pt x="1428750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992">
              <a:extLst>
                <a:ext uri="{FF2B5EF4-FFF2-40B4-BE49-F238E27FC236}">
                  <a16:creationId xmlns:a16="http://schemas.microsoft.com/office/drawing/2014/main" id="{ADC55AA5-F851-0690-CFD4-96A7324237BC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5857889" y="4124868"/>
              <a:ext cx="93276" cy="151812"/>
            </a:xfrm>
            <a:custGeom>
              <a:avLst/>
              <a:gdLst/>
              <a:ahLst/>
              <a:cxnLst/>
              <a:rect l="0" t="0" r="0" b="0"/>
              <a:pathLst>
                <a:path w="93276" h="151812">
                  <a:moveTo>
                    <a:pt x="57136" y="28032"/>
                  </a:moveTo>
                  <a:lnTo>
                    <a:pt x="57136" y="28032"/>
                  </a:lnTo>
                  <a:lnTo>
                    <a:pt x="70393" y="14775"/>
                  </a:lnTo>
                  <a:lnTo>
                    <a:pt x="71267" y="11785"/>
                  </a:lnTo>
                  <a:lnTo>
                    <a:pt x="70789" y="8734"/>
                  </a:lnTo>
                  <a:lnTo>
                    <a:pt x="69413" y="5642"/>
                  </a:lnTo>
                  <a:lnTo>
                    <a:pt x="67437" y="3580"/>
                  </a:lnTo>
                  <a:lnTo>
                    <a:pt x="62419" y="1289"/>
                  </a:lnTo>
                  <a:lnTo>
                    <a:pt x="53646" y="0"/>
                  </a:lnTo>
                  <a:lnTo>
                    <a:pt x="47471" y="2521"/>
                  </a:lnTo>
                  <a:lnTo>
                    <a:pt x="17177" y="21861"/>
                  </a:lnTo>
                  <a:lnTo>
                    <a:pt x="15680" y="26035"/>
                  </a:lnTo>
                  <a:lnTo>
                    <a:pt x="18385" y="48949"/>
                  </a:lnTo>
                  <a:lnTo>
                    <a:pt x="23900" y="64451"/>
                  </a:lnTo>
                  <a:lnTo>
                    <a:pt x="26513" y="68186"/>
                  </a:lnTo>
                  <a:lnTo>
                    <a:pt x="38308" y="79826"/>
                  </a:lnTo>
                  <a:lnTo>
                    <a:pt x="44534" y="88093"/>
                  </a:lnTo>
                  <a:lnTo>
                    <a:pt x="60325" y="98893"/>
                  </a:lnTo>
                  <a:lnTo>
                    <a:pt x="63845" y="104681"/>
                  </a:lnTo>
                  <a:lnTo>
                    <a:pt x="66105" y="117021"/>
                  </a:lnTo>
                  <a:lnTo>
                    <a:pt x="66613" y="130933"/>
                  </a:lnTo>
                  <a:lnTo>
                    <a:pt x="49326" y="150092"/>
                  </a:lnTo>
                  <a:lnTo>
                    <a:pt x="45551" y="151073"/>
                  </a:lnTo>
                  <a:lnTo>
                    <a:pt x="22121" y="151811"/>
                  </a:lnTo>
                  <a:lnTo>
                    <a:pt x="17585" y="149014"/>
                  </a:lnTo>
                  <a:lnTo>
                    <a:pt x="12041" y="145302"/>
                  </a:lnTo>
                  <a:lnTo>
                    <a:pt x="6050" y="143652"/>
                  </a:lnTo>
                  <a:lnTo>
                    <a:pt x="4028" y="142154"/>
                  </a:lnTo>
                  <a:lnTo>
                    <a:pt x="2682" y="140096"/>
                  </a:lnTo>
                  <a:lnTo>
                    <a:pt x="784" y="132145"/>
                  </a:lnTo>
                  <a:lnTo>
                    <a:pt x="0" y="115234"/>
                  </a:lnTo>
                  <a:lnTo>
                    <a:pt x="1054" y="114742"/>
                  </a:lnTo>
                  <a:lnTo>
                    <a:pt x="5046" y="114195"/>
                  </a:lnTo>
                  <a:lnTo>
                    <a:pt x="10349" y="111129"/>
                  </a:lnTo>
                  <a:lnTo>
                    <a:pt x="27432" y="100538"/>
                  </a:lnTo>
                  <a:lnTo>
                    <a:pt x="66810" y="81962"/>
                  </a:lnTo>
                  <a:lnTo>
                    <a:pt x="78464" y="72468"/>
                  </a:lnTo>
                  <a:lnTo>
                    <a:pt x="88621" y="57896"/>
                  </a:lnTo>
                  <a:lnTo>
                    <a:pt x="93275" y="40173"/>
                  </a:lnTo>
                  <a:lnTo>
                    <a:pt x="91543" y="30606"/>
                  </a:lnTo>
                  <a:lnTo>
                    <a:pt x="89599" y="26573"/>
                  </a:lnTo>
                  <a:lnTo>
                    <a:pt x="86187" y="23884"/>
                  </a:lnTo>
                  <a:lnTo>
                    <a:pt x="76749" y="20897"/>
                  </a:lnTo>
                  <a:lnTo>
                    <a:pt x="28561" y="185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993">
              <a:extLst>
                <a:ext uri="{FF2B5EF4-FFF2-40B4-BE49-F238E27FC236}">
                  <a16:creationId xmlns:a16="http://schemas.microsoft.com/office/drawing/2014/main" id="{1C078071-C000-6E69-D853-4968D2D8A545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686590" y="4172820"/>
              <a:ext cx="89587" cy="130834"/>
            </a:xfrm>
            <a:custGeom>
              <a:avLst/>
              <a:gdLst/>
              <a:ahLst/>
              <a:cxnLst/>
              <a:rect l="0" t="0" r="0" b="0"/>
              <a:pathLst>
                <a:path w="89587" h="130834">
                  <a:moveTo>
                    <a:pt x="56985" y="27705"/>
                  </a:moveTo>
                  <a:lnTo>
                    <a:pt x="56985" y="27705"/>
                  </a:lnTo>
                  <a:lnTo>
                    <a:pt x="56985" y="10095"/>
                  </a:lnTo>
                  <a:lnTo>
                    <a:pt x="51929" y="4025"/>
                  </a:lnTo>
                  <a:lnTo>
                    <a:pt x="49381" y="3451"/>
                  </a:lnTo>
                  <a:lnTo>
                    <a:pt x="46624" y="4128"/>
                  </a:lnTo>
                  <a:lnTo>
                    <a:pt x="37687" y="10136"/>
                  </a:lnTo>
                  <a:lnTo>
                    <a:pt x="22027" y="25783"/>
                  </a:lnTo>
                  <a:lnTo>
                    <a:pt x="6181" y="58745"/>
                  </a:lnTo>
                  <a:lnTo>
                    <a:pt x="1089" y="80716"/>
                  </a:lnTo>
                  <a:lnTo>
                    <a:pt x="0" y="110546"/>
                  </a:lnTo>
                  <a:lnTo>
                    <a:pt x="1004" y="114682"/>
                  </a:lnTo>
                  <a:lnTo>
                    <a:pt x="2731" y="117440"/>
                  </a:lnTo>
                  <a:lnTo>
                    <a:pt x="25374" y="130833"/>
                  </a:lnTo>
                  <a:lnTo>
                    <a:pt x="27444" y="130324"/>
                  </a:lnTo>
                  <a:lnTo>
                    <a:pt x="57571" y="115079"/>
                  </a:lnTo>
                  <a:lnTo>
                    <a:pt x="67124" y="104991"/>
                  </a:lnTo>
                  <a:lnTo>
                    <a:pt x="72074" y="96274"/>
                  </a:lnTo>
                  <a:lnTo>
                    <a:pt x="89061" y="53952"/>
                  </a:lnTo>
                  <a:lnTo>
                    <a:pt x="89586" y="36195"/>
                  </a:lnTo>
                  <a:lnTo>
                    <a:pt x="86290" y="19837"/>
                  </a:lnTo>
                  <a:lnTo>
                    <a:pt x="81299" y="9039"/>
                  </a:lnTo>
                  <a:lnTo>
                    <a:pt x="77427" y="5736"/>
                  </a:lnTo>
                  <a:lnTo>
                    <a:pt x="60095" y="0"/>
                  </a:lnTo>
                  <a:lnTo>
                    <a:pt x="55545" y="2339"/>
                  </a:lnTo>
                  <a:lnTo>
                    <a:pt x="47460" y="86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994">
              <a:extLst>
                <a:ext uri="{FF2B5EF4-FFF2-40B4-BE49-F238E27FC236}">
                  <a16:creationId xmlns:a16="http://schemas.microsoft.com/office/drawing/2014/main" id="{9C27C088-BC13-4F10-4531-D656EA444724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553075" y="432435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995">
              <a:extLst>
                <a:ext uri="{FF2B5EF4-FFF2-40B4-BE49-F238E27FC236}">
                  <a16:creationId xmlns:a16="http://schemas.microsoft.com/office/drawing/2014/main" id="{9D0B34C5-6E89-E149-8213-54F05A41625F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343525" y="4143377"/>
              <a:ext cx="142474" cy="180974"/>
            </a:xfrm>
            <a:custGeom>
              <a:avLst/>
              <a:gdLst/>
              <a:ahLst/>
              <a:cxnLst/>
              <a:rect l="0" t="0" r="0" b="0"/>
              <a:pathLst>
                <a:path w="142474" h="180974">
                  <a:moveTo>
                    <a:pt x="0" y="9523"/>
                  </a:moveTo>
                  <a:lnTo>
                    <a:pt x="0" y="9523"/>
                  </a:lnTo>
                  <a:lnTo>
                    <a:pt x="0" y="4466"/>
                  </a:lnTo>
                  <a:lnTo>
                    <a:pt x="1058" y="2977"/>
                  </a:lnTo>
                  <a:lnTo>
                    <a:pt x="2822" y="1984"/>
                  </a:lnTo>
                  <a:lnTo>
                    <a:pt x="13257" y="391"/>
                  </a:lnTo>
                  <a:lnTo>
                    <a:pt x="60705" y="5"/>
                  </a:lnTo>
                  <a:lnTo>
                    <a:pt x="105004" y="1056"/>
                  </a:lnTo>
                  <a:lnTo>
                    <a:pt x="124011" y="5486"/>
                  </a:lnTo>
                  <a:lnTo>
                    <a:pt x="127124" y="4715"/>
                  </a:lnTo>
                  <a:lnTo>
                    <a:pt x="132986" y="274"/>
                  </a:lnTo>
                  <a:lnTo>
                    <a:pt x="142473" y="5"/>
                  </a:lnTo>
                  <a:lnTo>
                    <a:pt x="137699" y="0"/>
                  </a:lnTo>
                  <a:lnTo>
                    <a:pt x="136249" y="1058"/>
                  </a:lnTo>
                  <a:lnTo>
                    <a:pt x="114103" y="47944"/>
                  </a:lnTo>
                  <a:lnTo>
                    <a:pt x="88920" y="95236"/>
                  </a:lnTo>
                  <a:lnTo>
                    <a:pt x="70723" y="136708"/>
                  </a:lnTo>
                  <a:lnTo>
                    <a:pt x="68475" y="149306"/>
                  </a:lnTo>
                  <a:lnTo>
                    <a:pt x="70297" y="161960"/>
                  </a:lnTo>
                  <a:lnTo>
                    <a:pt x="74634" y="172523"/>
                  </a:lnTo>
                  <a:lnTo>
                    <a:pt x="85725" y="1809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996">
              <a:extLst>
                <a:ext uri="{FF2B5EF4-FFF2-40B4-BE49-F238E27FC236}">
                  <a16:creationId xmlns:a16="http://schemas.microsoft.com/office/drawing/2014/main" id="{1C245859-5225-9F06-AEA5-E8FFE9984FC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153025" y="4295775"/>
              <a:ext cx="85726" cy="104776"/>
            </a:xfrm>
            <a:custGeom>
              <a:avLst/>
              <a:gdLst/>
              <a:ahLst/>
              <a:cxnLst/>
              <a:rect l="0" t="0" r="0" b="0"/>
              <a:pathLst>
                <a:path w="85726" h="104776">
                  <a:moveTo>
                    <a:pt x="85725" y="0"/>
                  </a:moveTo>
                  <a:lnTo>
                    <a:pt x="85725" y="0"/>
                  </a:lnTo>
                  <a:lnTo>
                    <a:pt x="85725" y="5057"/>
                  </a:lnTo>
                  <a:lnTo>
                    <a:pt x="80669" y="18314"/>
                  </a:lnTo>
                  <a:lnTo>
                    <a:pt x="41872" y="60468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997">
              <a:extLst>
                <a:ext uri="{FF2B5EF4-FFF2-40B4-BE49-F238E27FC236}">
                  <a16:creationId xmlns:a16="http://schemas.microsoft.com/office/drawing/2014/main" id="{B3D2A79B-9EE8-06D8-5FE6-EAB5A7EF6C00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181600" y="4286643"/>
              <a:ext cx="66676" cy="85333"/>
            </a:xfrm>
            <a:custGeom>
              <a:avLst/>
              <a:gdLst/>
              <a:ahLst/>
              <a:cxnLst/>
              <a:rect l="0" t="0" r="0" b="0"/>
              <a:pathLst>
                <a:path w="66676" h="85333">
                  <a:moveTo>
                    <a:pt x="0" y="9132"/>
                  </a:moveTo>
                  <a:lnTo>
                    <a:pt x="0" y="9132"/>
                  </a:lnTo>
                  <a:lnTo>
                    <a:pt x="0" y="931"/>
                  </a:lnTo>
                  <a:lnTo>
                    <a:pt x="1058" y="490"/>
                  </a:lnTo>
                  <a:lnTo>
                    <a:pt x="5056" y="0"/>
                  </a:lnTo>
                  <a:lnTo>
                    <a:pt x="6545" y="927"/>
                  </a:lnTo>
                  <a:lnTo>
                    <a:pt x="7539" y="2604"/>
                  </a:lnTo>
                  <a:lnTo>
                    <a:pt x="8201" y="4780"/>
                  </a:lnTo>
                  <a:lnTo>
                    <a:pt x="38158" y="49489"/>
                  </a:lnTo>
                  <a:lnTo>
                    <a:pt x="57155" y="75169"/>
                  </a:lnTo>
                  <a:lnTo>
                    <a:pt x="66675" y="8533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998">
              <a:extLst>
                <a:ext uri="{FF2B5EF4-FFF2-40B4-BE49-F238E27FC236}">
                  <a16:creationId xmlns:a16="http://schemas.microsoft.com/office/drawing/2014/main" id="{C55B6971-6BE2-82E8-A223-CEEEEF911FD1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4914900" y="4162542"/>
              <a:ext cx="104324" cy="190384"/>
            </a:xfrm>
            <a:custGeom>
              <a:avLst/>
              <a:gdLst/>
              <a:ahLst/>
              <a:cxnLst/>
              <a:rect l="0" t="0" r="0" b="0"/>
              <a:pathLst>
                <a:path w="104324" h="190384">
                  <a:moveTo>
                    <a:pt x="0" y="18933"/>
                  </a:moveTo>
                  <a:lnTo>
                    <a:pt x="0" y="18933"/>
                  </a:lnTo>
                  <a:lnTo>
                    <a:pt x="0" y="13876"/>
                  </a:lnTo>
                  <a:lnTo>
                    <a:pt x="1058" y="12387"/>
                  </a:lnTo>
                  <a:lnTo>
                    <a:pt x="2822" y="11394"/>
                  </a:lnTo>
                  <a:lnTo>
                    <a:pt x="13257" y="9801"/>
                  </a:lnTo>
                  <a:lnTo>
                    <a:pt x="58623" y="9418"/>
                  </a:lnTo>
                  <a:lnTo>
                    <a:pt x="99620" y="0"/>
                  </a:lnTo>
                  <a:lnTo>
                    <a:pt x="101338" y="1019"/>
                  </a:lnTo>
                  <a:lnTo>
                    <a:pt x="102485" y="2757"/>
                  </a:lnTo>
                  <a:lnTo>
                    <a:pt x="104096" y="10259"/>
                  </a:lnTo>
                  <a:lnTo>
                    <a:pt x="104323" y="13151"/>
                  </a:lnTo>
                  <a:lnTo>
                    <a:pt x="101752" y="19185"/>
                  </a:lnTo>
                  <a:lnTo>
                    <a:pt x="99585" y="22276"/>
                  </a:lnTo>
                  <a:lnTo>
                    <a:pt x="87900" y="68194"/>
                  </a:lnTo>
                  <a:lnTo>
                    <a:pt x="76003" y="107803"/>
                  </a:lnTo>
                  <a:lnTo>
                    <a:pt x="60299" y="153364"/>
                  </a:lnTo>
                  <a:lnTo>
                    <a:pt x="50793" y="171771"/>
                  </a:lnTo>
                  <a:lnTo>
                    <a:pt x="42332" y="179224"/>
                  </a:lnTo>
                  <a:lnTo>
                    <a:pt x="38148" y="190236"/>
                  </a:lnTo>
                  <a:lnTo>
                    <a:pt x="47625" y="190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999">
              <a:extLst>
                <a:ext uri="{FF2B5EF4-FFF2-40B4-BE49-F238E27FC236}">
                  <a16:creationId xmlns:a16="http://schemas.microsoft.com/office/drawing/2014/main" id="{4B5AB14F-FC7F-8C72-C9D9-5F86C53BD941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4701026" y="4133861"/>
              <a:ext cx="128022" cy="208828"/>
            </a:xfrm>
            <a:custGeom>
              <a:avLst/>
              <a:gdLst/>
              <a:ahLst/>
              <a:cxnLst/>
              <a:rect l="0" t="0" r="0" b="0"/>
              <a:pathLst>
                <a:path w="128022" h="208828">
                  <a:moveTo>
                    <a:pt x="80524" y="28564"/>
                  </a:moveTo>
                  <a:lnTo>
                    <a:pt x="80524" y="28564"/>
                  </a:lnTo>
                  <a:lnTo>
                    <a:pt x="99147" y="9940"/>
                  </a:lnTo>
                  <a:lnTo>
                    <a:pt x="99571" y="109"/>
                  </a:lnTo>
                  <a:lnTo>
                    <a:pt x="91373" y="0"/>
                  </a:lnTo>
                  <a:lnTo>
                    <a:pt x="72323" y="15068"/>
                  </a:lnTo>
                  <a:lnTo>
                    <a:pt x="68707" y="16392"/>
                  </a:lnTo>
                  <a:lnTo>
                    <a:pt x="66297" y="18332"/>
                  </a:lnTo>
                  <a:lnTo>
                    <a:pt x="30090" y="59674"/>
                  </a:lnTo>
                  <a:lnTo>
                    <a:pt x="21068" y="74494"/>
                  </a:lnTo>
                  <a:lnTo>
                    <a:pt x="7195" y="106657"/>
                  </a:lnTo>
                  <a:lnTo>
                    <a:pt x="1014" y="115483"/>
                  </a:lnTo>
                  <a:lnTo>
                    <a:pt x="0" y="118260"/>
                  </a:lnTo>
                  <a:lnTo>
                    <a:pt x="384" y="120112"/>
                  </a:lnTo>
                  <a:lnTo>
                    <a:pt x="1697" y="121346"/>
                  </a:lnTo>
                  <a:lnTo>
                    <a:pt x="5979" y="122717"/>
                  </a:lnTo>
                  <a:lnTo>
                    <a:pt x="22407" y="123598"/>
                  </a:lnTo>
                  <a:lnTo>
                    <a:pt x="39904" y="118693"/>
                  </a:lnTo>
                  <a:lnTo>
                    <a:pt x="58232" y="108613"/>
                  </a:lnTo>
                  <a:lnTo>
                    <a:pt x="85893" y="104044"/>
                  </a:lnTo>
                  <a:lnTo>
                    <a:pt x="99380" y="97292"/>
                  </a:lnTo>
                  <a:lnTo>
                    <a:pt x="107179" y="95644"/>
                  </a:lnTo>
                  <a:lnTo>
                    <a:pt x="117131" y="87074"/>
                  </a:lnTo>
                  <a:lnTo>
                    <a:pt x="123238" y="86117"/>
                  </a:lnTo>
                  <a:lnTo>
                    <a:pt x="124875" y="87041"/>
                  </a:lnTo>
                  <a:lnTo>
                    <a:pt x="125966" y="88715"/>
                  </a:lnTo>
                  <a:lnTo>
                    <a:pt x="127502" y="96128"/>
                  </a:lnTo>
                  <a:lnTo>
                    <a:pt x="128021" y="108115"/>
                  </a:lnTo>
                  <a:lnTo>
                    <a:pt x="116384" y="149821"/>
                  </a:lnTo>
                  <a:lnTo>
                    <a:pt x="94196" y="192877"/>
                  </a:lnTo>
                  <a:lnTo>
                    <a:pt x="90595" y="207136"/>
                  </a:lnTo>
                  <a:lnTo>
                    <a:pt x="91471" y="207937"/>
                  </a:lnTo>
                  <a:lnTo>
                    <a:pt x="95268" y="208827"/>
                  </a:lnTo>
                  <a:lnTo>
                    <a:pt x="118624" y="2000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000">
              <a:extLst>
                <a:ext uri="{FF2B5EF4-FFF2-40B4-BE49-F238E27FC236}">
                  <a16:creationId xmlns:a16="http://schemas.microsoft.com/office/drawing/2014/main" id="{B97F95DD-FFA9-9A84-5D6B-0771999AE17D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4553009" y="4133850"/>
              <a:ext cx="104713" cy="209551"/>
            </a:xfrm>
            <a:custGeom>
              <a:avLst/>
              <a:gdLst/>
              <a:ahLst/>
              <a:cxnLst/>
              <a:rect l="0" t="0" r="0" b="0"/>
              <a:pathLst>
                <a:path w="104713" h="209551">
                  <a:moveTo>
                    <a:pt x="57091" y="38100"/>
                  </a:moveTo>
                  <a:lnTo>
                    <a:pt x="57091" y="38100"/>
                  </a:lnTo>
                  <a:lnTo>
                    <a:pt x="65292" y="29899"/>
                  </a:lnTo>
                  <a:lnTo>
                    <a:pt x="71280" y="28968"/>
                  </a:lnTo>
                  <a:lnTo>
                    <a:pt x="72901" y="27779"/>
                  </a:lnTo>
                  <a:lnTo>
                    <a:pt x="75181" y="22106"/>
                  </a:lnTo>
                  <a:lnTo>
                    <a:pt x="76104" y="19169"/>
                  </a:lnTo>
                  <a:lnTo>
                    <a:pt x="76141" y="9921"/>
                  </a:lnTo>
                  <a:lnTo>
                    <a:pt x="85273" y="9535"/>
                  </a:lnTo>
                  <a:lnTo>
                    <a:pt x="85666" y="3"/>
                  </a:lnTo>
                  <a:lnTo>
                    <a:pt x="80178" y="0"/>
                  </a:lnTo>
                  <a:lnTo>
                    <a:pt x="82522" y="0"/>
                  </a:lnTo>
                  <a:lnTo>
                    <a:pt x="82511" y="1058"/>
                  </a:lnTo>
                  <a:lnTo>
                    <a:pt x="72132" y="13257"/>
                  </a:lnTo>
                  <a:lnTo>
                    <a:pt x="61160" y="25510"/>
                  </a:lnTo>
                  <a:lnTo>
                    <a:pt x="58899" y="31799"/>
                  </a:lnTo>
                  <a:lnTo>
                    <a:pt x="52250" y="38122"/>
                  </a:lnTo>
                  <a:lnTo>
                    <a:pt x="43298" y="45518"/>
                  </a:lnTo>
                  <a:lnTo>
                    <a:pt x="31250" y="60524"/>
                  </a:lnTo>
                  <a:lnTo>
                    <a:pt x="11574" y="78434"/>
                  </a:lnTo>
                  <a:lnTo>
                    <a:pt x="622" y="94266"/>
                  </a:lnTo>
                  <a:lnTo>
                    <a:pt x="75" y="100543"/>
                  </a:lnTo>
                  <a:lnTo>
                    <a:pt x="0" y="98308"/>
                  </a:lnTo>
                  <a:lnTo>
                    <a:pt x="2097" y="98347"/>
                  </a:lnTo>
                  <a:lnTo>
                    <a:pt x="26461" y="103720"/>
                  </a:lnTo>
                  <a:lnTo>
                    <a:pt x="50962" y="103508"/>
                  </a:lnTo>
                  <a:lnTo>
                    <a:pt x="88293" y="95634"/>
                  </a:lnTo>
                  <a:lnTo>
                    <a:pt x="104665" y="95250"/>
                  </a:lnTo>
                  <a:lnTo>
                    <a:pt x="104712" y="108507"/>
                  </a:lnTo>
                  <a:lnTo>
                    <a:pt x="85418" y="152669"/>
                  </a:lnTo>
                  <a:lnTo>
                    <a:pt x="80264" y="165220"/>
                  </a:lnTo>
                  <a:lnTo>
                    <a:pt x="76304" y="183127"/>
                  </a:lnTo>
                  <a:lnTo>
                    <a:pt x="71628" y="191809"/>
                  </a:lnTo>
                  <a:lnTo>
                    <a:pt x="71016" y="195606"/>
                  </a:lnTo>
                  <a:lnTo>
                    <a:pt x="71666" y="199196"/>
                  </a:lnTo>
                  <a:lnTo>
                    <a:pt x="76141" y="2095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001">
              <a:extLst>
                <a:ext uri="{FF2B5EF4-FFF2-40B4-BE49-F238E27FC236}">
                  <a16:creationId xmlns:a16="http://schemas.microsoft.com/office/drawing/2014/main" id="{95309117-16C1-0121-67F2-2C964CC14617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4467225" y="432435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7539" y="10675"/>
                  </a:lnTo>
                  <a:lnTo>
                    <a:pt x="8201" y="7116"/>
                  </a:lnTo>
                  <a:lnTo>
                    <a:pt x="9701" y="474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002">
              <a:extLst>
                <a:ext uri="{FF2B5EF4-FFF2-40B4-BE49-F238E27FC236}">
                  <a16:creationId xmlns:a16="http://schemas.microsoft.com/office/drawing/2014/main" id="{19A1C3A8-0DC4-4921-1CAE-202BD3B0B9D1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4257675" y="4191441"/>
              <a:ext cx="123826" cy="151960"/>
            </a:xfrm>
            <a:custGeom>
              <a:avLst/>
              <a:gdLst/>
              <a:ahLst/>
              <a:cxnLst/>
              <a:rect l="0" t="0" r="0" b="0"/>
              <a:pathLst>
                <a:path w="123826" h="151960">
                  <a:moveTo>
                    <a:pt x="0" y="56709"/>
                  </a:moveTo>
                  <a:lnTo>
                    <a:pt x="0" y="56709"/>
                  </a:lnTo>
                  <a:lnTo>
                    <a:pt x="0" y="34319"/>
                  </a:lnTo>
                  <a:lnTo>
                    <a:pt x="2822" y="28061"/>
                  </a:lnTo>
                  <a:lnTo>
                    <a:pt x="13257" y="15420"/>
                  </a:lnTo>
                  <a:lnTo>
                    <a:pt x="19298" y="11900"/>
                  </a:lnTo>
                  <a:lnTo>
                    <a:pt x="56568" y="221"/>
                  </a:lnTo>
                  <a:lnTo>
                    <a:pt x="59937" y="0"/>
                  </a:lnTo>
                  <a:lnTo>
                    <a:pt x="66503" y="2577"/>
                  </a:lnTo>
                  <a:lnTo>
                    <a:pt x="79341" y="12855"/>
                  </a:lnTo>
                  <a:lnTo>
                    <a:pt x="82888" y="21696"/>
                  </a:lnTo>
                  <a:lnTo>
                    <a:pt x="83832" y="27017"/>
                  </a:lnTo>
                  <a:lnTo>
                    <a:pt x="82062" y="38574"/>
                  </a:lnTo>
                  <a:lnTo>
                    <a:pt x="68309" y="76076"/>
                  </a:lnTo>
                  <a:lnTo>
                    <a:pt x="31121" y="120395"/>
                  </a:lnTo>
                  <a:lnTo>
                    <a:pt x="9704" y="142253"/>
                  </a:lnTo>
                  <a:lnTo>
                    <a:pt x="56076" y="145254"/>
                  </a:lnTo>
                  <a:lnTo>
                    <a:pt x="82338" y="150635"/>
                  </a:lnTo>
                  <a:lnTo>
                    <a:pt x="123825" y="1519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5" name="SMARTInkShape-1003">
            <a:extLst>
              <a:ext uri="{FF2B5EF4-FFF2-40B4-BE49-F238E27FC236}">
                <a16:creationId xmlns:a16="http://schemas.microsoft.com/office/drawing/2014/main" id="{5CD5F4FD-3191-F27F-CD25-5D78BDD25DD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914775" y="4191117"/>
            <a:ext cx="28542" cy="180859"/>
          </a:xfrm>
          <a:custGeom>
            <a:avLst/>
            <a:gdLst/>
            <a:ahLst/>
            <a:cxnLst/>
            <a:rect l="0" t="0" r="0" b="0"/>
            <a:pathLst>
              <a:path w="28542" h="180859">
                <a:moveTo>
                  <a:pt x="19050" y="9408"/>
                </a:moveTo>
                <a:lnTo>
                  <a:pt x="19050" y="9408"/>
                </a:lnTo>
                <a:lnTo>
                  <a:pt x="24106" y="9408"/>
                </a:lnTo>
                <a:lnTo>
                  <a:pt x="25596" y="8350"/>
                </a:lnTo>
                <a:lnTo>
                  <a:pt x="26589" y="6586"/>
                </a:lnTo>
                <a:lnTo>
                  <a:pt x="28541" y="0"/>
                </a:lnTo>
                <a:lnTo>
                  <a:pt x="27517" y="40604"/>
                </a:lnTo>
                <a:lnTo>
                  <a:pt x="20374" y="80896"/>
                </a:lnTo>
                <a:lnTo>
                  <a:pt x="16402" y="124342"/>
                </a:lnTo>
                <a:lnTo>
                  <a:pt x="2589" y="167730"/>
                </a:lnTo>
                <a:lnTo>
                  <a:pt x="0" y="180858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3" name="SMARTInkShape-Group237">
            <a:extLst>
              <a:ext uri="{FF2B5EF4-FFF2-40B4-BE49-F238E27FC236}">
                <a16:creationId xmlns:a16="http://schemas.microsoft.com/office/drawing/2014/main" id="{592E7B10-06F9-145D-45C1-221222606DF6}"/>
              </a:ext>
            </a:extLst>
          </p:cNvPr>
          <p:cNvGrpSpPr/>
          <p:nvPr/>
        </p:nvGrpSpPr>
        <p:grpSpPr>
          <a:xfrm>
            <a:off x="2820522" y="4229538"/>
            <a:ext cx="1189504" cy="218638"/>
            <a:chOff x="2820522" y="4229538"/>
            <a:chExt cx="1189504" cy="218638"/>
          </a:xfrm>
        </p:grpSpPr>
        <p:sp>
          <p:nvSpPr>
            <p:cNvPr id="236" name="SMARTInkShape-1004">
              <a:extLst>
                <a:ext uri="{FF2B5EF4-FFF2-40B4-BE49-F238E27FC236}">
                  <a16:creationId xmlns:a16="http://schemas.microsoft.com/office/drawing/2014/main" id="{87D0C7C1-56CC-467A-92CB-CD9FE3A4FBA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3810000" y="4429125"/>
              <a:ext cx="180976" cy="9409"/>
            </a:xfrm>
            <a:custGeom>
              <a:avLst/>
              <a:gdLst/>
              <a:ahLst/>
              <a:cxnLst/>
              <a:rect l="0" t="0" r="0" b="0"/>
              <a:pathLst>
                <a:path w="180976" h="9409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1058" y="8642"/>
                  </a:lnTo>
                  <a:lnTo>
                    <a:pt x="28427" y="9408"/>
                  </a:lnTo>
                  <a:lnTo>
                    <a:pt x="68642" y="1971"/>
                  </a:lnTo>
                  <a:lnTo>
                    <a:pt x="110221" y="389"/>
                  </a:lnTo>
                  <a:lnTo>
                    <a:pt x="157835" y="3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005">
              <a:extLst>
                <a:ext uri="{FF2B5EF4-FFF2-40B4-BE49-F238E27FC236}">
                  <a16:creationId xmlns:a16="http://schemas.microsoft.com/office/drawing/2014/main" id="{92F7C0BB-447C-691C-825E-9B0B1FC49D9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3819918" y="4277608"/>
              <a:ext cx="190108" cy="18168"/>
            </a:xfrm>
            <a:custGeom>
              <a:avLst/>
              <a:gdLst/>
              <a:ahLst/>
              <a:cxnLst/>
              <a:rect l="0" t="0" r="0" b="0"/>
              <a:pathLst>
                <a:path w="190108" h="18168">
                  <a:moveTo>
                    <a:pt x="9132" y="8642"/>
                  </a:moveTo>
                  <a:lnTo>
                    <a:pt x="9132" y="8642"/>
                  </a:lnTo>
                  <a:lnTo>
                    <a:pt x="0" y="8642"/>
                  </a:lnTo>
                  <a:lnTo>
                    <a:pt x="41444" y="8642"/>
                  </a:lnTo>
                  <a:lnTo>
                    <a:pt x="67389" y="5820"/>
                  </a:lnTo>
                  <a:lnTo>
                    <a:pt x="107507" y="0"/>
                  </a:lnTo>
                  <a:lnTo>
                    <a:pt x="154202" y="253"/>
                  </a:lnTo>
                  <a:lnTo>
                    <a:pt x="181747" y="7328"/>
                  </a:lnTo>
                  <a:lnTo>
                    <a:pt x="184533" y="8824"/>
                  </a:lnTo>
                  <a:lnTo>
                    <a:pt x="186391" y="10880"/>
                  </a:lnTo>
                  <a:lnTo>
                    <a:pt x="190107" y="1816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006">
              <a:extLst>
                <a:ext uri="{FF2B5EF4-FFF2-40B4-BE49-F238E27FC236}">
                  <a16:creationId xmlns:a16="http://schemas.microsoft.com/office/drawing/2014/main" id="{4DFEE8E4-0D91-621D-CBC4-9ADDC6F2D4EE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3533775" y="4248188"/>
              <a:ext cx="108843" cy="193878"/>
            </a:xfrm>
            <a:custGeom>
              <a:avLst/>
              <a:gdLst/>
              <a:ahLst/>
              <a:cxnLst/>
              <a:rect l="0" t="0" r="0" b="0"/>
              <a:pathLst>
                <a:path w="108843" h="193878">
                  <a:moveTo>
                    <a:pt x="85725" y="19012"/>
                  </a:moveTo>
                  <a:lnTo>
                    <a:pt x="85725" y="19012"/>
                  </a:lnTo>
                  <a:lnTo>
                    <a:pt x="90781" y="13955"/>
                  </a:lnTo>
                  <a:lnTo>
                    <a:pt x="96086" y="11473"/>
                  </a:lnTo>
                  <a:lnTo>
                    <a:pt x="98982" y="10811"/>
                  </a:lnTo>
                  <a:lnTo>
                    <a:pt x="100913" y="9311"/>
                  </a:lnTo>
                  <a:lnTo>
                    <a:pt x="104731" y="88"/>
                  </a:lnTo>
                  <a:lnTo>
                    <a:pt x="99706" y="0"/>
                  </a:lnTo>
                  <a:lnTo>
                    <a:pt x="94408" y="2801"/>
                  </a:lnTo>
                  <a:lnTo>
                    <a:pt x="87467" y="9690"/>
                  </a:lnTo>
                  <a:lnTo>
                    <a:pt x="62943" y="37161"/>
                  </a:lnTo>
                  <a:lnTo>
                    <a:pt x="48083" y="51420"/>
                  </a:lnTo>
                  <a:lnTo>
                    <a:pt x="21240" y="95716"/>
                  </a:lnTo>
                  <a:lnTo>
                    <a:pt x="12996" y="128993"/>
                  </a:lnTo>
                  <a:lnTo>
                    <a:pt x="17522" y="174724"/>
                  </a:lnTo>
                  <a:lnTo>
                    <a:pt x="18031" y="179970"/>
                  </a:lnTo>
                  <a:lnTo>
                    <a:pt x="21546" y="184526"/>
                  </a:lnTo>
                  <a:lnTo>
                    <a:pt x="33918" y="192410"/>
                  </a:lnTo>
                  <a:lnTo>
                    <a:pt x="39545" y="193877"/>
                  </a:lnTo>
                  <a:lnTo>
                    <a:pt x="44355" y="193797"/>
                  </a:lnTo>
                  <a:lnTo>
                    <a:pt x="69792" y="186064"/>
                  </a:lnTo>
                  <a:lnTo>
                    <a:pt x="81466" y="177571"/>
                  </a:lnTo>
                  <a:lnTo>
                    <a:pt x="90182" y="165683"/>
                  </a:lnTo>
                  <a:lnTo>
                    <a:pt x="108842" y="130027"/>
                  </a:lnTo>
                  <a:lnTo>
                    <a:pt x="108545" y="127946"/>
                  </a:lnTo>
                  <a:lnTo>
                    <a:pt x="87507" y="106525"/>
                  </a:lnTo>
                  <a:lnTo>
                    <a:pt x="83695" y="105532"/>
                  </a:lnTo>
                  <a:lnTo>
                    <a:pt x="62511" y="104894"/>
                  </a:lnTo>
                  <a:lnTo>
                    <a:pt x="41923" y="109840"/>
                  </a:lnTo>
                  <a:lnTo>
                    <a:pt x="12432" y="124041"/>
                  </a:lnTo>
                  <a:lnTo>
                    <a:pt x="0" y="1333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007">
              <a:extLst>
                <a:ext uri="{FF2B5EF4-FFF2-40B4-BE49-F238E27FC236}">
                  <a16:creationId xmlns:a16="http://schemas.microsoft.com/office/drawing/2014/main" id="{1B2C78BA-DA8D-A039-8052-C1464D17B897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3339687" y="4240076"/>
              <a:ext cx="136176" cy="198017"/>
            </a:xfrm>
            <a:custGeom>
              <a:avLst/>
              <a:gdLst/>
              <a:ahLst/>
              <a:cxnLst/>
              <a:rect l="0" t="0" r="0" b="0"/>
              <a:pathLst>
                <a:path w="136176" h="198017">
                  <a:moveTo>
                    <a:pt x="108363" y="27124"/>
                  </a:moveTo>
                  <a:lnTo>
                    <a:pt x="108363" y="27124"/>
                  </a:lnTo>
                  <a:lnTo>
                    <a:pt x="125972" y="9514"/>
                  </a:lnTo>
                  <a:lnTo>
                    <a:pt x="121128" y="5892"/>
                  </a:lnTo>
                  <a:lnTo>
                    <a:pt x="112979" y="1812"/>
                  </a:lnTo>
                  <a:lnTo>
                    <a:pt x="105828" y="0"/>
                  </a:lnTo>
                  <a:lnTo>
                    <a:pt x="85740" y="4035"/>
                  </a:lnTo>
                  <a:lnTo>
                    <a:pt x="38675" y="33785"/>
                  </a:lnTo>
                  <a:lnTo>
                    <a:pt x="25885" y="44548"/>
                  </a:lnTo>
                  <a:lnTo>
                    <a:pt x="18789" y="56387"/>
                  </a:lnTo>
                  <a:lnTo>
                    <a:pt x="5244" y="90076"/>
                  </a:lnTo>
                  <a:lnTo>
                    <a:pt x="5751" y="92375"/>
                  </a:lnTo>
                  <a:lnTo>
                    <a:pt x="9135" y="97753"/>
                  </a:lnTo>
                  <a:lnTo>
                    <a:pt x="11520" y="99609"/>
                  </a:lnTo>
                  <a:lnTo>
                    <a:pt x="16991" y="101673"/>
                  </a:lnTo>
                  <a:lnTo>
                    <a:pt x="18873" y="103282"/>
                  </a:lnTo>
                  <a:lnTo>
                    <a:pt x="20965" y="107891"/>
                  </a:lnTo>
                  <a:lnTo>
                    <a:pt x="22581" y="109544"/>
                  </a:lnTo>
                  <a:lnTo>
                    <a:pt x="32241" y="113617"/>
                  </a:lnTo>
                  <a:lnTo>
                    <a:pt x="50348" y="126068"/>
                  </a:lnTo>
                  <a:lnTo>
                    <a:pt x="85019" y="147805"/>
                  </a:lnTo>
                  <a:lnTo>
                    <a:pt x="101866" y="163653"/>
                  </a:lnTo>
                  <a:lnTo>
                    <a:pt x="105475" y="170001"/>
                  </a:lnTo>
                  <a:lnTo>
                    <a:pt x="107793" y="182699"/>
                  </a:lnTo>
                  <a:lnTo>
                    <a:pt x="105287" y="189049"/>
                  </a:lnTo>
                  <a:lnTo>
                    <a:pt x="103138" y="192224"/>
                  </a:lnTo>
                  <a:lnTo>
                    <a:pt x="100646" y="194341"/>
                  </a:lnTo>
                  <a:lnTo>
                    <a:pt x="95055" y="196693"/>
                  </a:lnTo>
                  <a:lnTo>
                    <a:pt x="75845" y="198016"/>
                  </a:lnTo>
                  <a:lnTo>
                    <a:pt x="30493" y="185267"/>
                  </a:lnTo>
                  <a:lnTo>
                    <a:pt x="8942" y="179600"/>
                  </a:lnTo>
                  <a:lnTo>
                    <a:pt x="1382" y="174972"/>
                  </a:lnTo>
                  <a:lnTo>
                    <a:pt x="0" y="171197"/>
                  </a:lnTo>
                  <a:lnTo>
                    <a:pt x="1288" y="161359"/>
                  </a:lnTo>
                  <a:lnTo>
                    <a:pt x="7963" y="148977"/>
                  </a:lnTo>
                  <a:lnTo>
                    <a:pt x="13646" y="144781"/>
                  </a:lnTo>
                  <a:lnTo>
                    <a:pt x="19700" y="141858"/>
                  </a:lnTo>
                  <a:lnTo>
                    <a:pt x="29059" y="135320"/>
                  </a:lnTo>
                  <a:lnTo>
                    <a:pt x="38534" y="131854"/>
                  </a:lnTo>
                  <a:lnTo>
                    <a:pt x="81462" y="109838"/>
                  </a:lnTo>
                  <a:lnTo>
                    <a:pt x="118971" y="87249"/>
                  </a:lnTo>
                  <a:lnTo>
                    <a:pt x="128247" y="76424"/>
                  </a:lnTo>
                  <a:lnTo>
                    <a:pt x="133075" y="64557"/>
                  </a:lnTo>
                  <a:lnTo>
                    <a:pt x="136175" y="44749"/>
                  </a:lnTo>
                  <a:lnTo>
                    <a:pt x="128132" y="34605"/>
                  </a:lnTo>
                  <a:lnTo>
                    <a:pt x="111398" y="22638"/>
                  </a:lnTo>
                  <a:lnTo>
                    <a:pt x="89313" y="1759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008">
              <a:extLst>
                <a:ext uri="{FF2B5EF4-FFF2-40B4-BE49-F238E27FC236}">
                  <a16:creationId xmlns:a16="http://schemas.microsoft.com/office/drawing/2014/main" id="{F0BF066F-3AFB-4BA3-DD60-B12CB4D82D5D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276600" y="43815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009">
              <a:extLst>
                <a:ext uri="{FF2B5EF4-FFF2-40B4-BE49-F238E27FC236}">
                  <a16:creationId xmlns:a16="http://schemas.microsoft.com/office/drawing/2014/main" id="{EEEFE6D3-B1D3-753B-F27D-A61EC2D81375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057808" y="4229538"/>
              <a:ext cx="112693" cy="218638"/>
            </a:xfrm>
            <a:custGeom>
              <a:avLst/>
              <a:gdLst/>
              <a:ahLst/>
              <a:cxnLst/>
              <a:rect l="0" t="0" r="0" b="0"/>
              <a:pathLst>
                <a:path w="112693" h="218638">
                  <a:moveTo>
                    <a:pt x="104492" y="66237"/>
                  </a:moveTo>
                  <a:lnTo>
                    <a:pt x="104492" y="66237"/>
                  </a:lnTo>
                  <a:lnTo>
                    <a:pt x="109548" y="61180"/>
                  </a:lnTo>
                  <a:lnTo>
                    <a:pt x="112030" y="55876"/>
                  </a:lnTo>
                  <a:lnTo>
                    <a:pt x="112692" y="52980"/>
                  </a:lnTo>
                  <a:lnTo>
                    <a:pt x="112076" y="49990"/>
                  </a:lnTo>
                  <a:lnTo>
                    <a:pt x="104850" y="38205"/>
                  </a:lnTo>
                  <a:lnTo>
                    <a:pt x="81828" y="15000"/>
                  </a:lnTo>
                  <a:lnTo>
                    <a:pt x="75722" y="11715"/>
                  </a:lnTo>
                  <a:lnTo>
                    <a:pt x="35031" y="0"/>
                  </a:lnTo>
                  <a:lnTo>
                    <a:pt x="28465" y="2579"/>
                  </a:lnTo>
                  <a:lnTo>
                    <a:pt x="10570" y="17914"/>
                  </a:lnTo>
                  <a:lnTo>
                    <a:pt x="4541" y="26416"/>
                  </a:lnTo>
                  <a:lnTo>
                    <a:pt x="670" y="35441"/>
                  </a:lnTo>
                  <a:lnTo>
                    <a:pt x="0" y="42060"/>
                  </a:lnTo>
                  <a:lnTo>
                    <a:pt x="12999" y="73252"/>
                  </a:lnTo>
                  <a:lnTo>
                    <a:pt x="17039" y="77264"/>
                  </a:lnTo>
                  <a:lnTo>
                    <a:pt x="27171" y="81721"/>
                  </a:lnTo>
                  <a:lnTo>
                    <a:pt x="44776" y="84230"/>
                  </a:lnTo>
                  <a:lnTo>
                    <a:pt x="63397" y="79918"/>
                  </a:lnTo>
                  <a:lnTo>
                    <a:pt x="73175" y="71965"/>
                  </a:lnTo>
                  <a:lnTo>
                    <a:pt x="97981" y="39291"/>
                  </a:lnTo>
                  <a:lnTo>
                    <a:pt x="102563" y="26386"/>
                  </a:lnTo>
                  <a:lnTo>
                    <a:pt x="104477" y="9263"/>
                  </a:lnTo>
                  <a:lnTo>
                    <a:pt x="99435" y="55784"/>
                  </a:lnTo>
                  <a:lnTo>
                    <a:pt x="95850" y="94629"/>
                  </a:lnTo>
                  <a:lnTo>
                    <a:pt x="95141" y="132876"/>
                  </a:lnTo>
                  <a:lnTo>
                    <a:pt x="92196" y="161476"/>
                  </a:lnTo>
                  <a:lnTo>
                    <a:pt x="89502" y="178416"/>
                  </a:lnTo>
                  <a:lnTo>
                    <a:pt x="95406" y="210681"/>
                  </a:lnTo>
                  <a:lnTo>
                    <a:pt x="104492" y="2186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010">
              <a:extLst>
                <a:ext uri="{FF2B5EF4-FFF2-40B4-BE49-F238E27FC236}">
                  <a16:creationId xmlns:a16="http://schemas.microsoft.com/office/drawing/2014/main" id="{1C2E48D1-2770-02FE-6296-25BBBD5F775B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2820522" y="4230588"/>
              <a:ext cx="198904" cy="188006"/>
            </a:xfrm>
            <a:custGeom>
              <a:avLst/>
              <a:gdLst/>
              <a:ahLst/>
              <a:cxnLst/>
              <a:rect l="0" t="0" r="0" b="0"/>
              <a:pathLst>
                <a:path w="198904" h="188006">
                  <a:moveTo>
                    <a:pt x="46503" y="55662"/>
                  </a:moveTo>
                  <a:lnTo>
                    <a:pt x="46503" y="55662"/>
                  </a:lnTo>
                  <a:lnTo>
                    <a:pt x="46503" y="41473"/>
                  </a:lnTo>
                  <a:lnTo>
                    <a:pt x="49325" y="35950"/>
                  </a:lnTo>
                  <a:lnTo>
                    <a:pt x="51559" y="32996"/>
                  </a:lnTo>
                  <a:lnTo>
                    <a:pt x="94057" y="3535"/>
                  </a:lnTo>
                  <a:lnTo>
                    <a:pt x="105866" y="0"/>
                  </a:lnTo>
                  <a:lnTo>
                    <a:pt x="109362" y="563"/>
                  </a:lnTo>
                  <a:lnTo>
                    <a:pt x="116068" y="4010"/>
                  </a:lnTo>
                  <a:lnTo>
                    <a:pt x="125794" y="16957"/>
                  </a:lnTo>
                  <a:lnTo>
                    <a:pt x="126546" y="31051"/>
                  </a:lnTo>
                  <a:lnTo>
                    <a:pt x="118406" y="60914"/>
                  </a:lnTo>
                  <a:lnTo>
                    <a:pt x="92179" y="103160"/>
                  </a:lnTo>
                  <a:lnTo>
                    <a:pt x="50552" y="146681"/>
                  </a:lnTo>
                  <a:lnTo>
                    <a:pt x="4557" y="183915"/>
                  </a:lnTo>
                  <a:lnTo>
                    <a:pt x="0" y="188005"/>
                  </a:lnTo>
                  <a:lnTo>
                    <a:pt x="4267" y="183657"/>
                  </a:lnTo>
                  <a:lnTo>
                    <a:pt x="22347" y="180723"/>
                  </a:lnTo>
                  <a:lnTo>
                    <a:pt x="66135" y="179650"/>
                  </a:lnTo>
                  <a:lnTo>
                    <a:pt x="108825" y="179519"/>
                  </a:lnTo>
                  <a:lnTo>
                    <a:pt x="153544" y="179490"/>
                  </a:lnTo>
                  <a:lnTo>
                    <a:pt x="198903" y="17948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238">
            <a:extLst>
              <a:ext uri="{FF2B5EF4-FFF2-40B4-BE49-F238E27FC236}">
                <a16:creationId xmlns:a16="http://schemas.microsoft.com/office/drawing/2014/main" id="{25322DF0-386E-BDB0-F632-D98EBD4A3EB7}"/>
              </a:ext>
            </a:extLst>
          </p:cNvPr>
          <p:cNvGrpSpPr/>
          <p:nvPr/>
        </p:nvGrpSpPr>
        <p:grpSpPr>
          <a:xfrm>
            <a:off x="1786677" y="4183411"/>
            <a:ext cx="670774" cy="217140"/>
            <a:chOff x="1786677" y="4183411"/>
            <a:chExt cx="670774" cy="217140"/>
          </a:xfrm>
        </p:grpSpPr>
        <p:sp>
          <p:nvSpPr>
            <p:cNvPr id="244" name="SMARTInkShape-1011">
              <a:extLst>
                <a:ext uri="{FF2B5EF4-FFF2-40B4-BE49-F238E27FC236}">
                  <a16:creationId xmlns:a16="http://schemas.microsoft.com/office/drawing/2014/main" id="{1CACCA06-DB5A-B814-63A5-2BFD555ECE1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2438400" y="43529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012">
              <a:extLst>
                <a:ext uri="{FF2B5EF4-FFF2-40B4-BE49-F238E27FC236}">
                  <a16:creationId xmlns:a16="http://schemas.microsoft.com/office/drawing/2014/main" id="{9333677E-BF3F-AB72-CA17-1CF63C5C524B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2438400" y="42291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013">
              <a:extLst>
                <a:ext uri="{FF2B5EF4-FFF2-40B4-BE49-F238E27FC236}">
                  <a16:creationId xmlns:a16="http://schemas.microsoft.com/office/drawing/2014/main" id="{7C52917E-76DE-2E8A-1602-CB85CE6A1577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2085975" y="4392349"/>
              <a:ext cx="200026" cy="8202"/>
            </a:xfrm>
            <a:custGeom>
              <a:avLst/>
              <a:gdLst/>
              <a:ahLst/>
              <a:cxnLst/>
              <a:rect l="0" t="0" r="0" b="0"/>
              <a:pathLst>
                <a:path w="200026" h="8202">
                  <a:moveTo>
                    <a:pt x="0" y="8201"/>
                  </a:moveTo>
                  <a:lnTo>
                    <a:pt x="0" y="8201"/>
                  </a:lnTo>
                  <a:lnTo>
                    <a:pt x="46692" y="3144"/>
                  </a:lnTo>
                  <a:lnTo>
                    <a:pt x="70867" y="0"/>
                  </a:lnTo>
                  <a:lnTo>
                    <a:pt x="114852" y="6389"/>
                  </a:lnTo>
                  <a:lnTo>
                    <a:pt x="157566" y="7843"/>
                  </a:lnTo>
                  <a:lnTo>
                    <a:pt x="200025" y="8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014">
              <a:extLst>
                <a:ext uri="{FF2B5EF4-FFF2-40B4-BE49-F238E27FC236}">
                  <a16:creationId xmlns:a16="http://schemas.microsoft.com/office/drawing/2014/main" id="{45F7F78B-825F-0D1F-5F74-02CFD282E16E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2152650" y="4192717"/>
              <a:ext cx="47626" cy="198309"/>
            </a:xfrm>
            <a:custGeom>
              <a:avLst/>
              <a:gdLst/>
              <a:ahLst/>
              <a:cxnLst/>
              <a:rect l="0" t="0" r="0" b="0"/>
              <a:pathLst>
                <a:path w="47626" h="198309">
                  <a:moveTo>
                    <a:pt x="47625" y="17333"/>
                  </a:moveTo>
                  <a:lnTo>
                    <a:pt x="47625" y="17333"/>
                  </a:lnTo>
                  <a:lnTo>
                    <a:pt x="47625" y="0"/>
                  </a:lnTo>
                  <a:lnTo>
                    <a:pt x="46567" y="486"/>
                  </a:lnTo>
                  <a:lnTo>
                    <a:pt x="42569" y="3848"/>
                  </a:lnTo>
                  <a:lnTo>
                    <a:pt x="40086" y="14515"/>
                  </a:lnTo>
                  <a:lnTo>
                    <a:pt x="33436" y="47233"/>
                  </a:lnTo>
                  <a:lnTo>
                    <a:pt x="21676" y="86168"/>
                  </a:lnTo>
                  <a:lnTo>
                    <a:pt x="12850" y="131917"/>
                  </a:lnTo>
                  <a:lnTo>
                    <a:pt x="0" y="19830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015">
              <a:extLst>
                <a:ext uri="{FF2B5EF4-FFF2-40B4-BE49-F238E27FC236}">
                  <a16:creationId xmlns:a16="http://schemas.microsoft.com/office/drawing/2014/main" id="{4C7FF6F9-587A-5BA6-2619-D1723A348CCC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2085975" y="4183411"/>
              <a:ext cx="142876" cy="55215"/>
            </a:xfrm>
            <a:custGeom>
              <a:avLst/>
              <a:gdLst/>
              <a:ahLst/>
              <a:cxnLst/>
              <a:rect l="0" t="0" r="0" b="0"/>
              <a:pathLst>
                <a:path w="142876" h="55215">
                  <a:moveTo>
                    <a:pt x="0" y="55214"/>
                  </a:moveTo>
                  <a:lnTo>
                    <a:pt x="0" y="55214"/>
                  </a:lnTo>
                  <a:lnTo>
                    <a:pt x="5057" y="40045"/>
                  </a:lnTo>
                  <a:lnTo>
                    <a:pt x="16006" y="29775"/>
                  </a:lnTo>
                  <a:lnTo>
                    <a:pt x="63322" y="4597"/>
                  </a:lnTo>
                  <a:lnTo>
                    <a:pt x="87554" y="0"/>
                  </a:lnTo>
                  <a:lnTo>
                    <a:pt x="109786" y="3694"/>
                  </a:lnTo>
                  <a:lnTo>
                    <a:pt x="142875" y="1711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016">
              <a:extLst>
                <a:ext uri="{FF2B5EF4-FFF2-40B4-BE49-F238E27FC236}">
                  <a16:creationId xmlns:a16="http://schemas.microsoft.com/office/drawing/2014/main" id="{BA7B51BA-7CDB-B73B-609D-66F2247E7CAE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1786677" y="4229217"/>
              <a:ext cx="213574" cy="160459"/>
            </a:xfrm>
            <a:custGeom>
              <a:avLst/>
              <a:gdLst/>
              <a:ahLst/>
              <a:cxnLst/>
              <a:rect l="0" t="0" r="0" b="0"/>
              <a:pathLst>
                <a:path w="213574" h="160459">
                  <a:moveTo>
                    <a:pt x="146898" y="9408"/>
                  </a:moveTo>
                  <a:lnTo>
                    <a:pt x="146898" y="9408"/>
                  </a:lnTo>
                  <a:lnTo>
                    <a:pt x="165911" y="9408"/>
                  </a:lnTo>
                  <a:lnTo>
                    <a:pt x="165937" y="4351"/>
                  </a:lnTo>
                  <a:lnTo>
                    <a:pt x="164882" y="2862"/>
                  </a:lnTo>
                  <a:lnTo>
                    <a:pt x="163121" y="1869"/>
                  </a:lnTo>
                  <a:lnTo>
                    <a:pt x="152689" y="276"/>
                  </a:lnTo>
                  <a:lnTo>
                    <a:pt x="143558" y="0"/>
                  </a:lnTo>
                  <a:lnTo>
                    <a:pt x="99019" y="11646"/>
                  </a:lnTo>
                  <a:lnTo>
                    <a:pt x="59885" y="33182"/>
                  </a:lnTo>
                  <a:lnTo>
                    <a:pt x="34333" y="51142"/>
                  </a:lnTo>
                  <a:lnTo>
                    <a:pt x="7908" y="83336"/>
                  </a:lnTo>
                  <a:lnTo>
                    <a:pt x="1164" y="98356"/>
                  </a:lnTo>
                  <a:lnTo>
                    <a:pt x="0" y="104690"/>
                  </a:lnTo>
                  <a:lnTo>
                    <a:pt x="3284" y="126051"/>
                  </a:lnTo>
                  <a:lnTo>
                    <a:pt x="4589" y="128445"/>
                  </a:lnTo>
                  <a:lnTo>
                    <a:pt x="6517" y="130041"/>
                  </a:lnTo>
                  <a:lnTo>
                    <a:pt x="11481" y="132873"/>
                  </a:lnTo>
                  <a:lnTo>
                    <a:pt x="26394" y="146304"/>
                  </a:lnTo>
                  <a:lnTo>
                    <a:pt x="35485" y="149625"/>
                  </a:lnTo>
                  <a:lnTo>
                    <a:pt x="78490" y="159588"/>
                  </a:lnTo>
                  <a:lnTo>
                    <a:pt x="125895" y="160458"/>
                  </a:lnTo>
                  <a:lnTo>
                    <a:pt x="171734" y="153140"/>
                  </a:lnTo>
                  <a:lnTo>
                    <a:pt x="213573" y="1522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239">
            <a:extLst>
              <a:ext uri="{FF2B5EF4-FFF2-40B4-BE49-F238E27FC236}">
                <a16:creationId xmlns:a16="http://schemas.microsoft.com/office/drawing/2014/main" id="{87469DE1-0A78-C6F3-2239-98A6A03BC950}"/>
              </a:ext>
            </a:extLst>
          </p:cNvPr>
          <p:cNvGrpSpPr/>
          <p:nvPr/>
        </p:nvGrpSpPr>
        <p:grpSpPr>
          <a:xfrm>
            <a:off x="7743825" y="3191186"/>
            <a:ext cx="729739" cy="225972"/>
            <a:chOff x="7743825" y="3191186"/>
            <a:chExt cx="729739" cy="225972"/>
          </a:xfrm>
        </p:grpSpPr>
        <p:sp>
          <p:nvSpPr>
            <p:cNvPr id="251" name="SMARTInkShape-1017">
              <a:extLst>
                <a:ext uri="{FF2B5EF4-FFF2-40B4-BE49-F238E27FC236}">
                  <a16:creationId xmlns:a16="http://schemas.microsoft.com/office/drawing/2014/main" id="{5A12FADB-BB69-B07A-A6D8-078E6F03C3C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8335025" y="3212357"/>
              <a:ext cx="138539" cy="204801"/>
            </a:xfrm>
            <a:custGeom>
              <a:avLst/>
              <a:gdLst/>
              <a:ahLst/>
              <a:cxnLst/>
              <a:rect l="0" t="0" r="0" b="0"/>
              <a:pathLst>
                <a:path w="138539" h="204801">
                  <a:moveTo>
                    <a:pt x="75550" y="26143"/>
                  </a:moveTo>
                  <a:lnTo>
                    <a:pt x="75550" y="26143"/>
                  </a:lnTo>
                  <a:lnTo>
                    <a:pt x="83752" y="17942"/>
                  </a:lnTo>
                  <a:lnTo>
                    <a:pt x="84684" y="11954"/>
                  </a:lnTo>
                  <a:lnTo>
                    <a:pt x="82698" y="9275"/>
                  </a:lnTo>
                  <a:lnTo>
                    <a:pt x="74845" y="3477"/>
                  </a:lnTo>
                  <a:lnTo>
                    <a:pt x="69788" y="2566"/>
                  </a:lnTo>
                  <a:lnTo>
                    <a:pt x="35228" y="6288"/>
                  </a:lnTo>
                  <a:lnTo>
                    <a:pt x="28561" y="8673"/>
                  </a:lnTo>
                  <a:lnTo>
                    <a:pt x="6619" y="28481"/>
                  </a:lnTo>
                  <a:lnTo>
                    <a:pt x="2582" y="40940"/>
                  </a:lnTo>
                  <a:lnTo>
                    <a:pt x="1845" y="54944"/>
                  </a:lnTo>
                  <a:lnTo>
                    <a:pt x="5045" y="64696"/>
                  </a:lnTo>
                  <a:lnTo>
                    <a:pt x="12796" y="76137"/>
                  </a:lnTo>
                  <a:lnTo>
                    <a:pt x="58174" y="111248"/>
                  </a:lnTo>
                  <a:lnTo>
                    <a:pt x="101047" y="139113"/>
                  </a:lnTo>
                  <a:lnTo>
                    <a:pt x="108050" y="150788"/>
                  </a:lnTo>
                  <a:lnTo>
                    <a:pt x="112543" y="170473"/>
                  </a:lnTo>
                  <a:lnTo>
                    <a:pt x="108265" y="186265"/>
                  </a:lnTo>
                  <a:lnTo>
                    <a:pt x="100295" y="199293"/>
                  </a:lnTo>
                  <a:lnTo>
                    <a:pt x="96279" y="201901"/>
                  </a:lnTo>
                  <a:lnTo>
                    <a:pt x="86173" y="204800"/>
                  </a:lnTo>
                  <a:lnTo>
                    <a:pt x="54835" y="199056"/>
                  </a:lnTo>
                  <a:lnTo>
                    <a:pt x="36711" y="193657"/>
                  </a:lnTo>
                  <a:lnTo>
                    <a:pt x="23716" y="184908"/>
                  </a:lnTo>
                  <a:lnTo>
                    <a:pt x="6750" y="162044"/>
                  </a:lnTo>
                  <a:lnTo>
                    <a:pt x="0" y="142827"/>
                  </a:lnTo>
                  <a:lnTo>
                    <a:pt x="2461" y="138680"/>
                  </a:lnTo>
                  <a:lnTo>
                    <a:pt x="13555" y="126316"/>
                  </a:lnTo>
                  <a:lnTo>
                    <a:pt x="19069" y="123581"/>
                  </a:lnTo>
                  <a:lnTo>
                    <a:pt x="22021" y="122851"/>
                  </a:lnTo>
                  <a:lnTo>
                    <a:pt x="67714" y="99330"/>
                  </a:lnTo>
                  <a:lnTo>
                    <a:pt x="89456" y="88044"/>
                  </a:lnTo>
                  <a:lnTo>
                    <a:pt x="99723" y="83288"/>
                  </a:lnTo>
                  <a:lnTo>
                    <a:pt x="129782" y="57056"/>
                  </a:lnTo>
                  <a:lnTo>
                    <a:pt x="136695" y="44821"/>
                  </a:lnTo>
                  <a:lnTo>
                    <a:pt x="138538" y="38595"/>
                  </a:lnTo>
                  <a:lnTo>
                    <a:pt x="137649" y="32328"/>
                  </a:lnTo>
                  <a:lnTo>
                    <a:pt x="131020" y="19719"/>
                  </a:lnTo>
                  <a:lnTo>
                    <a:pt x="115386" y="5778"/>
                  </a:lnTo>
                  <a:lnTo>
                    <a:pt x="103486" y="1217"/>
                  </a:lnTo>
                  <a:lnTo>
                    <a:pt x="97349" y="0"/>
                  </a:lnTo>
                  <a:lnTo>
                    <a:pt x="56500" y="709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1018">
              <a:extLst>
                <a:ext uri="{FF2B5EF4-FFF2-40B4-BE49-F238E27FC236}">
                  <a16:creationId xmlns:a16="http://schemas.microsoft.com/office/drawing/2014/main" id="{814F9C61-7462-DC80-C697-3367AA7F7E7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8102709" y="3224095"/>
              <a:ext cx="124843" cy="127732"/>
            </a:xfrm>
            <a:custGeom>
              <a:avLst/>
              <a:gdLst/>
              <a:ahLst/>
              <a:cxnLst/>
              <a:rect l="0" t="0" r="0" b="0"/>
              <a:pathLst>
                <a:path w="124843" h="127732">
                  <a:moveTo>
                    <a:pt x="79266" y="42980"/>
                  </a:moveTo>
                  <a:lnTo>
                    <a:pt x="79266" y="42980"/>
                  </a:lnTo>
                  <a:lnTo>
                    <a:pt x="79266" y="37923"/>
                  </a:lnTo>
                  <a:lnTo>
                    <a:pt x="80324" y="36434"/>
                  </a:lnTo>
                  <a:lnTo>
                    <a:pt x="82088" y="35441"/>
                  </a:lnTo>
                  <a:lnTo>
                    <a:pt x="84322" y="34779"/>
                  </a:lnTo>
                  <a:lnTo>
                    <a:pt x="85813" y="33279"/>
                  </a:lnTo>
                  <a:lnTo>
                    <a:pt x="87467" y="28791"/>
                  </a:lnTo>
                  <a:lnTo>
                    <a:pt x="88400" y="15257"/>
                  </a:lnTo>
                  <a:lnTo>
                    <a:pt x="87472" y="11798"/>
                  </a:lnTo>
                  <a:lnTo>
                    <a:pt x="85795" y="9492"/>
                  </a:lnTo>
                  <a:lnTo>
                    <a:pt x="75500" y="735"/>
                  </a:lnTo>
                  <a:lnTo>
                    <a:pt x="71463" y="0"/>
                  </a:lnTo>
                  <a:lnTo>
                    <a:pt x="61335" y="2006"/>
                  </a:lnTo>
                  <a:lnTo>
                    <a:pt x="52600" y="9247"/>
                  </a:lnTo>
                  <a:lnTo>
                    <a:pt x="15320" y="49586"/>
                  </a:lnTo>
                  <a:lnTo>
                    <a:pt x="1641" y="73512"/>
                  </a:lnTo>
                  <a:lnTo>
                    <a:pt x="0" y="80268"/>
                  </a:lnTo>
                  <a:lnTo>
                    <a:pt x="2453" y="102362"/>
                  </a:lnTo>
                  <a:lnTo>
                    <a:pt x="12997" y="117607"/>
                  </a:lnTo>
                  <a:lnTo>
                    <a:pt x="26530" y="123772"/>
                  </a:lnTo>
                  <a:lnTo>
                    <a:pt x="56031" y="127731"/>
                  </a:lnTo>
                  <a:lnTo>
                    <a:pt x="69292" y="122627"/>
                  </a:lnTo>
                  <a:lnTo>
                    <a:pt x="82242" y="112246"/>
                  </a:lnTo>
                  <a:lnTo>
                    <a:pt x="112920" y="74513"/>
                  </a:lnTo>
                  <a:lnTo>
                    <a:pt x="122281" y="51617"/>
                  </a:lnTo>
                  <a:lnTo>
                    <a:pt x="124842" y="37647"/>
                  </a:lnTo>
                  <a:lnTo>
                    <a:pt x="123408" y="30958"/>
                  </a:lnTo>
                  <a:lnTo>
                    <a:pt x="108721" y="7836"/>
                  </a:lnTo>
                  <a:lnTo>
                    <a:pt x="105252" y="3676"/>
                  </a:lnTo>
                  <a:lnTo>
                    <a:pt x="101882" y="1960"/>
                  </a:lnTo>
                  <a:lnTo>
                    <a:pt x="88791" y="48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019">
              <a:extLst>
                <a:ext uri="{FF2B5EF4-FFF2-40B4-BE49-F238E27FC236}">
                  <a16:creationId xmlns:a16="http://schemas.microsoft.com/office/drawing/2014/main" id="{571659A5-F87F-8E0C-8F1B-B7FBC227515A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7953375" y="33528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020">
              <a:extLst>
                <a:ext uri="{FF2B5EF4-FFF2-40B4-BE49-F238E27FC236}">
                  <a16:creationId xmlns:a16="http://schemas.microsoft.com/office/drawing/2014/main" id="{52C2AA9F-950A-520A-1BE2-C09A1E600F98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743825" y="3191186"/>
              <a:ext cx="152349" cy="171140"/>
            </a:xfrm>
            <a:custGeom>
              <a:avLst/>
              <a:gdLst/>
              <a:ahLst/>
              <a:cxnLst/>
              <a:rect l="0" t="0" r="0" b="0"/>
              <a:pathLst>
                <a:path w="152349" h="171140">
                  <a:moveTo>
                    <a:pt x="0" y="9214"/>
                  </a:moveTo>
                  <a:lnTo>
                    <a:pt x="0" y="9214"/>
                  </a:lnTo>
                  <a:lnTo>
                    <a:pt x="5056" y="9214"/>
                  </a:lnTo>
                  <a:lnTo>
                    <a:pt x="23850" y="3726"/>
                  </a:lnTo>
                  <a:lnTo>
                    <a:pt x="43873" y="6059"/>
                  </a:lnTo>
                  <a:lnTo>
                    <a:pt x="89491" y="737"/>
                  </a:lnTo>
                  <a:lnTo>
                    <a:pt x="105303" y="0"/>
                  </a:lnTo>
                  <a:lnTo>
                    <a:pt x="152222" y="9204"/>
                  </a:lnTo>
                  <a:lnTo>
                    <a:pt x="152348" y="14267"/>
                  </a:lnTo>
                  <a:lnTo>
                    <a:pt x="136151" y="60671"/>
                  </a:lnTo>
                  <a:lnTo>
                    <a:pt x="120600" y="104969"/>
                  </a:lnTo>
                  <a:lnTo>
                    <a:pt x="106653" y="148400"/>
                  </a:lnTo>
                  <a:lnTo>
                    <a:pt x="104775" y="1711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240">
            <a:extLst>
              <a:ext uri="{FF2B5EF4-FFF2-40B4-BE49-F238E27FC236}">
                <a16:creationId xmlns:a16="http://schemas.microsoft.com/office/drawing/2014/main" id="{974002B0-112C-6732-7563-E4726146A76A}"/>
              </a:ext>
            </a:extLst>
          </p:cNvPr>
          <p:cNvGrpSpPr/>
          <p:nvPr/>
        </p:nvGrpSpPr>
        <p:grpSpPr>
          <a:xfrm>
            <a:off x="7305675" y="3228975"/>
            <a:ext cx="161926" cy="76201"/>
            <a:chOff x="7305675" y="3228975"/>
            <a:chExt cx="161926" cy="76201"/>
          </a:xfrm>
        </p:grpSpPr>
        <p:sp>
          <p:nvSpPr>
            <p:cNvPr id="256" name="SMARTInkShape-1021">
              <a:extLst>
                <a:ext uri="{FF2B5EF4-FFF2-40B4-BE49-F238E27FC236}">
                  <a16:creationId xmlns:a16="http://schemas.microsoft.com/office/drawing/2014/main" id="{84E974FA-92F6-06A6-2CAF-83F5F5A78E0B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7315200" y="3305175"/>
              <a:ext cx="152401" cy="1"/>
            </a:xfrm>
            <a:custGeom>
              <a:avLst/>
              <a:gdLst/>
              <a:ahLst/>
              <a:cxnLst/>
              <a:rect l="0" t="0" r="0" b="0"/>
              <a:pathLst>
                <a:path w="152401" h="1">
                  <a:moveTo>
                    <a:pt x="0" y="0"/>
                  </a:moveTo>
                  <a:lnTo>
                    <a:pt x="0" y="0"/>
                  </a:lnTo>
                  <a:lnTo>
                    <a:pt x="41418" y="0"/>
                  </a:lnTo>
                  <a:lnTo>
                    <a:pt x="85104" y="0"/>
                  </a:lnTo>
                  <a:lnTo>
                    <a:pt x="126667" y="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022">
              <a:extLst>
                <a:ext uri="{FF2B5EF4-FFF2-40B4-BE49-F238E27FC236}">
                  <a16:creationId xmlns:a16="http://schemas.microsoft.com/office/drawing/2014/main" id="{FCDDB38B-C354-B651-EFC4-19FB619D4CA7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7305675" y="3228975"/>
              <a:ext cx="133351" cy="9134"/>
            </a:xfrm>
            <a:custGeom>
              <a:avLst/>
              <a:gdLst/>
              <a:ahLst/>
              <a:cxnLst/>
              <a:rect l="0" t="0" r="0" b="0"/>
              <a:pathLst>
                <a:path w="133351" h="9134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2822"/>
                  </a:lnTo>
                  <a:lnTo>
                    <a:pt x="13257" y="5056"/>
                  </a:lnTo>
                  <a:lnTo>
                    <a:pt x="22120" y="7539"/>
                  </a:lnTo>
                  <a:lnTo>
                    <a:pt x="45057" y="9133"/>
                  </a:lnTo>
                  <a:lnTo>
                    <a:pt x="87660" y="12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9" name="SMARTInkShape-1023">
            <a:extLst>
              <a:ext uri="{FF2B5EF4-FFF2-40B4-BE49-F238E27FC236}">
                <a16:creationId xmlns:a16="http://schemas.microsoft.com/office/drawing/2014/main" id="{5B781CC2-7141-85C0-51C1-7E993C4A11A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6811018" y="3210317"/>
            <a:ext cx="131583" cy="140960"/>
          </a:xfrm>
          <a:custGeom>
            <a:avLst/>
            <a:gdLst/>
            <a:ahLst/>
            <a:cxnLst/>
            <a:rect l="0" t="0" r="0" b="0"/>
            <a:pathLst>
              <a:path w="131583" h="140960">
                <a:moveTo>
                  <a:pt x="123182" y="9133"/>
                </a:moveTo>
                <a:lnTo>
                  <a:pt x="123182" y="9133"/>
                </a:lnTo>
                <a:lnTo>
                  <a:pt x="123182" y="14621"/>
                </a:lnTo>
                <a:lnTo>
                  <a:pt x="123182" y="9133"/>
                </a:lnTo>
                <a:lnTo>
                  <a:pt x="114050" y="9133"/>
                </a:lnTo>
                <a:lnTo>
                  <a:pt x="97290" y="932"/>
                </a:lnTo>
                <a:lnTo>
                  <a:pt x="80233" y="0"/>
                </a:lnTo>
                <a:lnTo>
                  <a:pt x="60127" y="4781"/>
                </a:lnTo>
                <a:lnTo>
                  <a:pt x="18476" y="30209"/>
                </a:lnTo>
                <a:lnTo>
                  <a:pt x="6668" y="40543"/>
                </a:lnTo>
                <a:lnTo>
                  <a:pt x="2607" y="47082"/>
                </a:lnTo>
                <a:lnTo>
                  <a:pt x="0" y="54847"/>
                </a:lnTo>
                <a:lnTo>
                  <a:pt x="2465" y="58731"/>
                </a:lnTo>
                <a:lnTo>
                  <a:pt x="8147" y="63985"/>
                </a:lnTo>
                <a:lnTo>
                  <a:pt x="17727" y="69848"/>
                </a:lnTo>
                <a:lnTo>
                  <a:pt x="58607" y="80341"/>
                </a:lnTo>
                <a:lnTo>
                  <a:pt x="100583" y="98152"/>
                </a:lnTo>
                <a:lnTo>
                  <a:pt x="119897" y="112650"/>
                </a:lnTo>
                <a:lnTo>
                  <a:pt x="127014" y="121463"/>
                </a:lnTo>
                <a:lnTo>
                  <a:pt x="131582" y="130687"/>
                </a:lnTo>
                <a:lnTo>
                  <a:pt x="117204" y="137341"/>
                </a:lnTo>
                <a:lnTo>
                  <a:pt x="97892" y="140959"/>
                </a:lnTo>
                <a:lnTo>
                  <a:pt x="51222" y="133751"/>
                </a:lnTo>
                <a:lnTo>
                  <a:pt x="23309" y="132135"/>
                </a:lnTo>
                <a:lnTo>
                  <a:pt x="18500" y="130293"/>
                </a:lnTo>
                <a:lnTo>
                  <a:pt x="8882" y="123433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2" name="SMARTInkShape-Group242">
            <a:extLst>
              <a:ext uri="{FF2B5EF4-FFF2-40B4-BE49-F238E27FC236}">
                <a16:creationId xmlns:a16="http://schemas.microsoft.com/office/drawing/2014/main" id="{7B620716-B661-9870-DE1C-34D847FE8CEF}"/>
              </a:ext>
            </a:extLst>
          </p:cNvPr>
          <p:cNvGrpSpPr/>
          <p:nvPr/>
        </p:nvGrpSpPr>
        <p:grpSpPr>
          <a:xfrm>
            <a:off x="8289290" y="2705100"/>
            <a:ext cx="396822" cy="203478"/>
            <a:chOff x="8289290" y="2705100"/>
            <a:chExt cx="396822" cy="203478"/>
          </a:xfrm>
        </p:grpSpPr>
        <p:sp>
          <p:nvSpPr>
            <p:cNvPr id="260" name="SMARTInkShape-1024">
              <a:extLst>
                <a:ext uri="{FF2B5EF4-FFF2-40B4-BE49-F238E27FC236}">
                  <a16:creationId xmlns:a16="http://schemas.microsoft.com/office/drawing/2014/main" id="{FC8134C3-F3AC-CAA0-86B4-42EA46763D10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8524875" y="2705100"/>
              <a:ext cx="161237" cy="203478"/>
            </a:xfrm>
            <a:custGeom>
              <a:avLst/>
              <a:gdLst/>
              <a:ahLst/>
              <a:cxnLst/>
              <a:rect l="0" t="0" r="0" b="0"/>
              <a:pathLst>
                <a:path w="161237" h="203478">
                  <a:moveTo>
                    <a:pt x="142875" y="0"/>
                  </a:moveTo>
                  <a:lnTo>
                    <a:pt x="142875" y="0"/>
                  </a:lnTo>
                  <a:lnTo>
                    <a:pt x="152009" y="0"/>
                  </a:lnTo>
                  <a:lnTo>
                    <a:pt x="147226" y="0"/>
                  </a:lnTo>
                  <a:lnTo>
                    <a:pt x="141987" y="2822"/>
                  </a:lnTo>
                  <a:lnTo>
                    <a:pt x="136130" y="6546"/>
                  </a:lnTo>
                  <a:lnTo>
                    <a:pt x="110893" y="16868"/>
                  </a:lnTo>
                  <a:lnTo>
                    <a:pt x="82349" y="41994"/>
                  </a:lnTo>
                  <a:lnTo>
                    <a:pt x="50839" y="83415"/>
                  </a:lnTo>
                  <a:lnTo>
                    <a:pt x="33231" y="122658"/>
                  </a:lnTo>
                  <a:lnTo>
                    <a:pt x="29188" y="145060"/>
                  </a:lnTo>
                  <a:lnTo>
                    <a:pt x="28756" y="165395"/>
                  </a:lnTo>
                  <a:lnTo>
                    <a:pt x="29756" y="170588"/>
                  </a:lnTo>
                  <a:lnTo>
                    <a:pt x="31478" y="174051"/>
                  </a:lnTo>
                  <a:lnTo>
                    <a:pt x="38960" y="184568"/>
                  </a:lnTo>
                  <a:lnTo>
                    <a:pt x="41849" y="189720"/>
                  </a:lnTo>
                  <a:lnTo>
                    <a:pt x="56346" y="198267"/>
                  </a:lnTo>
                  <a:lnTo>
                    <a:pt x="74785" y="203477"/>
                  </a:lnTo>
                  <a:lnTo>
                    <a:pt x="90036" y="202265"/>
                  </a:lnTo>
                  <a:lnTo>
                    <a:pt x="124940" y="192021"/>
                  </a:lnTo>
                  <a:lnTo>
                    <a:pt x="145839" y="176650"/>
                  </a:lnTo>
                  <a:lnTo>
                    <a:pt x="154070" y="169175"/>
                  </a:lnTo>
                  <a:lnTo>
                    <a:pt x="158434" y="159503"/>
                  </a:lnTo>
                  <a:lnTo>
                    <a:pt x="161236" y="141103"/>
                  </a:lnTo>
                  <a:lnTo>
                    <a:pt x="150331" y="131151"/>
                  </a:lnTo>
                  <a:lnTo>
                    <a:pt x="133489" y="121789"/>
                  </a:lnTo>
                  <a:lnTo>
                    <a:pt x="118947" y="117628"/>
                  </a:lnTo>
                  <a:lnTo>
                    <a:pt x="78380" y="122277"/>
                  </a:lnTo>
                  <a:lnTo>
                    <a:pt x="71303" y="122793"/>
                  </a:lnTo>
                  <a:lnTo>
                    <a:pt x="46174" y="133632"/>
                  </a:lnTo>
                  <a:lnTo>
                    <a:pt x="20531" y="149197"/>
                  </a:lnTo>
                  <a:lnTo>
                    <a:pt x="13357" y="15203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025">
              <a:extLst>
                <a:ext uri="{FF2B5EF4-FFF2-40B4-BE49-F238E27FC236}">
                  <a16:creationId xmlns:a16="http://schemas.microsoft.com/office/drawing/2014/main" id="{07C066B6-5122-2DA3-C851-5D2B8C9495C5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289290" y="2716376"/>
              <a:ext cx="158235" cy="174117"/>
            </a:xfrm>
            <a:custGeom>
              <a:avLst/>
              <a:gdLst/>
              <a:ahLst/>
              <a:cxnLst/>
              <a:rect l="0" t="0" r="0" b="0"/>
              <a:pathLst>
                <a:path w="158235" h="174117">
                  <a:moveTo>
                    <a:pt x="92710" y="26824"/>
                  </a:moveTo>
                  <a:lnTo>
                    <a:pt x="92710" y="26824"/>
                  </a:lnTo>
                  <a:lnTo>
                    <a:pt x="100912" y="26824"/>
                  </a:lnTo>
                  <a:lnTo>
                    <a:pt x="101352" y="25766"/>
                  </a:lnTo>
                  <a:lnTo>
                    <a:pt x="102119" y="18623"/>
                  </a:lnTo>
                  <a:lnTo>
                    <a:pt x="88967" y="4158"/>
                  </a:lnTo>
                  <a:lnTo>
                    <a:pt x="82933" y="875"/>
                  </a:lnTo>
                  <a:lnTo>
                    <a:pt x="79842" y="0"/>
                  </a:lnTo>
                  <a:lnTo>
                    <a:pt x="70763" y="1849"/>
                  </a:lnTo>
                  <a:lnTo>
                    <a:pt x="34983" y="15656"/>
                  </a:lnTo>
                  <a:lnTo>
                    <a:pt x="6034" y="38263"/>
                  </a:lnTo>
                  <a:lnTo>
                    <a:pt x="1270" y="48135"/>
                  </a:lnTo>
                  <a:lnTo>
                    <a:pt x="0" y="53732"/>
                  </a:lnTo>
                  <a:lnTo>
                    <a:pt x="213" y="58521"/>
                  </a:lnTo>
                  <a:lnTo>
                    <a:pt x="3269" y="66664"/>
                  </a:lnTo>
                  <a:lnTo>
                    <a:pt x="10941" y="77199"/>
                  </a:lnTo>
                  <a:lnTo>
                    <a:pt x="30029" y="87023"/>
                  </a:lnTo>
                  <a:lnTo>
                    <a:pt x="74157" y="100785"/>
                  </a:lnTo>
                  <a:lnTo>
                    <a:pt x="87640" y="104146"/>
                  </a:lnTo>
                  <a:lnTo>
                    <a:pt x="121284" y="124351"/>
                  </a:lnTo>
                  <a:lnTo>
                    <a:pt x="133043" y="134508"/>
                  </a:lnTo>
                  <a:lnTo>
                    <a:pt x="137094" y="143828"/>
                  </a:lnTo>
                  <a:lnTo>
                    <a:pt x="139694" y="162002"/>
                  </a:lnTo>
                  <a:lnTo>
                    <a:pt x="138851" y="164567"/>
                  </a:lnTo>
                  <a:lnTo>
                    <a:pt x="137228" y="166278"/>
                  </a:lnTo>
                  <a:lnTo>
                    <a:pt x="121965" y="174080"/>
                  </a:lnTo>
                  <a:lnTo>
                    <a:pt x="107830" y="174116"/>
                  </a:lnTo>
                  <a:lnTo>
                    <a:pt x="65734" y="162676"/>
                  </a:lnTo>
                  <a:lnTo>
                    <a:pt x="46655" y="150516"/>
                  </a:lnTo>
                  <a:lnTo>
                    <a:pt x="40491" y="144240"/>
                  </a:lnTo>
                  <a:lnTo>
                    <a:pt x="37751" y="137923"/>
                  </a:lnTo>
                  <a:lnTo>
                    <a:pt x="38080" y="134757"/>
                  </a:lnTo>
                  <a:lnTo>
                    <a:pt x="41266" y="128416"/>
                  </a:lnTo>
                  <a:lnTo>
                    <a:pt x="87055" y="106198"/>
                  </a:lnTo>
                  <a:lnTo>
                    <a:pt x="133070" y="87149"/>
                  </a:lnTo>
                  <a:lnTo>
                    <a:pt x="146279" y="80799"/>
                  </a:lnTo>
                  <a:lnTo>
                    <a:pt x="150647" y="76566"/>
                  </a:lnTo>
                  <a:lnTo>
                    <a:pt x="155502" y="66218"/>
                  </a:lnTo>
                  <a:lnTo>
                    <a:pt x="158234" y="53548"/>
                  </a:lnTo>
                  <a:lnTo>
                    <a:pt x="157560" y="49932"/>
                  </a:lnTo>
                  <a:lnTo>
                    <a:pt x="153988" y="43091"/>
                  </a:lnTo>
                  <a:lnTo>
                    <a:pt x="140970" y="28234"/>
                  </a:lnTo>
                  <a:lnTo>
                    <a:pt x="129681" y="22159"/>
                  </a:lnTo>
                  <a:lnTo>
                    <a:pt x="98910" y="17939"/>
                  </a:lnTo>
                  <a:lnTo>
                    <a:pt x="86294" y="17583"/>
                  </a:lnTo>
                  <a:lnTo>
                    <a:pt x="82083" y="18547"/>
                  </a:lnTo>
                  <a:lnTo>
                    <a:pt x="73660" y="268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6" name="SMARTInkShape-Group243">
            <a:extLst>
              <a:ext uri="{FF2B5EF4-FFF2-40B4-BE49-F238E27FC236}">
                <a16:creationId xmlns:a16="http://schemas.microsoft.com/office/drawing/2014/main" id="{74D76AF1-3425-F6FE-5217-2A06610670B4}"/>
              </a:ext>
            </a:extLst>
          </p:cNvPr>
          <p:cNvGrpSpPr/>
          <p:nvPr/>
        </p:nvGrpSpPr>
        <p:grpSpPr>
          <a:xfrm>
            <a:off x="7763311" y="2700603"/>
            <a:ext cx="423892" cy="194932"/>
            <a:chOff x="7763311" y="2700603"/>
            <a:chExt cx="423892" cy="194932"/>
          </a:xfrm>
        </p:grpSpPr>
        <p:sp>
          <p:nvSpPr>
            <p:cNvPr id="263" name="SMARTInkShape-1026">
              <a:extLst>
                <a:ext uri="{FF2B5EF4-FFF2-40B4-BE49-F238E27FC236}">
                  <a16:creationId xmlns:a16="http://schemas.microsoft.com/office/drawing/2014/main" id="{F1CB1338-AB13-79B4-A505-B4BFF9281C42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8172450" y="2857500"/>
              <a:ext cx="14753" cy="9526"/>
            </a:xfrm>
            <a:custGeom>
              <a:avLst/>
              <a:gdLst/>
              <a:ahLst/>
              <a:cxnLst/>
              <a:rect l="0" t="0" r="0" b="0"/>
              <a:pathLst>
                <a:path w="14753" h="9526">
                  <a:moveTo>
                    <a:pt x="0" y="9525"/>
                  </a:moveTo>
                  <a:lnTo>
                    <a:pt x="0" y="9525"/>
                  </a:lnTo>
                  <a:lnTo>
                    <a:pt x="14190" y="9525"/>
                  </a:lnTo>
                  <a:lnTo>
                    <a:pt x="14752" y="8467"/>
                  </a:lnTo>
                  <a:lnTo>
                    <a:pt x="14067" y="670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027">
              <a:extLst>
                <a:ext uri="{FF2B5EF4-FFF2-40B4-BE49-F238E27FC236}">
                  <a16:creationId xmlns:a16="http://schemas.microsoft.com/office/drawing/2014/main" id="{D27D4ED8-0DD1-D9BF-BDC3-9E8269B98146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991873" y="2700603"/>
              <a:ext cx="132953" cy="194932"/>
            </a:xfrm>
            <a:custGeom>
              <a:avLst/>
              <a:gdLst/>
              <a:ahLst/>
              <a:cxnLst/>
              <a:rect l="0" t="0" r="0" b="0"/>
              <a:pathLst>
                <a:path w="132953" h="194932">
                  <a:moveTo>
                    <a:pt x="132952" y="71172"/>
                  </a:moveTo>
                  <a:lnTo>
                    <a:pt x="132952" y="71172"/>
                  </a:lnTo>
                  <a:lnTo>
                    <a:pt x="132952" y="62971"/>
                  </a:lnTo>
                  <a:lnTo>
                    <a:pt x="131894" y="62530"/>
                  </a:lnTo>
                  <a:lnTo>
                    <a:pt x="127896" y="62039"/>
                  </a:lnTo>
                  <a:lnTo>
                    <a:pt x="126405" y="60850"/>
                  </a:lnTo>
                  <a:lnTo>
                    <a:pt x="115342" y="44323"/>
                  </a:lnTo>
                  <a:lnTo>
                    <a:pt x="91549" y="20252"/>
                  </a:lnTo>
                  <a:lnTo>
                    <a:pt x="85270" y="16791"/>
                  </a:lnTo>
                  <a:lnTo>
                    <a:pt x="67560" y="9512"/>
                  </a:lnTo>
                  <a:lnTo>
                    <a:pt x="54897" y="927"/>
                  </a:lnTo>
                  <a:lnTo>
                    <a:pt x="51282" y="0"/>
                  </a:lnTo>
                  <a:lnTo>
                    <a:pt x="47814" y="441"/>
                  </a:lnTo>
                  <a:lnTo>
                    <a:pt x="37876" y="3295"/>
                  </a:lnTo>
                  <a:lnTo>
                    <a:pt x="34642" y="3695"/>
                  </a:lnTo>
                  <a:lnTo>
                    <a:pt x="14923" y="14373"/>
                  </a:lnTo>
                  <a:lnTo>
                    <a:pt x="9816" y="20606"/>
                  </a:lnTo>
                  <a:lnTo>
                    <a:pt x="4141" y="35998"/>
                  </a:lnTo>
                  <a:lnTo>
                    <a:pt x="0" y="77221"/>
                  </a:lnTo>
                  <a:lnTo>
                    <a:pt x="4777" y="96483"/>
                  </a:lnTo>
                  <a:lnTo>
                    <a:pt x="9401" y="99688"/>
                  </a:lnTo>
                  <a:lnTo>
                    <a:pt x="38404" y="99949"/>
                  </a:lnTo>
                  <a:lnTo>
                    <a:pt x="46129" y="97014"/>
                  </a:lnTo>
                  <a:lnTo>
                    <a:pt x="77589" y="77362"/>
                  </a:lnTo>
                  <a:lnTo>
                    <a:pt x="109486" y="37558"/>
                  </a:lnTo>
                  <a:lnTo>
                    <a:pt x="107353" y="39651"/>
                  </a:lnTo>
                  <a:lnTo>
                    <a:pt x="105700" y="44110"/>
                  </a:lnTo>
                  <a:lnTo>
                    <a:pt x="99398" y="83225"/>
                  </a:lnTo>
                  <a:lnTo>
                    <a:pt x="96199" y="120134"/>
                  </a:lnTo>
                  <a:lnTo>
                    <a:pt x="95030" y="164507"/>
                  </a:lnTo>
                  <a:lnTo>
                    <a:pt x="94852" y="194931"/>
                  </a:lnTo>
                  <a:lnTo>
                    <a:pt x="94852" y="18547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028">
              <a:extLst>
                <a:ext uri="{FF2B5EF4-FFF2-40B4-BE49-F238E27FC236}">
                  <a16:creationId xmlns:a16="http://schemas.microsoft.com/office/drawing/2014/main" id="{39FA0676-D0AE-7321-69C7-AE4629F5AC88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763311" y="2735047"/>
              <a:ext cx="209115" cy="150863"/>
            </a:xfrm>
            <a:custGeom>
              <a:avLst/>
              <a:gdLst/>
              <a:ahLst/>
              <a:cxnLst/>
              <a:rect l="0" t="0" r="0" b="0"/>
              <a:pathLst>
                <a:path w="209115" h="150863">
                  <a:moveTo>
                    <a:pt x="28139" y="46253"/>
                  </a:moveTo>
                  <a:lnTo>
                    <a:pt x="28139" y="46253"/>
                  </a:lnTo>
                  <a:lnTo>
                    <a:pt x="28139" y="37120"/>
                  </a:lnTo>
                  <a:lnTo>
                    <a:pt x="50529" y="14348"/>
                  </a:lnTo>
                  <a:lnTo>
                    <a:pt x="59610" y="10906"/>
                  </a:lnTo>
                  <a:lnTo>
                    <a:pt x="81241" y="7457"/>
                  </a:lnTo>
                  <a:lnTo>
                    <a:pt x="94641" y="685"/>
                  </a:lnTo>
                  <a:lnTo>
                    <a:pt x="97874" y="0"/>
                  </a:lnTo>
                  <a:lnTo>
                    <a:pt x="100028" y="601"/>
                  </a:lnTo>
                  <a:lnTo>
                    <a:pt x="101466" y="2060"/>
                  </a:lnTo>
                  <a:lnTo>
                    <a:pt x="102424" y="4091"/>
                  </a:lnTo>
                  <a:lnTo>
                    <a:pt x="104171" y="34311"/>
                  </a:lnTo>
                  <a:lnTo>
                    <a:pt x="96701" y="59103"/>
                  </a:lnTo>
                  <a:lnTo>
                    <a:pt x="85034" y="81560"/>
                  </a:lnTo>
                  <a:lnTo>
                    <a:pt x="54848" y="114616"/>
                  </a:lnTo>
                  <a:lnTo>
                    <a:pt x="32435" y="128509"/>
                  </a:lnTo>
                  <a:lnTo>
                    <a:pt x="10715" y="138241"/>
                  </a:lnTo>
                  <a:lnTo>
                    <a:pt x="0" y="150467"/>
                  </a:lnTo>
                  <a:lnTo>
                    <a:pt x="4750" y="150862"/>
                  </a:lnTo>
                  <a:lnTo>
                    <a:pt x="48932" y="135830"/>
                  </a:lnTo>
                  <a:lnTo>
                    <a:pt x="88455" y="132739"/>
                  </a:lnTo>
                  <a:lnTo>
                    <a:pt x="128510" y="131020"/>
                  </a:lnTo>
                  <a:lnTo>
                    <a:pt x="172326" y="123344"/>
                  </a:lnTo>
                  <a:lnTo>
                    <a:pt x="209114" y="12245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244">
            <a:extLst>
              <a:ext uri="{FF2B5EF4-FFF2-40B4-BE49-F238E27FC236}">
                <a16:creationId xmlns:a16="http://schemas.microsoft.com/office/drawing/2014/main" id="{ED656E18-B2E6-D6A2-249A-8288D7648FD3}"/>
              </a:ext>
            </a:extLst>
          </p:cNvPr>
          <p:cNvGrpSpPr/>
          <p:nvPr/>
        </p:nvGrpSpPr>
        <p:grpSpPr>
          <a:xfrm>
            <a:off x="7277100" y="2790825"/>
            <a:ext cx="190501" cy="76201"/>
            <a:chOff x="7277100" y="2790825"/>
            <a:chExt cx="190501" cy="76201"/>
          </a:xfrm>
        </p:grpSpPr>
        <p:sp>
          <p:nvSpPr>
            <p:cNvPr id="267" name="SMARTInkShape-1029">
              <a:extLst>
                <a:ext uri="{FF2B5EF4-FFF2-40B4-BE49-F238E27FC236}">
                  <a16:creationId xmlns:a16="http://schemas.microsoft.com/office/drawing/2014/main" id="{C8ACD783-EBE0-8199-4CC5-CEB5485EC241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7286625" y="2857500"/>
              <a:ext cx="180976" cy="9526"/>
            </a:xfrm>
            <a:custGeom>
              <a:avLst/>
              <a:gdLst/>
              <a:ahLst/>
              <a:cxnLst/>
              <a:rect l="0" t="0" r="0" b="0"/>
              <a:pathLst>
                <a:path w="180976" h="9526">
                  <a:moveTo>
                    <a:pt x="0" y="0"/>
                  </a:moveTo>
                  <a:lnTo>
                    <a:pt x="0" y="0"/>
                  </a:lnTo>
                  <a:lnTo>
                    <a:pt x="41156" y="0"/>
                  </a:lnTo>
                  <a:lnTo>
                    <a:pt x="84134" y="0"/>
                  </a:lnTo>
                  <a:lnTo>
                    <a:pt x="123511" y="0"/>
                  </a:lnTo>
                  <a:lnTo>
                    <a:pt x="18097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030">
              <a:extLst>
                <a:ext uri="{FF2B5EF4-FFF2-40B4-BE49-F238E27FC236}">
                  <a16:creationId xmlns:a16="http://schemas.microsoft.com/office/drawing/2014/main" id="{3FC2C073-D822-9F24-2DB7-49D337B76417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277100" y="2790825"/>
              <a:ext cx="114301" cy="1"/>
            </a:xfrm>
            <a:custGeom>
              <a:avLst/>
              <a:gdLst/>
              <a:ahLst/>
              <a:cxnLst/>
              <a:rect l="0" t="0" r="0" b="0"/>
              <a:pathLst>
                <a:path w="114301" h="1">
                  <a:moveTo>
                    <a:pt x="0" y="0"/>
                  </a:moveTo>
                  <a:lnTo>
                    <a:pt x="0" y="0"/>
                  </a:lnTo>
                  <a:lnTo>
                    <a:pt x="41756" y="0"/>
                  </a:lnTo>
                  <a:lnTo>
                    <a:pt x="85753" y="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245">
            <a:extLst>
              <a:ext uri="{FF2B5EF4-FFF2-40B4-BE49-F238E27FC236}">
                <a16:creationId xmlns:a16="http://schemas.microsoft.com/office/drawing/2014/main" id="{8178AB54-CCF7-7B76-5032-F803993DFAC2}"/>
              </a:ext>
            </a:extLst>
          </p:cNvPr>
          <p:cNvGrpSpPr/>
          <p:nvPr/>
        </p:nvGrpSpPr>
        <p:grpSpPr>
          <a:xfrm>
            <a:off x="6619875" y="2686051"/>
            <a:ext cx="293067" cy="260184"/>
            <a:chOff x="6619875" y="2686051"/>
            <a:chExt cx="293067" cy="260184"/>
          </a:xfrm>
        </p:grpSpPr>
        <p:sp>
          <p:nvSpPr>
            <p:cNvPr id="270" name="SMARTInkShape-1031">
              <a:extLst>
                <a:ext uri="{FF2B5EF4-FFF2-40B4-BE49-F238E27FC236}">
                  <a16:creationId xmlns:a16="http://schemas.microsoft.com/office/drawing/2014/main" id="{710D1CB1-5864-325B-C4EB-21E5EA6C58B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6629400" y="2686051"/>
              <a:ext cx="283542" cy="9525"/>
            </a:xfrm>
            <a:custGeom>
              <a:avLst/>
              <a:gdLst/>
              <a:ahLst/>
              <a:cxnLst/>
              <a:rect l="0" t="0" r="0" b="0"/>
              <a:pathLst>
                <a:path w="283542" h="9525">
                  <a:moveTo>
                    <a:pt x="0" y="9524"/>
                  </a:moveTo>
                  <a:lnTo>
                    <a:pt x="0" y="9524"/>
                  </a:lnTo>
                  <a:lnTo>
                    <a:pt x="36628" y="9524"/>
                  </a:lnTo>
                  <a:lnTo>
                    <a:pt x="76352" y="9524"/>
                  </a:lnTo>
                  <a:lnTo>
                    <a:pt x="116580" y="4468"/>
                  </a:lnTo>
                  <a:lnTo>
                    <a:pt x="160366" y="1323"/>
                  </a:lnTo>
                  <a:lnTo>
                    <a:pt x="200815" y="260"/>
                  </a:lnTo>
                  <a:lnTo>
                    <a:pt x="247754" y="34"/>
                  </a:lnTo>
                  <a:lnTo>
                    <a:pt x="283541" y="0"/>
                  </a:lnTo>
                  <a:lnTo>
                    <a:pt x="283219" y="1058"/>
                  </a:lnTo>
                  <a:lnTo>
                    <a:pt x="276225" y="95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032">
              <a:extLst>
                <a:ext uri="{FF2B5EF4-FFF2-40B4-BE49-F238E27FC236}">
                  <a16:creationId xmlns:a16="http://schemas.microsoft.com/office/drawing/2014/main" id="{FB77AD14-4AC7-BEAC-1B82-A493F34C5B7D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6619875" y="2771940"/>
              <a:ext cx="276226" cy="174295"/>
            </a:xfrm>
            <a:custGeom>
              <a:avLst/>
              <a:gdLst/>
              <a:ahLst/>
              <a:cxnLst/>
              <a:rect l="0" t="0" r="0" b="0"/>
              <a:pathLst>
                <a:path w="276226" h="174295">
                  <a:moveTo>
                    <a:pt x="0" y="56985"/>
                  </a:moveTo>
                  <a:lnTo>
                    <a:pt x="0" y="56985"/>
                  </a:lnTo>
                  <a:lnTo>
                    <a:pt x="0" y="48784"/>
                  </a:lnTo>
                  <a:lnTo>
                    <a:pt x="13257" y="34319"/>
                  </a:lnTo>
                  <a:lnTo>
                    <a:pt x="55479" y="6174"/>
                  </a:lnTo>
                  <a:lnTo>
                    <a:pt x="82093" y="392"/>
                  </a:lnTo>
                  <a:lnTo>
                    <a:pt x="89705" y="0"/>
                  </a:lnTo>
                  <a:lnTo>
                    <a:pt x="91553" y="3120"/>
                  </a:lnTo>
                  <a:lnTo>
                    <a:pt x="100413" y="42039"/>
                  </a:lnTo>
                  <a:lnTo>
                    <a:pt x="93761" y="79668"/>
                  </a:lnTo>
                  <a:lnTo>
                    <a:pt x="91083" y="91157"/>
                  </a:lnTo>
                  <a:lnTo>
                    <a:pt x="79639" y="109567"/>
                  </a:lnTo>
                  <a:lnTo>
                    <a:pt x="45941" y="151834"/>
                  </a:lnTo>
                  <a:lnTo>
                    <a:pt x="26949" y="172499"/>
                  </a:lnTo>
                  <a:lnTo>
                    <a:pt x="24316" y="174211"/>
                  </a:lnTo>
                  <a:lnTo>
                    <a:pt x="22561" y="174294"/>
                  </a:lnTo>
                  <a:lnTo>
                    <a:pt x="19743" y="171880"/>
                  </a:lnTo>
                  <a:lnTo>
                    <a:pt x="24311" y="171462"/>
                  </a:lnTo>
                  <a:lnTo>
                    <a:pt x="29502" y="165719"/>
                  </a:lnTo>
                  <a:lnTo>
                    <a:pt x="64112" y="126509"/>
                  </a:lnTo>
                  <a:lnTo>
                    <a:pt x="110408" y="97864"/>
                  </a:lnTo>
                  <a:lnTo>
                    <a:pt x="153465" y="73023"/>
                  </a:lnTo>
                  <a:lnTo>
                    <a:pt x="199434" y="46645"/>
                  </a:lnTo>
                  <a:lnTo>
                    <a:pt x="245428" y="20525"/>
                  </a:lnTo>
                  <a:lnTo>
                    <a:pt x="255656" y="10828"/>
                  </a:lnTo>
                  <a:lnTo>
                    <a:pt x="255105" y="9280"/>
                  </a:lnTo>
                  <a:lnTo>
                    <a:pt x="251668" y="4739"/>
                  </a:lnTo>
                  <a:lnTo>
                    <a:pt x="249271" y="4162"/>
                  </a:lnTo>
                  <a:lnTo>
                    <a:pt x="246614" y="4836"/>
                  </a:lnTo>
                  <a:lnTo>
                    <a:pt x="217163" y="22353"/>
                  </a:lnTo>
                  <a:lnTo>
                    <a:pt x="170956" y="60549"/>
                  </a:lnTo>
                  <a:lnTo>
                    <a:pt x="152136" y="78267"/>
                  </a:lnTo>
                  <a:lnTo>
                    <a:pt x="144561" y="92807"/>
                  </a:lnTo>
                  <a:lnTo>
                    <a:pt x="139039" y="107831"/>
                  </a:lnTo>
                  <a:lnTo>
                    <a:pt x="138201" y="114165"/>
                  </a:lnTo>
                  <a:lnTo>
                    <a:pt x="140092" y="124026"/>
                  </a:lnTo>
                  <a:lnTo>
                    <a:pt x="152163" y="140584"/>
                  </a:lnTo>
                  <a:lnTo>
                    <a:pt x="163231" y="147057"/>
                  </a:lnTo>
                  <a:lnTo>
                    <a:pt x="187583" y="151212"/>
                  </a:lnTo>
                  <a:lnTo>
                    <a:pt x="220381" y="150975"/>
                  </a:lnTo>
                  <a:lnTo>
                    <a:pt x="256759" y="144007"/>
                  </a:lnTo>
                  <a:lnTo>
                    <a:pt x="261131" y="141458"/>
                  </a:lnTo>
                  <a:lnTo>
                    <a:pt x="276225" y="123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3" name="SMARTInkShape-1033">
            <a:extLst>
              <a:ext uri="{FF2B5EF4-FFF2-40B4-BE49-F238E27FC236}">
                <a16:creationId xmlns:a16="http://schemas.microsoft.com/office/drawing/2014/main" id="{15DDDF3B-BCA9-01CA-A02E-D6F0F1FC0DC1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514975" y="2686085"/>
            <a:ext cx="676265" cy="390488"/>
          </a:xfrm>
          <a:custGeom>
            <a:avLst/>
            <a:gdLst/>
            <a:ahLst/>
            <a:cxnLst/>
            <a:rect l="0" t="0" r="0" b="0"/>
            <a:pathLst>
              <a:path w="676265" h="390488">
                <a:moveTo>
                  <a:pt x="9525" y="380965"/>
                </a:moveTo>
                <a:lnTo>
                  <a:pt x="9525" y="380965"/>
                </a:lnTo>
                <a:lnTo>
                  <a:pt x="4469" y="380965"/>
                </a:lnTo>
                <a:lnTo>
                  <a:pt x="2980" y="382023"/>
                </a:lnTo>
                <a:lnTo>
                  <a:pt x="1986" y="383787"/>
                </a:lnTo>
                <a:lnTo>
                  <a:pt x="0" y="390487"/>
                </a:lnTo>
                <a:lnTo>
                  <a:pt x="0" y="382288"/>
                </a:lnTo>
                <a:lnTo>
                  <a:pt x="6545" y="373622"/>
                </a:lnTo>
                <a:lnTo>
                  <a:pt x="8201" y="367824"/>
                </a:lnTo>
                <a:lnTo>
                  <a:pt x="9701" y="365854"/>
                </a:lnTo>
                <a:lnTo>
                  <a:pt x="55856" y="326114"/>
                </a:lnTo>
                <a:lnTo>
                  <a:pt x="87351" y="306787"/>
                </a:lnTo>
                <a:lnTo>
                  <a:pt x="111959" y="293017"/>
                </a:lnTo>
                <a:lnTo>
                  <a:pt x="149350" y="269401"/>
                </a:lnTo>
                <a:lnTo>
                  <a:pt x="190956" y="250899"/>
                </a:lnTo>
                <a:lnTo>
                  <a:pt x="236021" y="230781"/>
                </a:lnTo>
                <a:lnTo>
                  <a:pt x="280866" y="211246"/>
                </a:lnTo>
                <a:lnTo>
                  <a:pt x="317934" y="198269"/>
                </a:lnTo>
                <a:lnTo>
                  <a:pt x="355728" y="182665"/>
                </a:lnTo>
                <a:lnTo>
                  <a:pt x="393738" y="169692"/>
                </a:lnTo>
                <a:lnTo>
                  <a:pt x="437962" y="155827"/>
                </a:lnTo>
                <a:lnTo>
                  <a:pt x="483543" y="142897"/>
                </a:lnTo>
                <a:lnTo>
                  <a:pt x="526560" y="126972"/>
                </a:lnTo>
                <a:lnTo>
                  <a:pt x="573656" y="108974"/>
                </a:lnTo>
                <a:lnTo>
                  <a:pt x="592365" y="104936"/>
                </a:lnTo>
                <a:lnTo>
                  <a:pt x="637507" y="83652"/>
                </a:lnTo>
                <a:lnTo>
                  <a:pt x="653962" y="70605"/>
                </a:lnTo>
                <a:lnTo>
                  <a:pt x="660361" y="68402"/>
                </a:lnTo>
                <a:lnTo>
                  <a:pt x="662490" y="66756"/>
                </a:lnTo>
                <a:lnTo>
                  <a:pt x="666547" y="60442"/>
                </a:lnTo>
                <a:lnTo>
                  <a:pt x="671245" y="58594"/>
                </a:lnTo>
                <a:lnTo>
                  <a:pt x="672922" y="57042"/>
                </a:lnTo>
                <a:lnTo>
                  <a:pt x="675833" y="49044"/>
                </a:lnTo>
                <a:lnTo>
                  <a:pt x="676264" y="33439"/>
                </a:lnTo>
                <a:lnTo>
                  <a:pt x="675210" y="31806"/>
                </a:lnTo>
                <a:lnTo>
                  <a:pt x="673448" y="30717"/>
                </a:lnTo>
                <a:lnTo>
                  <a:pt x="667610" y="29508"/>
                </a:lnTo>
                <a:lnTo>
                  <a:pt x="652423" y="27768"/>
                </a:lnTo>
                <a:lnTo>
                  <a:pt x="609261" y="13377"/>
                </a:lnTo>
                <a:lnTo>
                  <a:pt x="564936" y="10002"/>
                </a:lnTo>
                <a:lnTo>
                  <a:pt x="520385" y="2019"/>
                </a:lnTo>
                <a:lnTo>
                  <a:pt x="495962" y="0"/>
                </a:lnTo>
                <a:lnTo>
                  <a:pt x="520248" y="1026"/>
                </a:lnTo>
                <a:lnTo>
                  <a:pt x="562752" y="13223"/>
                </a:lnTo>
                <a:lnTo>
                  <a:pt x="609702" y="21074"/>
                </a:lnTo>
                <a:lnTo>
                  <a:pt x="653577" y="27885"/>
                </a:lnTo>
                <a:lnTo>
                  <a:pt x="676092" y="28537"/>
                </a:lnTo>
                <a:lnTo>
                  <a:pt x="671164" y="33596"/>
                </a:lnTo>
                <a:lnTo>
                  <a:pt x="668712" y="41723"/>
                </a:lnTo>
                <a:lnTo>
                  <a:pt x="662081" y="69244"/>
                </a:lnTo>
                <a:lnTo>
                  <a:pt x="644034" y="110742"/>
                </a:lnTo>
                <a:lnTo>
                  <a:pt x="625828" y="153365"/>
                </a:lnTo>
                <a:lnTo>
                  <a:pt x="609647" y="186938"/>
                </a:lnTo>
                <a:lnTo>
                  <a:pt x="600089" y="204590"/>
                </a:lnTo>
                <a:lnTo>
                  <a:pt x="592434" y="228885"/>
                </a:lnTo>
                <a:lnTo>
                  <a:pt x="591108" y="240419"/>
                </a:lnTo>
                <a:lnTo>
                  <a:pt x="591981" y="242818"/>
                </a:lnTo>
                <a:lnTo>
                  <a:pt x="593620" y="244417"/>
                </a:lnTo>
                <a:lnTo>
                  <a:pt x="595770" y="245483"/>
                </a:lnTo>
                <a:lnTo>
                  <a:pt x="597206" y="247252"/>
                </a:lnTo>
                <a:lnTo>
                  <a:pt x="600075" y="25714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SMARTInkShape-1034">
            <a:extLst>
              <a:ext uri="{FF2B5EF4-FFF2-40B4-BE49-F238E27FC236}">
                <a16:creationId xmlns:a16="http://schemas.microsoft.com/office/drawing/2014/main" id="{1438044B-B317-FB4D-C7BA-F00128D1C44C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250735" y="6467870"/>
            <a:ext cx="130295" cy="180363"/>
          </a:xfrm>
          <a:custGeom>
            <a:avLst/>
            <a:gdLst/>
            <a:ahLst/>
            <a:cxnLst/>
            <a:rect l="0" t="0" r="0" b="0"/>
            <a:pathLst>
              <a:path w="130295" h="180363">
                <a:moveTo>
                  <a:pt x="83265" y="18655"/>
                </a:moveTo>
                <a:lnTo>
                  <a:pt x="83265" y="18655"/>
                </a:lnTo>
                <a:lnTo>
                  <a:pt x="88321" y="18655"/>
                </a:lnTo>
                <a:lnTo>
                  <a:pt x="93626" y="15833"/>
                </a:lnTo>
                <a:lnTo>
                  <a:pt x="102165" y="9246"/>
                </a:lnTo>
                <a:lnTo>
                  <a:pt x="102311" y="0"/>
                </a:lnTo>
                <a:lnTo>
                  <a:pt x="84414" y="10018"/>
                </a:lnTo>
                <a:lnTo>
                  <a:pt x="75309" y="15875"/>
                </a:lnTo>
                <a:lnTo>
                  <a:pt x="60679" y="22006"/>
                </a:lnTo>
                <a:lnTo>
                  <a:pt x="46416" y="36725"/>
                </a:lnTo>
                <a:lnTo>
                  <a:pt x="14638" y="77596"/>
                </a:lnTo>
                <a:lnTo>
                  <a:pt x="5845" y="91065"/>
                </a:lnTo>
                <a:lnTo>
                  <a:pt x="0" y="115604"/>
                </a:lnTo>
                <a:lnTo>
                  <a:pt x="1456" y="130888"/>
                </a:lnTo>
                <a:lnTo>
                  <a:pt x="11013" y="157947"/>
                </a:lnTo>
                <a:lnTo>
                  <a:pt x="19756" y="168051"/>
                </a:lnTo>
                <a:lnTo>
                  <a:pt x="25050" y="172228"/>
                </a:lnTo>
                <a:lnTo>
                  <a:pt x="39400" y="176868"/>
                </a:lnTo>
                <a:lnTo>
                  <a:pt x="84222" y="180362"/>
                </a:lnTo>
                <a:lnTo>
                  <a:pt x="100364" y="175459"/>
                </a:lnTo>
                <a:lnTo>
                  <a:pt x="117178" y="164321"/>
                </a:lnTo>
                <a:lnTo>
                  <a:pt x="124090" y="158184"/>
                </a:lnTo>
                <a:lnTo>
                  <a:pt x="127868" y="151929"/>
                </a:lnTo>
                <a:lnTo>
                  <a:pt x="130294" y="139290"/>
                </a:lnTo>
                <a:lnTo>
                  <a:pt x="127802" y="132948"/>
                </a:lnTo>
                <a:lnTo>
                  <a:pt x="108484" y="110730"/>
                </a:lnTo>
                <a:lnTo>
                  <a:pt x="99412" y="107202"/>
                </a:lnTo>
                <a:lnTo>
                  <a:pt x="81397" y="104937"/>
                </a:lnTo>
                <a:lnTo>
                  <a:pt x="60840" y="109601"/>
                </a:lnTo>
                <a:lnTo>
                  <a:pt x="23289" y="129899"/>
                </a:lnTo>
                <a:lnTo>
                  <a:pt x="14982" y="136183"/>
                </a:lnTo>
                <a:lnTo>
                  <a:pt x="10583" y="142503"/>
                </a:lnTo>
                <a:lnTo>
                  <a:pt x="8107" y="152012"/>
                </a:lnTo>
                <a:lnTo>
                  <a:pt x="7065" y="16153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4" name="SMARTInkShape-Group248">
            <a:extLst>
              <a:ext uri="{FF2B5EF4-FFF2-40B4-BE49-F238E27FC236}">
                <a16:creationId xmlns:a16="http://schemas.microsoft.com/office/drawing/2014/main" id="{827554FC-DEE9-EC54-4A9C-B5E0510C4BE9}"/>
              </a:ext>
            </a:extLst>
          </p:cNvPr>
          <p:cNvGrpSpPr/>
          <p:nvPr/>
        </p:nvGrpSpPr>
        <p:grpSpPr>
          <a:xfrm>
            <a:off x="4095750" y="6296070"/>
            <a:ext cx="1064959" cy="447631"/>
            <a:chOff x="4095750" y="6296070"/>
            <a:chExt cx="1064959" cy="447631"/>
          </a:xfrm>
        </p:grpSpPr>
        <p:sp>
          <p:nvSpPr>
            <p:cNvPr id="275" name="SMARTInkShape-1035">
              <a:extLst>
                <a:ext uri="{FF2B5EF4-FFF2-40B4-BE49-F238E27FC236}">
                  <a16:creationId xmlns:a16="http://schemas.microsoft.com/office/drawing/2014/main" id="{58A50AE1-B203-CA13-EE13-D53F62A4F794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5078637" y="6619991"/>
              <a:ext cx="82072" cy="123710"/>
            </a:xfrm>
            <a:custGeom>
              <a:avLst/>
              <a:gdLst/>
              <a:ahLst/>
              <a:cxnLst/>
              <a:rect l="0" t="0" r="0" b="0"/>
              <a:pathLst>
                <a:path w="82072" h="123710">
                  <a:moveTo>
                    <a:pt x="55338" y="9409"/>
                  </a:moveTo>
                  <a:lnTo>
                    <a:pt x="55338" y="9409"/>
                  </a:lnTo>
                  <a:lnTo>
                    <a:pt x="55338" y="277"/>
                  </a:lnTo>
                  <a:lnTo>
                    <a:pt x="60394" y="0"/>
                  </a:lnTo>
                  <a:lnTo>
                    <a:pt x="61883" y="1020"/>
                  </a:lnTo>
                  <a:lnTo>
                    <a:pt x="62877" y="2757"/>
                  </a:lnTo>
                  <a:lnTo>
                    <a:pt x="64747" y="9019"/>
                  </a:lnTo>
                  <a:lnTo>
                    <a:pt x="64853" y="17576"/>
                  </a:lnTo>
                  <a:lnTo>
                    <a:pt x="63798" y="18029"/>
                  </a:lnTo>
                  <a:lnTo>
                    <a:pt x="51605" y="18815"/>
                  </a:lnTo>
                  <a:lnTo>
                    <a:pt x="45565" y="16059"/>
                  </a:lnTo>
                  <a:lnTo>
                    <a:pt x="36831" y="9797"/>
                  </a:lnTo>
                  <a:lnTo>
                    <a:pt x="44537" y="9443"/>
                  </a:lnTo>
                  <a:lnTo>
                    <a:pt x="45246" y="6602"/>
                  </a:lnTo>
                  <a:lnTo>
                    <a:pt x="45436" y="4363"/>
                  </a:lnTo>
                  <a:lnTo>
                    <a:pt x="46619" y="3928"/>
                  </a:lnTo>
                  <a:lnTo>
                    <a:pt x="56124" y="8013"/>
                  </a:lnTo>
                  <a:lnTo>
                    <a:pt x="63136" y="9134"/>
                  </a:lnTo>
                  <a:lnTo>
                    <a:pt x="63712" y="10283"/>
                  </a:lnTo>
                  <a:lnTo>
                    <a:pt x="64711" y="22642"/>
                  </a:lnTo>
                  <a:lnTo>
                    <a:pt x="63705" y="24581"/>
                  </a:lnTo>
                  <a:lnTo>
                    <a:pt x="61972" y="25874"/>
                  </a:lnTo>
                  <a:lnTo>
                    <a:pt x="56648" y="27948"/>
                  </a:lnTo>
                  <a:lnTo>
                    <a:pt x="47253" y="20213"/>
                  </a:lnTo>
                  <a:lnTo>
                    <a:pt x="46453" y="16681"/>
                  </a:lnTo>
                  <a:lnTo>
                    <a:pt x="46239" y="14257"/>
                  </a:lnTo>
                  <a:lnTo>
                    <a:pt x="47156" y="12641"/>
                  </a:lnTo>
                  <a:lnTo>
                    <a:pt x="48825" y="11563"/>
                  </a:lnTo>
                  <a:lnTo>
                    <a:pt x="54051" y="9835"/>
                  </a:lnTo>
                  <a:lnTo>
                    <a:pt x="60013" y="9535"/>
                  </a:lnTo>
                  <a:lnTo>
                    <a:pt x="65528" y="12287"/>
                  </a:lnTo>
                  <a:lnTo>
                    <a:pt x="77695" y="22677"/>
                  </a:lnTo>
                  <a:lnTo>
                    <a:pt x="81149" y="31534"/>
                  </a:lnTo>
                  <a:lnTo>
                    <a:pt x="82071" y="36859"/>
                  </a:lnTo>
                  <a:lnTo>
                    <a:pt x="80568" y="42526"/>
                  </a:lnTo>
                  <a:lnTo>
                    <a:pt x="52785" y="85689"/>
                  </a:lnTo>
                  <a:lnTo>
                    <a:pt x="20851" y="119951"/>
                  </a:lnTo>
                  <a:lnTo>
                    <a:pt x="16021" y="122039"/>
                  </a:lnTo>
                  <a:lnTo>
                    <a:pt x="0" y="123611"/>
                  </a:lnTo>
                  <a:lnTo>
                    <a:pt x="7713" y="1237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036">
              <a:extLst>
                <a:ext uri="{FF2B5EF4-FFF2-40B4-BE49-F238E27FC236}">
                  <a16:creationId xmlns:a16="http://schemas.microsoft.com/office/drawing/2014/main" id="{9B3B9DB9-9F83-42CC-4553-8A3CC6BE81B5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4943475" y="647700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5" y="8467"/>
                  </a:lnTo>
                  <a:lnTo>
                    <a:pt x="7539" y="6703"/>
                  </a:lnTo>
                  <a:lnTo>
                    <a:pt x="8201" y="4469"/>
                  </a:lnTo>
                  <a:lnTo>
                    <a:pt x="17402" y="1986"/>
                  </a:lnTo>
                  <a:lnTo>
                    <a:pt x="63404" y="116"/>
                  </a:lnTo>
                  <a:lnTo>
                    <a:pt x="109108" y="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037">
              <a:extLst>
                <a:ext uri="{FF2B5EF4-FFF2-40B4-BE49-F238E27FC236}">
                  <a16:creationId xmlns:a16="http://schemas.microsoft.com/office/drawing/2014/main" id="{3C7672E9-7CD0-66DC-9B5A-FE4B0CB58D7C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4905375" y="6515226"/>
              <a:ext cx="111103" cy="123700"/>
            </a:xfrm>
            <a:custGeom>
              <a:avLst/>
              <a:gdLst/>
              <a:ahLst/>
              <a:cxnLst/>
              <a:rect l="0" t="0" r="0" b="0"/>
              <a:pathLst>
                <a:path w="111103" h="123700">
                  <a:moveTo>
                    <a:pt x="28575" y="18924"/>
                  </a:moveTo>
                  <a:lnTo>
                    <a:pt x="28575" y="18924"/>
                  </a:lnTo>
                  <a:lnTo>
                    <a:pt x="33631" y="13868"/>
                  </a:lnTo>
                  <a:lnTo>
                    <a:pt x="38936" y="11386"/>
                  </a:lnTo>
                  <a:lnTo>
                    <a:pt x="41832" y="10724"/>
                  </a:lnTo>
                  <a:lnTo>
                    <a:pt x="56990" y="0"/>
                  </a:lnTo>
                  <a:lnTo>
                    <a:pt x="20892" y="36131"/>
                  </a:lnTo>
                  <a:lnTo>
                    <a:pt x="19869" y="39978"/>
                  </a:lnTo>
                  <a:lnTo>
                    <a:pt x="19064" y="55569"/>
                  </a:lnTo>
                  <a:lnTo>
                    <a:pt x="20118" y="56054"/>
                  </a:lnTo>
                  <a:lnTo>
                    <a:pt x="66109" y="57019"/>
                  </a:lnTo>
                  <a:lnTo>
                    <a:pt x="69473" y="57021"/>
                  </a:lnTo>
                  <a:lnTo>
                    <a:pt x="76032" y="59845"/>
                  </a:lnTo>
                  <a:lnTo>
                    <a:pt x="82477" y="63569"/>
                  </a:lnTo>
                  <a:lnTo>
                    <a:pt x="88867" y="65224"/>
                  </a:lnTo>
                  <a:lnTo>
                    <a:pt x="103472" y="76270"/>
                  </a:lnTo>
                  <a:lnTo>
                    <a:pt x="109488" y="84275"/>
                  </a:lnTo>
                  <a:lnTo>
                    <a:pt x="111092" y="87891"/>
                  </a:lnTo>
                  <a:lnTo>
                    <a:pt x="111102" y="91361"/>
                  </a:lnTo>
                  <a:lnTo>
                    <a:pt x="108293" y="98037"/>
                  </a:lnTo>
                  <a:lnTo>
                    <a:pt x="95705" y="107747"/>
                  </a:lnTo>
                  <a:lnTo>
                    <a:pt x="72487" y="119450"/>
                  </a:lnTo>
                  <a:lnTo>
                    <a:pt x="31091" y="123140"/>
                  </a:lnTo>
                  <a:lnTo>
                    <a:pt x="0" y="1236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038">
              <a:extLst>
                <a:ext uri="{FF2B5EF4-FFF2-40B4-BE49-F238E27FC236}">
                  <a16:creationId xmlns:a16="http://schemas.microsoft.com/office/drawing/2014/main" id="{0241F3E1-2683-60C6-A04C-CB07C91EEEAA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4762517" y="6525018"/>
              <a:ext cx="123809" cy="104383"/>
            </a:xfrm>
            <a:custGeom>
              <a:avLst/>
              <a:gdLst/>
              <a:ahLst/>
              <a:cxnLst/>
              <a:rect l="0" t="0" r="0" b="0"/>
              <a:pathLst>
                <a:path w="123809" h="104383">
                  <a:moveTo>
                    <a:pt x="19033" y="18657"/>
                  </a:moveTo>
                  <a:lnTo>
                    <a:pt x="19033" y="18657"/>
                  </a:lnTo>
                  <a:lnTo>
                    <a:pt x="19033" y="10457"/>
                  </a:lnTo>
                  <a:lnTo>
                    <a:pt x="20091" y="10015"/>
                  </a:lnTo>
                  <a:lnTo>
                    <a:pt x="28165" y="9166"/>
                  </a:lnTo>
                  <a:lnTo>
                    <a:pt x="36725" y="934"/>
                  </a:lnTo>
                  <a:lnTo>
                    <a:pt x="42737" y="0"/>
                  </a:lnTo>
                  <a:lnTo>
                    <a:pt x="63582" y="7842"/>
                  </a:lnTo>
                  <a:lnTo>
                    <a:pt x="70803" y="18862"/>
                  </a:lnTo>
                  <a:lnTo>
                    <a:pt x="74588" y="30477"/>
                  </a:lnTo>
                  <a:lnTo>
                    <a:pt x="74062" y="33945"/>
                  </a:lnTo>
                  <a:lnTo>
                    <a:pt x="58784" y="66622"/>
                  </a:lnTo>
                  <a:lnTo>
                    <a:pt x="31516" y="91155"/>
                  </a:lnTo>
                  <a:lnTo>
                    <a:pt x="15911" y="99992"/>
                  </a:lnTo>
                  <a:lnTo>
                    <a:pt x="0" y="104378"/>
                  </a:lnTo>
                  <a:lnTo>
                    <a:pt x="43785" y="104382"/>
                  </a:lnTo>
                  <a:lnTo>
                    <a:pt x="89616" y="104382"/>
                  </a:lnTo>
                  <a:lnTo>
                    <a:pt x="115673" y="104382"/>
                  </a:lnTo>
                  <a:lnTo>
                    <a:pt x="118385" y="103324"/>
                  </a:lnTo>
                  <a:lnTo>
                    <a:pt x="120192" y="101560"/>
                  </a:lnTo>
                  <a:lnTo>
                    <a:pt x="123808" y="94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039">
              <a:extLst>
                <a:ext uri="{FF2B5EF4-FFF2-40B4-BE49-F238E27FC236}">
                  <a16:creationId xmlns:a16="http://schemas.microsoft.com/office/drawing/2014/main" id="{96801AD9-5E6A-D4BD-392E-187AB3F322EB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4641845" y="6534352"/>
              <a:ext cx="91785" cy="108369"/>
            </a:xfrm>
            <a:custGeom>
              <a:avLst/>
              <a:gdLst/>
              <a:ahLst/>
              <a:cxnLst/>
              <a:rect l="0" t="0" r="0" b="0"/>
              <a:pathLst>
                <a:path w="91785" h="108369">
                  <a:moveTo>
                    <a:pt x="53980" y="18848"/>
                  </a:moveTo>
                  <a:lnTo>
                    <a:pt x="53980" y="18848"/>
                  </a:lnTo>
                  <a:lnTo>
                    <a:pt x="59036" y="13792"/>
                  </a:lnTo>
                  <a:lnTo>
                    <a:pt x="59468" y="12303"/>
                  </a:lnTo>
                  <a:lnTo>
                    <a:pt x="58696" y="11310"/>
                  </a:lnTo>
                  <a:lnTo>
                    <a:pt x="54911" y="9716"/>
                  </a:lnTo>
                  <a:lnTo>
                    <a:pt x="40804" y="9357"/>
                  </a:lnTo>
                  <a:lnTo>
                    <a:pt x="38846" y="10404"/>
                  </a:lnTo>
                  <a:lnTo>
                    <a:pt x="37541" y="12161"/>
                  </a:lnTo>
                  <a:lnTo>
                    <a:pt x="35032" y="16934"/>
                  </a:lnTo>
                  <a:lnTo>
                    <a:pt x="7528" y="59437"/>
                  </a:lnTo>
                  <a:lnTo>
                    <a:pt x="0" y="81204"/>
                  </a:lnTo>
                  <a:lnTo>
                    <a:pt x="1061" y="91717"/>
                  </a:lnTo>
                  <a:lnTo>
                    <a:pt x="2825" y="96003"/>
                  </a:lnTo>
                  <a:lnTo>
                    <a:pt x="10431" y="103586"/>
                  </a:lnTo>
                  <a:lnTo>
                    <a:pt x="15423" y="107091"/>
                  </a:lnTo>
                  <a:lnTo>
                    <a:pt x="20867" y="108368"/>
                  </a:lnTo>
                  <a:lnTo>
                    <a:pt x="32560" y="106965"/>
                  </a:lnTo>
                  <a:lnTo>
                    <a:pt x="56255" y="97442"/>
                  </a:lnTo>
                  <a:lnTo>
                    <a:pt x="80724" y="77189"/>
                  </a:lnTo>
                  <a:lnTo>
                    <a:pt x="87033" y="68413"/>
                  </a:lnTo>
                  <a:lnTo>
                    <a:pt x="89837" y="59928"/>
                  </a:lnTo>
                  <a:lnTo>
                    <a:pt x="91784" y="36160"/>
                  </a:lnTo>
                  <a:lnTo>
                    <a:pt x="86305" y="26189"/>
                  </a:lnTo>
                  <a:lnTo>
                    <a:pt x="70596" y="7598"/>
                  </a:lnTo>
                  <a:lnTo>
                    <a:pt x="63835" y="3264"/>
                  </a:lnTo>
                  <a:lnTo>
                    <a:pt x="54078" y="825"/>
                  </a:lnTo>
                  <a:lnTo>
                    <a:pt x="41300" y="0"/>
                  </a:lnTo>
                  <a:lnTo>
                    <a:pt x="34939" y="2710"/>
                  </a:lnTo>
                  <a:lnTo>
                    <a:pt x="27288" y="8017"/>
                  </a:lnTo>
                  <a:lnTo>
                    <a:pt x="15880" y="93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040">
              <a:extLst>
                <a:ext uri="{FF2B5EF4-FFF2-40B4-BE49-F238E27FC236}">
                  <a16:creationId xmlns:a16="http://schemas.microsoft.com/office/drawing/2014/main" id="{1969577B-AF09-3D89-0587-23C6A1F958E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572000" y="6600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041">
              <a:extLst>
                <a:ext uri="{FF2B5EF4-FFF2-40B4-BE49-F238E27FC236}">
                  <a16:creationId xmlns:a16="http://schemas.microsoft.com/office/drawing/2014/main" id="{0FDC4C4D-2156-E390-8007-5F04C0E3BFA1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429440" y="6524741"/>
              <a:ext cx="94721" cy="102317"/>
            </a:xfrm>
            <a:custGeom>
              <a:avLst/>
              <a:gdLst/>
              <a:ahLst/>
              <a:cxnLst/>
              <a:rect l="0" t="0" r="0" b="0"/>
              <a:pathLst>
                <a:path w="94721" h="102317">
                  <a:moveTo>
                    <a:pt x="56835" y="18934"/>
                  </a:moveTo>
                  <a:lnTo>
                    <a:pt x="56835" y="18934"/>
                  </a:lnTo>
                  <a:lnTo>
                    <a:pt x="56835" y="13878"/>
                  </a:lnTo>
                  <a:lnTo>
                    <a:pt x="57893" y="12389"/>
                  </a:lnTo>
                  <a:lnTo>
                    <a:pt x="59657" y="11396"/>
                  </a:lnTo>
                  <a:lnTo>
                    <a:pt x="66244" y="9443"/>
                  </a:lnTo>
                  <a:lnTo>
                    <a:pt x="66326" y="4363"/>
                  </a:lnTo>
                  <a:lnTo>
                    <a:pt x="65279" y="2870"/>
                  </a:lnTo>
                  <a:lnTo>
                    <a:pt x="63523" y="1875"/>
                  </a:lnTo>
                  <a:lnTo>
                    <a:pt x="56657" y="145"/>
                  </a:lnTo>
                  <a:lnTo>
                    <a:pt x="52170" y="0"/>
                  </a:lnTo>
                  <a:lnTo>
                    <a:pt x="46648" y="2757"/>
                  </a:lnTo>
                  <a:lnTo>
                    <a:pt x="7754" y="35097"/>
                  </a:lnTo>
                  <a:lnTo>
                    <a:pt x="3272" y="45873"/>
                  </a:lnTo>
                  <a:lnTo>
                    <a:pt x="0" y="77513"/>
                  </a:lnTo>
                  <a:lnTo>
                    <a:pt x="2647" y="84833"/>
                  </a:lnTo>
                  <a:lnTo>
                    <a:pt x="12970" y="98156"/>
                  </a:lnTo>
                  <a:lnTo>
                    <a:pt x="24640" y="101768"/>
                  </a:lnTo>
                  <a:lnTo>
                    <a:pt x="39351" y="102316"/>
                  </a:lnTo>
                  <a:lnTo>
                    <a:pt x="72498" y="91232"/>
                  </a:lnTo>
                  <a:lnTo>
                    <a:pt x="82494" y="79641"/>
                  </a:lnTo>
                  <a:lnTo>
                    <a:pt x="89405" y="64965"/>
                  </a:lnTo>
                  <a:lnTo>
                    <a:pt x="94450" y="26482"/>
                  </a:lnTo>
                  <a:lnTo>
                    <a:pt x="94720" y="17702"/>
                  </a:lnTo>
                  <a:lnTo>
                    <a:pt x="92675" y="14938"/>
                  </a:lnTo>
                  <a:lnTo>
                    <a:pt x="68401" y="5081"/>
                  </a:lnTo>
                  <a:lnTo>
                    <a:pt x="63487" y="4407"/>
                  </a:lnTo>
                  <a:lnTo>
                    <a:pt x="37785" y="94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042">
              <a:extLst>
                <a:ext uri="{FF2B5EF4-FFF2-40B4-BE49-F238E27FC236}">
                  <a16:creationId xmlns:a16="http://schemas.microsoft.com/office/drawing/2014/main" id="{21AEF818-EA14-70CD-17AF-11C17DD49BCC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4095750" y="6391275"/>
              <a:ext cx="228601" cy="9526"/>
            </a:xfrm>
            <a:custGeom>
              <a:avLst/>
              <a:gdLst/>
              <a:ahLst/>
              <a:cxnLst/>
              <a:rect l="0" t="0" r="0" b="0"/>
              <a:pathLst>
                <a:path w="228601" h="9526">
                  <a:moveTo>
                    <a:pt x="0" y="9525"/>
                  </a:moveTo>
                  <a:lnTo>
                    <a:pt x="0" y="9525"/>
                  </a:lnTo>
                  <a:lnTo>
                    <a:pt x="9721" y="8467"/>
                  </a:lnTo>
                  <a:lnTo>
                    <a:pt x="53962" y="1324"/>
                  </a:lnTo>
                  <a:lnTo>
                    <a:pt x="95678" y="262"/>
                  </a:lnTo>
                  <a:lnTo>
                    <a:pt x="131243" y="78"/>
                  </a:lnTo>
                  <a:lnTo>
                    <a:pt x="175541" y="17"/>
                  </a:lnTo>
                  <a:lnTo>
                    <a:pt x="222922" y="0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043">
              <a:extLst>
                <a:ext uri="{FF2B5EF4-FFF2-40B4-BE49-F238E27FC236}">
                  <a16:creationId xmlns:a16="http://schemas.microsoft.com/office/drawing/2014/main" id="{EADA61FB-8DF0-8ED7-5F49-C55D55C8DDC8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4143376" y="6296070"/>
              <a:ext cx="104775" cy="252872"/>
            </a:xfrm>
            <a:custGeom>
              <a:avLst/>
              <a:gdLst/>
              <a:ahLst/>
              <a:cxnLst/>
              <a:rect l="0" t="0" r="0" b="0"/>
              <a:pathLst>
                <a:path w="104775" h="252872">
                  <a:moveTo>
                    <a:pt x="28574" y="76155"/>
                  </a:moveTo>
                  <a:lnTo>
                    <a:pt x="28574" y="76155"/>
                  </a:lnTo>
                  <a:lnTo>
                    <a:pt x="28574" y="71099"/>
                  </a:lnTo>
                  <a:lnTo>
                    <a:pt x="29632" y="69610"/>
                  </a:lnTo>
                  <a:lnTo>
                    <a:pt x="31396" y="68616"/>
                  </a:lnTo>
                  <a:lnTo>
                    <a:pt x="37983" y="66664"/>
                  </a:lnTo>
                  <a:lnTo>
                    <a:pt x="38089" y="58432"/>
                  </a:lnTo>
                  <a:lnTo>
                    <a:pt x="31551" y="49763"/>
                  </a:lnTo>
                  <a:lnTo>
                    <a:pt x="28966" y="39806"/>
                  </a:lnTo>
                  <a:lnTo>
                    <a:pt x="28574" y="109"/>
                  </a:lnTo>
                  <a:lnTo>
                    <a:pt x="33630" y="0"/>
                  </a:lnTo>
                  <a:lnTo>
                    <a:pt x="35120" y="1044"/>
                  </a:lnTo>
                  <a:lnTo>
                    <a:pt x="36113" y="2797"/>
                  </a:lnTo>
                  <a:lnTo>
                    <a:pt x="37511" y="13145"/>
                  </a:lnTo>
                  <a:lnTo>
                    <a:pt x="36963" y="49317"/>
                  </a:lnTo>
                  <a:lnTo>
                    <a:pt x="30545" y="88845"/>
                  </a:lnTo>
                  <a:lnTo>
                    <a:pt x="23907" y="132048"/>
                  </a:lnTo>
                  <a:lnTo>
                    <a:pt x="14419" y="173943"/>
                  </a:lnTo>
                  <a:lnTo>
                    <a:pt x="1752" y="215520"/>
                  </a:lnTo>
                  <a:lnTo>
                    <a:pt x="8" y="252871"/>
                  </a:lnTo>
                  <a:lnTo>
                    <a:pt x="0" y="248508"/>
                  </a:lnTo>
                  <a:lnTo>
                    <a:pt x="43311" y="247641"/>
                  </a:lnTo>
                  <a:lnTo>
                    <a:pt x="76023" y="246551"/>
                  </a:lnTo>
                  <a:lnTo>
                    <a:pt x="104774" y="238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5" name="SMARTInkShape-1044">
            <a:extLst>
              <a:ext uri="{FF2B5EF4-FFF2-40B4-BE49-F238E27FC236}">
                <a16:creationId xmlns:a16="http://schemas.microsoft.com/office/drawing/2014/main" id="{49174CB9-E88D-DC08-7CCC-66387E8F3C6D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5258859" y="5972175"/>
            <a:ext cx="446617" cy="333325"/>
          </a:xfrm>
          <a:custGeom>
            <a:avLst/>
            <a:gdLst/>
            <a:ahLst/>
            <a:cxnLst/>
            <a:rect l="0" t="0" r="0" b="0"/>
            <a:pathLst>
              <a:path w="446617" h="333325">
                <a:moveTo>
                  <a:pt x="437091" y="9525"/>
                </a:moveTo>
                <a:lnTo>
                  <a:pt x="437091" y="9525"/>
                </a:lnTo>
                <a:lnTo>
                  <a:pt x="437091" y="4037"/>
                </a:lnTo>
                <a:lnTo>
                  <a:pt x="437091" y="6381"/>
                </a:lnTo>
                <a:lnTo>
                  <a:pt x="438149" y="6370"/>
                </a:lnTo>
                <a:lnTo>
                  <a:pt x="446613" y="3"/>
                </a:lnTo>
                <a:lnTo>
                  <a:pt x="446616" y="0"/>
                </a:lnTo>
                <a:lnTo>
                  <a:pt x="414735" y="0"/>
                </a:lnTo>
                <a:lnTo>
                  <a:pt x="408458" y="2822"/>
                </a:lnTo>
                <a:lnTo>
                  <a:pt x="405302" y="5056"/>
                </a:lnTo>
                <a:lnTo>
                  <a:pt x="367925" y="16868"/>
                </a:lnTo>
                <a:lnTo>
                  <a:pt x="325559" y="41314"/>
                </a:lnTo>
                <a:lnTo>
                  <a:pt x="286624" y="59977"/>
                </a:lnTo>
                <a:lnTo>
                  <a:pt x="240354" y="93565"/>
                </a:lnTo>
                <a:lnTo>
                  <a:pt x="195798" y="130066"/>
                </a:lnTo>
                <a:lnTo>
                  <a:pt x="150047" y="164662"/>
                </a:lnTo>
                <a:lnTo>
                  <a:pt x="130350" y="184259"/>
                </a:lnTo>
                <a:lnTo>
                  <a:pt x="106716" y="221308"/>
                </a:lnTo>
                <a:lnTo>
                  <a:pt x="98373" y="227498"/>
                </a:lnTo>
                <a:lnTo>
                  <a:pt x="86954" y="244657"/>
                </a:lnTo>
                <a:lnTo>
                  <a:pt x="79112" y="254054"/>
                </a:lnTo>
                <a:lnTo>
                  <a:pt x="73103" y="266711"/>
                </a:lnTo>
                <a:lnTo>
                  <a:pt x="68944" y="273055"/>
                </a:lnTo>
                <a:lnTo>
                  <a:pt x="65543" y="282577"/>
                </a:lnTo>
                <a:lnTo>
                  <a:pt x="59362" y="292100"/>
                </a:lnTo>
                <a:lnTo>
                  <a:pt x="57060" y="301625"/>
                </a:lnTo>
                <a:lnTo>
                  <a:pt x="56218" y="312444"/>
                </a:lnTo>
                <a:lnTo>
                  <a:pt x="55119" y="313071"/>
                </a:lnTo>
                <a:lnTo>
                  <a:pt x="47901" y="314160"/>
                </a:lnTo>
                <a:lnTo>
                  <a:pt x="54884" y="314310"/>
                </a:lnTo>
                <a:lnTo>
                  <a:pt x="55555" y="311496"/>
                </a:lnTo>
                <a:lnTo>
                  <a:pt x="55026" y="270267"/>
                </a:lnTo>
                <a:lnTo>
                  <a:pt x="47889" y="224810"/>
                </a:lnTo>
                <a:lnTo>
                  <a:pt x="43917" y="190837"/>
                </a:lnTo>
                <a:lnTo>
                  <a:pt x="37948" y="166399"/>
                </a:lnTo>
                <a:lnTo>
                  <a:pt x="37041" y="142926"/>
                </a:lnTo>
                <a:lnTo>
                  <a:pt x="35983" y="166729"/>
                </a:lnTo>
                <a:lnTo>
                  <a:pt x="23784" y="212234"/>
                </a:lnTo>
                <a:lnTo>
                  <a:pt x="15932" y="255438"/>
                </a:lnTo>
                <a:lnTo>
                  <a:pt x="10678" y="278533"/>
                </a:lnTo>
                <a:lnTo>
                  <a:pt x="8390" y="294185"/>
                </a:lnTo>
                <a:lnTo>
                  <a:pt x="3271" y="308945"/>
                </a:lnTo>
                <a:lnTo>
                  <a:pt x="5398" y="320022"/>
                </a:lnTo>
                <a:lnTo>
                  <a:pt x="0" y="331407"/>
                </a:lnTo>
                <a:lnTo>
                  <a:pt x="705" y="332063"/>
                </a:lnTo>
                <a:lnTo>
                  <a:pt x="4310" y="332792"/>
                </a:lnTo>
                <a:lnTo>
                  <a:pt x="4638" y="332986"/>
                </a:lnTo>
                <a:lnTo>
                  <a:pt x="2178" y="333203"/>
                </a:lnTo>
                <a:lnTo>
                  <a:pt x="2157" y="333260"/>
                </a:lnTo>
                <a:lnTo>
                  <a:pt x="4956" y="333324"/>
                </a:lnTo>
                <a:lnTo>
                  <a:pt x="49747" y="316897"/>
                </a:lnTo>
                <a:lnTo>
                  <a:pt x="93551" y="308116"/>
                </a:lnTo>
                <a:lnTo>
                  <a:pt x="140619" y="298546"/>
                </a:lnTo>
                <a:lnTo>
                  <a:pt x="157991" y="295706"/>
                </a:lnTo>
                <a:lnTo>
                  <a:pt x="168814" y="287112"/>
                </a:lnTo>
                <a:lnTo>
                  <a:pt x="160866" y="29527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2" name="SMARTInkShape-Group250">
            <a:extLst>
              <a:ext uri="{FF2B5EF4-FFF2-40B4-BE49-F238E27FC236}">
                <a16:creationId xmlns:a16="http://schemas.microsoft.com/office/drawing/2014/main" id="{45B1ABC6-63B8-B89B-2C41-AAEFB9974548}"/>
              </a:ext>
            </a:extLst>
          </p:cNvPr>
          <p:cNvGrpSpPr/>
          <p:nvPr/>
        </p:nvGrpSpPr>
        <p:grpSpPr>
          <a:xfrm>
            <a:off x="5582077" y="5638803"/>
            <a:ext cx="932964" cy="238123"/>
            <a:chOff x="5582077" y="5638803"/>
            <a:chExt cx="932964" cy="238123"/>
          </a:xfrm>
        </p:grpSpPr>
        <p:sp>
          <p:nvSpPr>
            <p:cNvPr id="286" name="SMARTInkShape-1045">
              <a:extLst>
                <a:ext uri="{FF2B5EF4-FFF2-40B4-BE49-F238E27FC236}">
                  <a16:creationId xmlns:a16="http://schemas.microsoft.com/office/drawing/2014/main" id="{FAB0A979-EEE3-093C-5729-C3CFD494CDFB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391275" y="5648363"/>
              <a:ext cx="123766" cy="209513"/>
            </a:xfrm>
            <a:custGeom>
              <a:avLst/>
              <a:gdLst/>
              <a:ahLst/>
              <a:cxnLst/>
              <a:rect l="0" t="0" r="0" b="0"/>
              <a:pathLst>
                <a:path w="123766" h="209513">
                  <a:moveTo>
                    <a:pt x="0" y="19012"/>
                  </a:moveTo>
                  <a:lnTo>
                    <a:pt x="0" y="19012"/>
                  </a:lnTo>
                  <a:lnTo>
                    <a:pt x="40932" y="19012"/>
                  </a:lnTo>
                  <a:lnTo>
                    <a:pt x="83138" y="7253"/>
                  </a:lnTo>
                  <a:lnTo>
                    <a:pt x="91984" y="3202"/>
                  </a:lnTo>
                  <a:lnTo>
                    <a:pt x="123137" y="0"/>
                  </a:lnTo>
                  <a:lnTo>
                    <a:pt x="123765" y="18279"/>
                  </a:lnTo>
                  <a:lnTo>
                    <a:pt x="116209" y="47207"/>
                  </a:lnTo>
                  <a:lnTo>
                    <a:pt x="101434" y="79038"/>
                  </a:lnTo>
                  <a:lnTo>
                    <a:pt x="95413" y="120318"/>
                  </a:lnTo>
                  <a:lnTo>
                    <a:pt x="87953" y="156695"/>
                  </a:lnTo>
                  <a:lnTo>
                    <a:pt x="85658" y="176513"/>
                  </a:lnTo>
                  <a:lnTo>
                    <a:pt x="76631" y="207210"/>
                  </a:lnTo>
                  <a:lnTo>
                    <a:pt x="77547" y="207977"/>
                  </a:lnTo>
                  <a:lnTo>
                    <a:pt x="85725" y="20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046">
              <a:extLst>
                <a:ext uri="{FF2B5EF4-FFF2-40B4-BE49-F238E27FC236}">
                  <a16:creationId xmlns:a16="http://schemas.microsoft.com/office/drawing/2014/main" id="{F5AF3DDC-CBCF-0F34-A945-889E965E0981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39075" y="5638803"/>
              <a:ext cx="109970" cy="226833"/>
            </a:xfrm>
            <a:custGeom>
              <a:avLst/>
              <a:gdLst/>
              <a:ahLst/>
              <a:cxnLst/>
              <a:rect l="0" t="0" r="0" b="0"/>
              <a:pathLst>
                <a:path w="109970" h="226833">
                  <a:moveTo>
                    <a:pt x="56950" y="9522"/>
                  </a:moveTo>
                  <a:lnTo>
                    <a:pt x="56950" y="9522"/>
                  </a:lnTo>
                  <a:lnTo>
                    <a:pt x="74666" y="9522"/>
                  </a:lnTo>
                  <a:lnTo>
                    <a:pt x="75111" y="8464"/>
                  </a:lnTo>
                  <a:lnTo>
                    <a:pt x="76000" y="0"/>
                  </a:lnTo>
                  <a:lnTo>
                    <a:pt x="76000" y="5054"/>
                  </a:lnTo>
                  <a:lnTo>
                    <a:pt x="73178" y="10359"/>
                  </a:lnTo>
                  <a:lnTo>
                    <a:pt x="47352" y="57416"/>
                  </a:lnTo>
                  <a:lnTo>
                    <a:pt x="25546" y="95270"/>
                  </a:lnTo>
                  <a:lnTo>
                    <a:pt x="4916" y="119396"/>
                  </a:lnTo>
                  <a:lnTo>
                    <a:pt x="0" y="132741"/>
                  </a:lnTo>
                  <a:lnTo>
                    <a:pt x="47079" y="133346"/>
                  </a:lnTo>
                  <a:lnTo>
                    <a:pt x="55385" y="130524"/>
                  </a:lnTo>
                  <a:lnTo>
                    <a:pt x="62604" y="126800"/>
                  </a:lnTo>
                  <a:lnTo>
                    <a:pt x="73678" y="124705"/>
                  </a:lnTo>
                  <a:lnTo>
                    <a:pt x="84140" y="124214"/>
                  </a:lnTo>
                  <a:lnTo>
                    <a:pt x="87776" y="123025"/>
                  </a:lnTo>
                  <a:lnTo>
                    <a:pt x="90202" y="121173"/>
                  </a:lnTo>
                  <a:lnTo>
                    <a:pt x="91817" y="118882"/>
                  </a:lnTo>
                  <a:lnTo>
                    <a:pt x="93954" y="117353"/>
                  </a:lnTo>
                  <a:lnTo>
                    <a:pt x="102967" y="114700"/>
                  </a:lnTo>
                  <a:lnTo>
                    <a:pt x="103503" y="113508"/>
                  </a:lnTo>
                  <a:lnTo>
                    <a:pt x="104099" y="109360"/>
                  </a:lnTo>
                  <a:lnTo>
                    <a:pt x="105316" y="107831"/>
                  </a:lnTo>
                  <a:lnTo>
                    <a:pt x="109491" y="106131"/>
                  </a:lnTo>
                  <a:lnTo>
                    <a:pt x="109969" y="106736"/>
                  </a:lnTo>
                  <a:lnTo>
                    <a:pt x="105494" y="113092"/>
                  </a:lnTo>
                  <a:lnTo>
                    <a:pt x="101764" y="159407"/>
                  </a:lnTo>
                  <a:lnTo>
                    <a:pt x="98034" y="167154"/>
                  </a:lnTo>
                  <a:lnTo>
                    <a:pt x="95443" y="184000"/>
                  </a:lnTo>
                  <a:lnTo>
                    <a:pt x="95166" y="193627"/>
                  </a:lnTo>
                  <a:lnTo>
                    <a:pt x="92279" y="200002"/>
                  </a:lnTo>
                  <a:lnTo>
                    <a:pt x="86859" y="207662"/>
                  </a:lnTo>
                  <a:lnTo>
                    <a:pt x="85789" y="216779"/>
                  </a:lnTo>
                  <a:lnTo>
                    <a:pt x="85559" y="226832"/>
                  </a:lnTo>
                  <a:lnTo>
                    <a:pt x="85525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047">
              <a:extLst>
                <a:ext uri="{FF2B5EF4-FFF2-40B4-BE49-F238E27FC236}">
                  <a16:creationId xmlns:a16="http://schemas.microsoft.com/office/drawing/2014/main" id="{55A32DFA-C900-8394-EE83-E09139009592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059931" y="5667375"/>
              <a:ext cx="121678" cy="200026"/>
            </a:xfrm>
            <a:custGeom>
              <a:avLst/>
              <a:gdLst/>
              <a:ahLst/>
              <a:cxnLst/>
              <a:rect l="0" t="0" r="0" b="0"/>
              <a:pathLst>
                <a:path w="121678" h="200026">
                  <a:moveTo>
                    <a:pt x="74169" y="19050"/>
                  </a:moveTo>
                  <a:lnTo>
                    <a:pt x="74169" y="19050"/>
                  </a:lnTo>
                  <a:lnTo>
                    <a:pt x="74169" y="13994"/>
                  </a:lnTo>
                  <a:lnTo>
                    <a:pt x="75227" y="12505"/>
                  </a:lnTo>
                  <a:lnTo>
                    <a:pt x="76991" y="11511"/>
                  </a:lnTo>
                  <a:lnTo>
                    <a:pt x="83578" y="9559"/>
                  </a:lnTo>
                  <a:lnTo>
                    <a:pt x="83694" y="34"/>
                  </a:lnTo>
                  <a:lnTo>
                    <a:pt x="78206" y="7"/>
                  </a:lnTo>
                  <a:lnTo>
                    <a:pt x="80550" y="3"/>
                  </a:lnTo>
                  <a:lnTo>
                    <a:pt x="74479" y="0"/>
                  </a:lnTo>
                  <a:lnTo>
                    <a:pt x="79718" y="0"/>
                  </a:lnTo>
                  <a:lnTo>
                    <a:pt x="75109" y="0"/>
                  </a:lnTo>
                  <a:lnTo>
                    <a:pt x="74586" y="2822"/>
                  </a:lnTo>
                  <a:lnTo>
                    <a:pt x="74448" y="5056"/>
                  </a:lnTo>
                  <a:lnTo>
                    <a:pt x="71470" y="10361"/>
                  </a:lnTo>
                  <a:lnTo>
                    <a:pt x="35162" y="57419"/>
                  </a:lnTo>
                  <a:lnTo>
                    <a:pt x="8251" y="87735"/>
                  </a:lnTo>
                  <a:lnTo>
                    <a:pt x="0" y="101409"/>
                  </a:lnTo>
                  <a:lnTo>
                    <a:pt x="382" y="102530"/>
                  </a:lnTo>
                  <a:lnTo>
                    <a:pt x="1694" y="103279"/>
                  </a:lnTo>
                  <a:lnTo>
                    <a:pt x="15356" y="104687"/>
                  </a:lnTo>
                  <a:lnTo>
                    <a:pt x="57957" y="104775"/>
                  </a:lnTo>
                  <a:lnTo>
                    <a:pt x="68022" y="103717"/>
                  </a:lnTo>
                  <a:lnTo>
                    <a:pt x="86477" y="96574"/>
                  </a:lnTo>
                  <a:lnTo>
                    <a:pt x="120463" y="95250"/>
                  </a:lnTo>
                  <a:lnTo>
                    <a:pt x="120906" y="96308"/>
                  </a:lnTo>
                  <a:lnTo>
                    <a:pt x="121677" y="108507"/>
                  </a:lnTo>
                  <a:lnTo>
                    <a:pt x="118920" y="114548"/>
                  </a:lnTo>
                  <a:lnTo>
                    <a:pt x="116703" y="117640"/>
                  </a:lnTo>
                  <a:lnTo>
                    <a:pt x="110032" y="158811"/>
                  </a:lnTo>
                  <a:lnTo>
                    <a:pt x="103384" y="181851"/>
                  </a:lnTo>
                  <a:lnTo>
                    <a:pt x="102744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048">
              <a:extLst>
                <a:ext uri="{FF2B5EF4-FFF2-40B4-BE49-F238E27FC236}">
                  <a16:creationId xmlns:a16="http://schemas.microsoft.com/office/drawing/2014/main" id="{BB6B08FC-453D-26DD-F85C-501B6011CEA2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000750" y="581977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049">
              <a:extLst>
                <a:ext uri="{FF2B5EF4-FFF2-40B4-BE49-F238E27FC236}">
                  <a16:creationId xmlns:a16="http://schemas.microsoft.com/office/drawing/2014/main" id="{0187D02C-3C22-7382-2648-04896F3D9C0B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5793279" y="5686471"/>
              <a:ext cx="140797" cy="190455"/>
            </a:xfrm>
            <a:custGeom>
              <a:avLst/>
              <a:gdLst/>
              <a:ahLst/>
              <a:cxnLst/>
              <a:rect l="0" t="0" r="0" b="0"/>
              <a:pathLst>
                <a:path w="140797" h="190455">
                  <a:moveTo>
                    <a:pt x="16971" y="47579"/>
                  </a:moveTo>
                  <a:lnTo>
                    <a:pt x="16971" y="47579"/>
                  </a:lnTo>
                  <a:lnTo>
                    <a:pt x="16971" y="42523"/>
                  </a:lnTo>
                  <a:lnTo>
                    <a:pt x="19793" y="37218"/>
                  </a:lnTo>
                  <a:lnTo>
                    <a:pt x="23516" y="31332"/>
                  </a:lnTo>
                  <a:lnTo>
                    <a:pt x="25172" y="25189"/>
                  </a:lnTo>
                  <a:lnTo>
                    <a:pt x="26672" y="23127"/>
                  </a:lnTo>
                  <a:lnTo>
                    <a:pt x="28730" y="21753"/>
                  </a:lnTo>
                  <a:lnTo>
                    <a:pt x="33839" y="19167"/>
                  </a:lnTo>
                  <a:lnTo>
                    <a:pt x="53042" y="3924"/>
                  </a:lnTo>
                  <a:lnTo>
                    <a:pt x="81040" y="476"/>
                  </a:lnTo>
                  <a:lnTo>
                    <a:pt x="105364" y="0"/>
                  </a:lnTo>
                  <a:lnTo>
                    <a:pt x="107650" y="2101"/>
                  </a:lnTo>
                  <a:lnTo>
                    <a:pt x="110190" y="10082"/>
                  </a:lnTo>
                  <a:lnTo>
                    <a:pt x="112043" y="36534"/>
                  </a:lnTo>
                  <a:lnTo>
                    <a:pt x="107111" y="59476"/>
                  </a:lnTo>
                  <a:lnTo>
                    <a:pt x="88360" y="94614"/>
                  </a:lnTo>
                  <a:lnTo>
                    <a:pt x="61450" y="123035"/>
                  </a:lnTo>
                  <a:lnTo>
                    <a:pt x="20353" y="154275"/>
                  </a:lnTo>
                  <a:lnTo>
                    <a:pt x="12124" y="163791"/>
                  </a:lnTo>
                  <a:lnTo>
                    <a:pt x="2600" y="170206"/>
                  </a:lnTo>
                  <a:lnTo>
                    <a:pt x="0" y="175458"/>
                  </a:lnTo>
                  <a:lnTo>
                    <a:pt x="366" y="177282"/>
                  </a:lnTo>
                  <a:lnTo>
                    <a:pt x="1668" y="178498"/>
                  </a:lnTo>
                  <a:lnTo>
                    <a:pt x="5936" y="179849"/>
                  </a:lnTo>
                  <a:lnTo>
                    <a:pt x="49233" y="183733"/>
                  </a:lnTo>
                  <a:lnTo>
                    <a:pt x="93656" y="189569"/>
                  </a:lnTo>
                  <a:lnTo>
                    <a:pt x="140796" y="19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1050">
              <a:extLst>
                <a:ext uri="{FF2B5EF4-FFF2-40B4-BE49-F238E27FC236}">
                  <a16:creationId xmlns:a16="http://schemas.microsoft.com/office/drawing/2014/main" id="{41DEDABB-0E07-0A06-C6FF-FD731C9877B9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5582077" y="5762625"/>
              <a:ext cx="161499" cy="9526"/>
            </a:xfrm>
            <a:custGeom>
              <a:avLst/>
              <a:gdLst/>
              <a:ahLst/>
              <a:cxnLst/>
              <a:rect l="0" t="0" r="0" b="0"/>
              <a:pathLst>
                <a:path w="161499" h="9526">
                  <a:moveTo>
                    <a:pt x="18623" y="0"/>
                  </a:moveTo>
                  <a:lnTo>
                    <a:pt x="18623" y="0"/>
                  </a:lnTo>
                  <a:lnTo>
                    <a:pt x="13567" y="0"/>
                  </a:lnTo>
                  <a:lnTo>
                    <a:pt x="12078" y="1058"/>
                  </a:lnTo>
                  <a:lnTo>
                    <a:pt x="11084" y="2822"/>
                  </a:lnTo>
                  <a:lnTo>
                    <a:pt x="10422" y="5056"/>
                  </a:lnTo>
                  <a:lnTo>
                    <a:pt x="8922" y="6545"/>
                  </a:lnTo>
                  <a:lnTo>
                    <a:pt x="0" y="9409"/>
                  </a:lnTo>
                  <a:lnTo>
                    <a:pt x="46668" y="9525"/>
                  </a:lnTo>
                  <a:lnTo>
                    <a:pt x="90941" y="9525"/>
                  </a:lnTo>
                  <a:lnTo>
                    <a:pt x="136670" y="9525"/>
                  </a:lnTo>
                  <a:lnTo>
                    <a:pt x="161498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251">
            <a:extLst>
              <a:ext uri="{FF2B5EF4-FFF2-40B4-BE49-F238E27FC236}">
                <a16:creationId xmlns:a16="http://schemas.microsoft.com/office/drawing/2014/main" id="{25464083-6DBC-11FB-8095-B8D4C7E06CAB}"/>
              </a:ext>
            </a:extLst>
          </p:cNvPr>
          <p:cNvGrpSpPr/>
          <p:nvPr/>
        </p:nvGrpSpPr>
        <p:grpSpPr>
          <a:xfrm>
            <a:off x="7334465" y="5638800"/>
            <a:ext cx="713589" cy="219076"/>
            <a:chOff x="7334465" y="5638800"/>
            <a:chExt cx="713589" cy="219076"/>
          </a:xfrm>
        </p:grpSpPr>
        <p:sp>
          <p:nvSpPr>
            <p:cNvPr id="293" name="SMARTInkShape-1051">
              <a:extLst>
                <a:ext uri="{FF2B5EF4-FFF2-40B4-BE49-F238E27FC236}">
                  <a16:creationId xmlns:a16="http://schemas.microsoft.com/office/drawing/2014/main" id="{937A905B-4797-8AEA-D7F3-E8E3DA0AD61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915275" y="5639203"/>
              <a:ext cx="132779" cy="218673"/>
            </a:xfrm>
            <a:custGeom>
              <a:avLst/>
              <a:gdLst/>
              <a:ahLst/>
              <a:cxnLst/>
              <a:rect l="0" t="0" r="0" b="0"/>
              <a:pathLst>
                <a:path w="132779" h="218673">
                  <a:moveTo>
                    <a:pt x="0" y="28172"/>
                  </a:moveTo>
                  <a:lnTo>
                    <a:pt x="0" y="28172"/>
                  </a:lnTo>
                  <a:lnTo>
                    <a:pt x="5056" y="23116"/>
                  </a:lnTo>
                  <a:lnTo>
                    <a:pt x="16006" y="23456"/>
                  </a:lnTo>
                  <a:lnTo>
                    <a:pt x="29339" y="25017"/>
                  </a:lnTo>
                  <a:lnTo>
                    <a:pt x="73365" y="18957"/>
                  </a:lnTo>
                  <a:lnTo>
                    <a:pt x="120285" y="8330"/>
                  </a:lnTo>
                  <a:lnTo>
                    <a:pt x="132778" y="0"/>
                  </a:lnTo>
                  <a:lnTo>
                    <a:pt x="128123" y="4773"/>
                  </a:lnTo>
                  <a:lnTo>
                    <a:pt x="118128" y="37621"/>
                  </a:lnTo>
                  <a:lnTo>
                    <a:pt x="112234" y="78605"/>
                  </a:lnTo>
                  <a:lnTo>
                    <a:pt x="101191" y="122095"/>
                  </a:lnTo>
                  <a:lnTo>
                    <a:pt x="95772" y="167198"/>
                  </a:lnTo>
                  <a:lnTo>
                    <a:pt x="94295" y="193139"/>
                  </a:lnTo>
                  <a:lnTo>
                    <a:pt x="89793" y="210166"/>
                  </a:lnTo>
                  <a:lnTo>
                    <a:pt x="90553" y="213001"/>
                  </a:lnTo>
                  <a:lnTo>
                    <a:pt x="92119" y="214891"/>
                  </a:lnTo>
                  <a:lnTo>
                    <a:pt x="92104" y="216152"/>
                  </a:lnTo>
                  <a:lnTo>
                    <a:pt x="91036" y="216990"/>
                  </a:lnTo>
                  <a:lnTo>
                    <a:pt x="89266" y="217552"/>
                  </a:lnTo>
                  <a:lnTo>
                    <a:pt x="89144" y="217926"/>
                  </a:lnTo>
                  <a:lnTo>
                    <a:pt x="95250" y="218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052">
              <a:extLst>
                <a:ext uri="{FF2B5EF4-FFF2-40B4-BE49-F238E27FC236}">
                  <a16:creationId xmlns:a16="http://schemas.microsoft.com/office/drawing/2014/main" id="{B0059566-5A10-DCEC-8048-03C9C205866D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772403" y="5638800"/>
              <a:ext cx="104461" cy="190501"/>
            </a:xfrm>
            <a:custGeom>
              <a:avLst/>
              <a:gdLst/>
              <a:ahLst/>
              <a:cxnLst/>
              <a:rect l="0" t="0" r="0" b="0"/>
              <a:pathLst>
                <a:path w="104461" h="190501">
                  <a:moveTo>
                    <a:pt x="47622" y="19050"/>
                  </a:moveTo>
                  <a:lnTo>
                    <a:pt x="47622" y="19050"/>
                  </a:lnTo>
                  <a:lnTo>
                    <a:pt x="57032" y="9641"/>
                  </a:lnTo>
                  <a:lnTo>
                    <a:pt x="57113" y="4502"/>
                  </a:lnTo>
                  <a:lnTo>
                    <a:pt x="58183" y="3001"/>
                  </a:lnTo>
                  <a:lnTo>
                    <a:pt x="59954" y="2001"/>
                  </a:lnTo>
                  <a:lnTo>
                    <a:pt x="66668" y="0"/>
                  </a:lnTo>
                  <a:lnTo>
                    <a:pt x="66672" y="0"/>
                  </a:lnTo>
                  <a:lnTo>
                    <a:pt x="43074" y="41207"/>
                  </a:lnTo>
                  <a:lnTo>
                    <a:pt x="16170" y="74211"/>
                  </a:lnTo>
                  <a:lnTo>
                    <a:pt x="7185" y="81666"/>
                  </a:lnTo>
                  <a:lnTo>
                    <a:pt x="943" y="93252"/>
                  </a:lnTo>
                  <a:lnTo>
                    <a:pt x="184" y="100343"/>
                  </a:lnTo>
                  <a:lnTo>
                    <a:pt x="80" y="98219"/>
                  </a:lnTo>
                  <a:lnTo>
                    <a:pt x="52" y="98288"/>
                  </a:lnTo>
                  <a:lnTo>
                    <a:pt x="13" y="101324"/>
                  </a:lnTo>
                  <a:lnTo>
                    <a:pt x="2" y="98578"/>
                  </a:lnTo>
                  <a:lnTo>
                    <a:pt x="0" y="101315"/>
                  </a:lnTo>
                  <a:lnTo>
                    <a:pt x="1057" y="102469"/>
                  </a:lnTo>
                  <a:lnTo>
                    <a:pt x="5054" y="103750"/>
                  </a:lnTo>
                  <a:lnTo>
                    <a:pt x="50695" y="104767"/>
                  </a:lnTo>
                  <a:lnTo>
                    <a:pt x="82514" y="104775"/>
                  </a:lnTo>
                  <a:lnTo>
                    <a:pt x="87118" y="101953"/>
                  </a:lnTo>
                  <a:lnTo>
                    <a:pt x="93642" y="96574"/>
                  </a:lnTo>
                  <a:lnTo>
                    <a:pt x="94534" y="93016"/>
                  </a:lnTo>
                  <a:lnTo>
                    <a:pt x="94772" y="90586"/>
                  </a:lnTo>
                  <a:lnTo>
                    <a:pt x="95988" y="88965"/>
                  </a:lnTo>
                  <a:lnTo>
                    <a:pt x="100162" y="87166"/>
                  </a:lnTo>
                  <a:lnTo>
                    <a:pt x="100641" y="86685"/>
                  </a:lnTo>
                  <a:lnTo>
                    <a:pt x="99901" y="86365"/>
                  </a:lnTo>
                  <a:lnTo>
                    <a:pt x="98350" y="86152"/>
                  </a:lnTo>
                  <a:lnTo>
                    <a:pt x="98374" y="86010"/>
                  </a:lnTo>
                  <a:lnTo>
                    <a:pt x="103720" y="85763"/>
                  </a:lnTo>
                  <a:lnTo>
                    <a:pt x="104304" y="88564"/>
                  </a:lnTo>
                  <a:lnTo>
                    <a:pt x="104460" y="90793"/>
                  </a:lnTo>
                  <a:lnTo>
                    <a:pt x="101811" y="96091"/>
                  </a:lnTo>
                  <a:lnTo>
                    <a:pt x="98165" y="101974"/>
                  </a:lnTo>
                  <a:lnTo>
                    <a:pt x="95824" y="114373"/>
                  </a:lnTo>
                  <a:lnTo>
                    <a:pt x="95361" y="127015"/>
                  </a:lnTo>
                  <a:lnTo>
                    <a:pt x="92475" y="133357"/>
                  </a:lnTo>
                  <a:lnTo>
                    <a:pt x="90224" y="136530"/>
                  </a:lnTo>
                  <a:lnTo>
                    <a:pt x="87056" y="151107"/>
                  </a:lnTo>
                  <a:lnTo>
                    <a:pt x="85722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053">
              <a:extLst>
                <a:ext uri="{FF2B5EF4-FFF2-40B4-BE49-F238E27FC236}">
                  <a16:creationId xmlns:a16="http://schemas.microsoft.com/office/drawing/2014/main" id="{7E9072EC-BB95-6ECD-416C-32AE3BCBE569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21917" y="5638800"/>
              <a:ext cx="102856" cy="207590"/>
            </a:xfrm>
            <a:custGeom>
              <a:avLst/>
              <a:gdLst/>
              <a:ahLst/>
              <a:cxnLst/>
              <a:rect l="0" t="0" r="0" b="0"/>
              <a:pathLst>
                <a:path w="102856" h="207590">
                  <a:moveTo>
                    <a:pt x="64758" y="38100"/>
                  </a:moveTo>
                  <a:lnTo>
                    <a:pt x="64758" y="38100"/>
                  </a:lnTo>
                  <a:lnTo>
                    <a:pt x="72959" y="38100"/>
                  </a:lnTo>
                  <a:lnTo>
                    <a:pt x="73401" y="37042"/>
                  </a:lnTo>
                  <a:lnTo>
                    <a:pt x="74283" y="0"/>
                  </a:lnTo>
                  <a:lnTo>
                    <a:pt x="74283" y="10113"/>
                  </a:lnTo>
                  <a:lnTo>
                    <a:pt x="72166" y="14151"/>
                  </a:lnTo>
                  <a:lnTo>
                    <a:pt x="32964" y="57496"/>
                  </a:lnTo>
                  <a:lnTo>
                    <a:pt x="2398" y="100561"/>
                  </a:lnTo>
                  <a:lnTo>
                    <a:pt x="0" y="107488"/>
                  </a:lnTo>
                  <a:lnTo>
                    <a:pt x="420" y="110817"/>
                  </a:lnTo>
                  <a:lnTo>
                    <a:pt x="3708" y="117338"/>
                  </a:lnTo>
                  <a:lnTo>
                    <a:pt x="6066" y="119501"/>
                  </a:lnTo>
                  <a:lnTo>
                    <a:pt x="11509" y="121903"/>
                  </a:lnTo>
                  <a:lnTo>
                    <a:pt x="51355" y="123656"/>
                  </a:lnTo>
                  <a:lnTo>
                    <a:pt x="61623" y="120928"/>
                  </a:lnTo>
                  <a:lnTo>
                    <a:pt x="73355" y="116264"/>
                  </a:lnTo>
                  <a:lnTo>
                    <a:pt x="95523" y="113500"/>
                  </a:lnTo>
                  <a:lnTo>
                    <a:pt x="97968" y="111651"/>
                  </a:lnTo>
                  <a:lnTo>
                    <a:pt x="102832" y="104810"/>
                  </a:lnTo>
                  <a:lnTo>
                    <a:pt x="102855" y="126236"/>
                  </a:lnTo>
                  <a:lnTo>
                    <a:pt x="93157" y="170915"/>
                  </a:lnTo>
                  <a:lnTo>
                    <a:pt x="84768" y="196245"/>
                  </a:lnTo>
                  <a:lnTo>
                    <a:pt x="83934" y="207589"/>
                  </a:lnTo>
                  <a:lnTo>
                    <a:pt x="83808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054">
              <a:extLst>
                <a:ext uri="{FF2B5EF4-FFF2-40B4-BE49-F238E27FC236}">
                  <a16:creationId xmlns:a16="http://schemas.microsoft.com/office/drawing/2014/main" id="{A54DD021-8362-F4D4-AE39-486DBD9F91D6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524750" y="5781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055">
              <a:extLst>
                <a:ext uri="{FF2B5EF4-FFF2-40B4-BE49-F238E27FC236}">
                  <a16:creationId xmlns:a16="http://schemas.microsoft.com/office/drawing/2014/main" id="{05E2F643-539A-089C-D994-6710F63810A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34465" y="5676938"/>
              <a:ext cx="104397" cy="133298"/>
            </a:xfrm>
            <a:custGeom>
              <a:avLst/>
              <a:gdLst/>
              <a:ahLst/>
              <a:cxnLst/>
              <a:rect l="0" t="0" r="0" b="0"/>
              <a:pathLst>
                <a:path w="104397" h="133298">
                  <a:moveTo>
                    <a:pt x="18835" y="38062"/>
                  </a:moveTo>
                  <a:lnTo>
                    <a:pt x="18835" y="38062"/>
                  </a:lnTo>
                  <a:lnTo>
                    <a:pt x="23891" y="38062"/>
                  </a:lnTo>
                  <a:lnTo>
                    <a:pt x="25382" y="37004"/>
                  </a:lnTo>
                  <a:lnTo>
                    <a:pt x="26375" y="35240"/>
                  </a:lnTo>
                  <a:lnTo>
                    <a:pt x="28099" y="28361"/>
                  </a:lnTo>
                  <a:lnTo>
                    <a:pt x="28245" y="23873"/>
                  </a:lnTo>
                  <a:lnTo>
                    <a:pt x="29341" y="22252"/>
                  </a:lnTo>
                  <a:lnTo>
                    <a:pt x="31131" y="21172"/>
                  </a:lnTo>
                  <a:lnTo>
                    <a:pt x="37490" y="19138"/>
                  </a:lnTo>
                  <a:lnTo>
                    <a:pt x="37768" y="13993"/>
                  </a:lnTo>
                  <a:lnTo>
                    <a:pt x="38866" y="12491"/>
                  </a:lnTo>
                  <a:lnTo>
                    <a:pt x="63417" y="1403"/>
                  </a:lnTo>
                  <a:lnTo>
                    <a:pt x="88770" y="0"/>
                  </a:lnTo>
                  <a:lnTo>
                    <a:pt x="95073" y="2801"/>
                  </a:lnTo>
                  <a:lnTo>
                    <a:pt x="98236" y="5030"/>
                  </a:lnTo>
                  <a:lnTo>
                    <a:pt x="101749" y="10328"/>
                  </a:lnTo>
                  <a:lnTo>
                    <a:pt x="104005" y="22353"/>
                  </a:lnTo>
                  <a:lnTo>
                    <a:pt x="104396" y="31760"/>
                  </a:lnTo>
                  <a:lnTo>
                    <a:pt x="91288" y="64024"/>
                  </a:lnTo>
                  <a:lnTo>
                    <a:pt x="82433" y="73590"/>
                  </a:lnTo>
                  <a:lnTo>
                    <a:pt x="40880" y="106438"/>
                  </a:lnTo>
                  <a:lnTo>
                    <a:pt x="0" y="133144"/>
                  </a:lnTo>
                  <a:lnTo>
                    <a:pt x="13062" y="133297"/>
                  </a:lnTo>
                  <a:lnTo>
                    <a:pt x="58603" y="124375"/>
                  </a:lnTo>
                  <a:lnTo>
                    <a:pt x="95035" y="123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1" name="SMARTInkShape-Group252">
            <a:extLst>
              <a:ext uri="{FF2B5EF4-FFF2-40B4-BE49-F238E27FC236}">
                <a16:creationId xmlns:a16="http://schemas.microsoft.com/office/drawing/2014/main" id="{4466CC45-DE50-48D5-455F-BCEBCDD02DF2}"/>
              </a:ext>
            </a:extLst>
          </p:cNvPr>
          <p:cNvGrpSpPr/>
          <p:nvPr/>
        </p:nvGrpSpPr>
        <p:grpSpPr>
          <a:xfrm>
            <a:off x="5250404" y="4658128"/>
            <a:ext cx="197897" cy="159732"/>
            <a:chOff x="5250404" y="4658128"/>
            <a:chExt cx="197897" cy="159732"/>
          </a:xfrm>
        </p:grpSpPr>
        <p:sp>
          <p:nvSpPr>
            <p:cNvPr id="299" name="SMARTInkShape-1056">
              <a:extLst>
                <a:ext uri="{FF2B5EF4-FFF2-40B4-BE49-F238E27FC236}">
                  <a16:creationId xmlns:a16="http://schemas.microsoft.com/office/drawing/2014/main" id="{0A060F0A-5753-F25E-B04A-0E32723DDCA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5429250" y="47625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3518"/>
                  </a:lnTo>
                  <a:lnTo>
                    <a:pt x="7539" y="18214"/>
                  </a:lnTo>
                  <a:lnTo>
                    <a:pt x="8201" y="1531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057">
              <a:extLst>
                <a:ext uri="{FF2B5EF4-FFF2-40B4-BE49-F238E27FC236}">
                  <a16:creationId xmlns:a16="http://schemas.microsoft.com/office/drawing/2014/main" id="{4062E8C3-358A-B5D8-CABD-0D88204911B3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5250404" y="4658128"/>
              <a:ext cx="108061" cy="159732"/>
            </a:xfrm>
            <a:custGeom>
              <a:avLst/>
              <a:gdLst/>
              <a:ahLst/>
              <a:cxnLst/>
              <a:rect l="0" t="0" r="0" b="0"/>
              <a:pathLst>
                <a:path w="108061" h="159732">
                  <a:moveTo>
                    <a:pt x="64546" y="18647"/>
                  </a:moveTo>
                  <a:lnTo>
                    <a:pt x="64546" y="18647"/>
                  </a:lnTo>
                  <a:lnTo>
                    <a:pt x="64546" y="9514"/>
                  </a:lnTo>
                  <a:lnTo>
                    <a:pt x="59490" y="4182"/>
                  </a:lnTo>
                  <a:lnTo>
                    <a:pt x="54185" y="1634"/>
                  </a:lnTo>
                  <a:lnTo>
                    <a:pt x="42156" y="0"/>
                  </a:lnTo>
                  <a:lnTo>
                    <a:pt x="35898" y="2598"/>
                  </a:lnTo>
                  <a:lnTo>
                    <a:pt x="18200" y="17946"/>
                  </a:lnTo>
                  <a:lnTo>
                    <a:pt x="12198" y="29272"/>
                  </a:lnTo>
                  <a:lnTo>
                    <a:pt x="279" y="72013"/>
                  </a:lnTo>
                  <a:lnTo>
                    <a:pt x="0" y="92107"/>
                  </a:lnTo>
                  <a:lnTo>
                    <a:pt x="3404" y="108093"/>
                  </a:lnTo>
                  <a:lnTo>
                    <a:pt x="16326" y="134050"/>
                  </a:lnTo>
                  <a:lnTo>
                    <a:pt x="24770" y="144020"/>
                  </a:lnTo>
                  <a:lnTo>
                    <a:pt x="38815" y="155478"/>
                  </a:lnTo>
                  <a:lnTo>
                    <a:pt x="50993" y="158836"/>
                  </a:lnTo>
                  <a:lnTo>
                    <a:pt x="58686" y="159731"/>
                  </a:lnTo>
                  <a:lnTo>
                    <a:pt x="75700" y="155082"/>
                  </a:lnTo>
                  <a:lnTo>
                    <a:pt x="91728" y="145959"/>
                  </a:lnTo>
                  <a:lnTo>
                    <a:pt x="102381" y="134850"/>
                  </a:lnTo>
                  <a:lnTo>
                    <a:pt x="107819" y="117212"/>
                  </a:lnTo>
                  <a:lnTo>
                    <a:pt x="108060" y="80660"/>
                  </a:lnTo>
                  <a:lnTo>
                    <a:pt x="103715" y="41127"/>
                  </a:lnTo>
                  <a:lnTo>
                    <a:pt x="97476" y="28285"/>
                  </a:lnTo>
                  <a:lnTo>
                    <a:pt x="87648" y="16581"/>
                  </a:lnTo>
                  <a:lnTo>
                    <a:pt x="76225" y="7851"/>
                  </a:lnTo>
                  <a:lnTo>
                    <a:pt x="64092" y="3265"/>
                  </a:lnTo>
                  <a:lnTo>
                    <a:pt x="57894" y="2043"/>
                  </a:lnTo>
                  <a:lnTo>
                    <a:pt x="35971" y="9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8" name="SMARTInkShape-Group253">
            <a:extLst>
              <a:ext uri="{FF2B5EF4-FFF2-40B4-BE49-F238E27FC236}">
                <a16:creationId xmlns:a16="http://schemas.microsoft.com/office/drawing/2014/main" id="{C8F975C9-7B84-2C1C-1467-87647A4C2DD3}"/>
              </a:ext>
            </a:extLst>
          </p:cNvPr>
          <p:cNvGrpSpPr/>
          <p:nvPr/>
        </p:nvGrpSpPr>
        <p:grpSpPr>
          <a:xfrm>
            <a:off x="5498029" y="4476750"/>
            <a:ext cx="445572" cy="901929"/>
            <a:chOff x="5498029" y="4476750"/>
            <a:chExt cx="445572" cy="901929"/>
          </a:xfrm>
        </p:grpSpPr>
        <p:sp>
          <p:nvSpPr>
            <p:cNvPr id="302" name="SMARTInkShape-1058">
              <a:extLst>
                <a:ext uri="{FF2B5EF4-FFF2-40B4-BE49-F238E27FC236}">
                  <a16:creationId xmlns:a16="http://schemas.microsoft.com/office/drawing/2014/main" id="{2B08C112-180A-75AB-EF8E-F0A2431A1B2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5800725" y="4476750"/>
              <a:ext cx="133351" cy="76201"/>
            </a:xfrm>
            <a:custGeom>
              <a:avLst/>
              <a:gdLst/>
              <a:ahLst/>
              <a:cxnLst/>
              <a:rect l="0" t="0" r="0" b="0"/>
              <a:pathLst>
                <a:path w="133351" h="76201">
                  <a:moveTo>
                    <a:pt x="0" y="76200"/>
                  </a:moveTo>
                  <a:lnTo>
                    <a:pt x="0" y="76200"/>
                  </a:lnTo>
                  <a:lnTo>
                    <a:pt x="0" y="71143"/>
                  </a:lnTo>
                  <a:lnTo>
                    <a:pt x="5645" y="65839"/>
                  </a:lnTo>
                  <a:lnTo>
                    <a:pt x="53137" y="31541"/>
                  </a:lnTo>
                  <a:lnTo>
                    <a:pt x="98981" y="778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059">
              <a:extLst>
                <a:ext uri="{FF2B5EF4-FFF2-40B4-BE49-F238E27FC236}">
                  <a16:creationId xmlns:a16="http://schemas.microsoft.com/office/drawing/2014/main" id="{75A03EEE-2D3E-4751-21FF-5F64CC3DC362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5764930" y="4536548"/>
              <a:ext cx="96629" cy="187853"/>
            </a:xfrm>
            <a:custGeom>
              <a:avLst/>
              <a:gdLst/>
              <a:ahLst/>
              <a:cxnLst/>
              <a:rect l="0" t="0" r="0" b="0"/>
              <a:pathLst>
                <a:path w="96629" h="187853">
                  <a:moveTo>
                    <a:pt x="64370" y="16402"/>
                  </a:moveTo>
                  <a:lnTo>
                    <a:pt x="64370" y="16402"/>
                  </a:lnTo>
                  <a:lnTo>
                    <a:pt x="64370" y="6289"/>
                  </a:lnTo>
                  <a:lnTo>
                    <a:pt x="63312" y="3310"/>
                  </a:lnTo>
                  <a:lnTo>
                    <a:pt x="61548" y="1324"/>
                  </a:lnTo>
                  <a:lnTo>
                    <a:pt x="59314" y="0"/>
                  </a:lnTo>
                  <a:lnTo>
                    <a:pt x="51187" y="1351"/>
                  </a:lnTo>
                  <a:lnTo>
                    <a:pt x="46056" y="3193"/>
                  </a:lnTo>
                  <a:lnTo>
                    <a:pt x="37533" y="10885"/>
                  </a:lnTo>
                  <a:lnTo>
                    <a:pt x="29159" y="20300"/>
                  </a:lnTo>
                  <a:lnTo>
                    <a:pt x="13603" y="33667"/>
                  </a:lnTo>
                  <a:lnTo>
                    <a:pt x="2879" y="54678"/>
                  </a:lnTo>
                  <a:lnTo>
                    <a:pt x="0" y="64458"/>
                  </a:lnTo>
                  <a:lnTo>
                    <a:pt x="1541" y="75155"/>
                  </a:lnTo>
                  <a:lnTo>
                    <a:pt x="6099" y="94212"/>
                  </a:lnTo>
                  <a:lnTo>
                    <a:pt x="8589" y="97909"/>
                  </a:lnTo>
                  <a:lnTo>
                    <a:pt x="17001" y="104838"/>
                  </a:lnTo>
                  <a:lnTo>
                    <a:pt x="27795" y="108624"/>
                  </a:lnTo>
                  <a:lnTo>
                    <a:pt x="73974" y="118080"/>
                  </a:lnTo>
                  <a:lnTo>
                    <a:pt x="87912" y="121318"/>
                  </a:lnTo>
                  <a:lnTo>
                    <a:pt x="95294" y="125826"/>
                  </a:lnTo>
                  <a:lnTo>
                    <a:pt x="96628" y="130626"/>
                  </a:lnTo>
                  <a:lnTo>
                    <a:pt x="95288" y="144426"/>
                  </a:lnTo>
                  <a:lnTo>
                    <a:pt x="91164" y="155499"/>
                  </a:lnTo>
                  <a:lnTo>
                    <a:pt x="88582" y="159933"/>
                  </a:lnTo>
                  <a:lnTo>
                    <a:pt x="74836" y="171230"/>
                  </a:lnTo>
                  <a:lnTo>
                    <a:pt x="51229" y="183471"/>
                  </a:lnTo>
                  <a:lnTo>
                    <a:pt x="16745" y="187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060">
              <a:extLst>
                <a:ext uri="{FF2B5EF4-FFF2-40B4-BE49-F238E27FC236}">
                  <a16:creationId xmlns:a16="http://schemas.microsoft.com/office/drawing/2014/main" id="{FF653963-3D5C-0532-0FBF-2052DE45B943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619750" y="4602442"/>
              <a:ext cx="142876" cy="140989"/>
            </a:xfrm>
            <a:custGeom>
              <a:avLst/>
              <a:gdLst/>
              <a:ahLst/>
              <a:cxnLst/>
              <a:rect l="0" t="0" r="0" b="0"/>
              <a:pathLst>
                <a:path w="142876" h="140989">
                  <a:moveTo>
                    <a:pt x="0" y="36233"/>
                  </a:moveTo>
                  <a:lnTo>
                    <a:pt x="0" y="36233"/>
                  </a:lnTo>
                  <a:lnTo>
                    <a:pt x="5056" y="31176"/>
                  </a:lnTo>
                  <a:lnTo>
                    <a:pt x="7539" y="25872"/>
                  </a:lnTo>
                  <a:lnTo>
                    <a:pt x="8201" y="22976"/>
                  </a:lnTo>
                  <a:lnTo>
                    <a:pt x="14189" y="13843"/>
                  </a:lnTo>
                  <a:lnTo>
                    <a:pt x="22666" y="4435"/>
                  </a:lnTo>
                  <a:lnTo>
                    <a:pt x="31593" y="933"/>
                  </a:lnTo>
                  <a:lnTo>
                    <a:pt x="36937" y="0"/>
                  </a:lnTo>
                  <a:lnTo>
                    <a:pt x="40500" y="436"/>
                  </a:lnTo>
                  <a:lnTo>
                    <a:pt x="42875" y="1785"/>
                  </a:lnTo>
                  <a:lnTo>
                    <a:pt x="51744" y="16611"/>
                  </a:lnTo>
                  <a:lnTo>
                    <a:pt x="56438" y="61179"/>
                  </a:lnTo>
                  <a:lnTo>
                    <a:pt x="54116" y="85605"/>
                  </a:lnTo>
                  <a:lnTo>
                    <a:pt x="48394" y="102626"/>
                  </a:lnTo>
                  <a:lnTo>
                    <a:pt x="19246" y="140782"/>
                  </a:lnTo>
                  <a:lnTo>
                    <a:pt x="40526" y="140988"/>
                  </a:lnTo>
                  <a:lnTo>
                    <a:pt x="42892" y="139937"/>
                  </a:lnTo>
                  <a:lnTo>
                    <a:pt x="44470" y="138177"/>
                  </a:lnTo>
                  <a:lnTo>
                    <a:pt x="45522" y="135946"/>
                  </a:lnTo>
                  <a:lnTo>
                    <a:pt x="47281" y="134458"/>
                  </a:lnTo>
                  <a:lnTo>
                    <a:pt x="52058" y="132805"/>
                  </a:lnTo>
                  <a:lnTo>
                    <a:pt x="79071" y="128712"/>
                  </a:lnTo>
                  <a:lnTo>
                    <a:pt x="142875" y="102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061">
              <a:extLst>
                <a:ext uri="{FF2B5EF4-FFF2-40B4-BE49-F238E27FC236}">
                  <a16:creationId xmlns:a16="http://schemas.microsoft.com/office/drawing/2014/main" id="{D575A8E3-821A-7CE5-F24C-33ECF46E6CBD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498029" y="4619625"/>
              <a:ext cx="73380" cy="155825"/>
            </a:xfrm>
            <a:custGeom>
              <a:avLst/>
              <a:gdLst/>
              <a:ahLst/>
              <a:cxnLst/>
              <a:rect l="0" t="0" r="0" b="0"/>
              <a:pathLst>
                <a:path w="73380" h="155825">
                  <a:moveTo>
                    <a:pt x="35996" y="9525"/>
                  </a:moveTo>
                  <a:lnTo>
                    <a:pt x="35996" y="9525"/>
                  </a:lnTo>
                  <a:lnTo>
                    <a:pt x="30940" y="9525"/>
                  </a:lnTo>
                  <a:lnTo>
                    <a:pt x="25635" y="15170"/>
                  </a:lnTo>
                  <a:lnTo>
                    <a:pt x="4998" y="43076"/>
                  </a:lnTo>
                  <a:lnTo>
                    <a:pt x="0" y="69208"/>
                  </a:lnTo>
                  <a:lnTo>
                    <a:pt x="1134" y="112606"/>
                  </a:lnTo>
                  <a:lnTo>
                    <a:pt x="6744" y="130480"/>
                  </a:lnTo>
                  <a:lnTo>
                    <a:pt x="16291" y="141952"/>
                  </a:lnTo>
                  <a:lnTo>
                    <a:pt x="33568" y="154361"/>
                  </a:lnTo>
                  <a:lnTo>
                    <a:pt x="39669" y="155824"/>
                  </a:lnTo>
                  <a:lnTo>
                    <a:pt x="52092" y="154627"/>
                  </a:lnTo>
                  <a:lnTo>
                    <a:pt x="57311" y="150710"/>
                  </a:lnTo>
                  <a:lnTo>
                    <a:pt x="65929" y="137890"/>
                  </a:lnTo>
                  <a:lnTo>
                    <a:pt x="71676" y="112823"/>
                  </a:lnTo>
                  <a:lnTo>
                    <a:pt x="73379" y="75175"/>
                  </a:lnTo>
                  <a:lnTo>
                    <a:pt x="68827" y="45675"/>
                  </a:lnTo>
                  <a:lnTo>
                    <a:pt x="55719" y="23528"/>
                  </a:lnTo>
                  <a:lnTo>
                    <a:pt x="43485" y="8618"/>
                  </a:lnTo>
                  <a:lnTo>
                    <a:pt x="26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062">
              <a:extLst>
                <a:ext uri="{FF2B5EF4-FFF2-40B4-BE49-F238E27FC236}">
                  <a16:creationId xmlns:a16="http://schemas.microsoft.com/office/drawing/2014/main" id="{4C7E7197-F572-4BC9-234B-81899EE34F98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5734456" y="4890957"/>
              <a:ext cx="209145" cy="165961"/>
            </a:xfrm>
            <a:custGeom>
              <a:avLst/>
              <a:gdLst/>
              <a:ahLst/>
              <a:cxnLst/>
              <a:rect l="0" t="0" r="0" b="0"/>
              <a:pathLst>
                <a:path w="209145" h="165961">
                  <a:moveTo>
                    <a:pt x="37694" y="62043"/>
                  </a:moveTo>
                  <a:lnTo>
                    <a:pt x="37694" y="62043"/>
                  </a:lnTo>
                  <a:lnTo>
                    <a:pt x="43182" y="62043"/>
                  </a:lnTo>
                  <a:lnTo>
                    <a:pt x="37970" y="62043"/>
                  </a:lnTo>
                  <a:lnTo>
                    <a:pt x="32719" y="67099"/>
                  </a:lnTo>
                  <a:lnTo>
                    <a:pt x="30191" y="75226"/>
                  </a:lnTo>
                  <a:lnTo>
                    <a:pt x="25946" y="91702"/>
                  </a:lnTo>
                  <a:lnTo>
                    <a:pt x="10871" y="138276"/>
                  </a:lnTo>
                  <a:lnTo>
                    <a:pt x="8407" y="148010"/>
                  </a:lnTo>
                  <a:lnTo>
                    <a:pt x="0" y="165960"/>
                  </a:lnTo>
                  <a:lnTo>
                    <a:pt x="7186" y="148805"/>
                  </a:lnTo>
                  <a:lnTo>
                    <a:pt x="19430" y="103215"/>
                  </a:lnTo>
                  <a:lnTo>
                    <a:pt x="26442" y="62650"/>
                  </a:lnTo>
                  <a:lnTo>
                    <a:pt x="36218" y="15059"/>
                  </a:lnTo>
                  <a:lnTo>
                    <a:pt x="37768" y="11670"/>
                  </a:lnTo>
                  <a:lnTo>
                    <a:pt x="39860" y="9412"/>
                  </a:lnTo>
                  <a:lnTo>
                    <a:pt x="42313" y="7905"/>
                  </a:lnTo>
                  <a:lnTo>
                    <a:pt x="43948" y="5843"/>
                  </a:lnTo>
                  <a:lnTo>
                    <a:pt x="45765" y="729"/>
                  </a:lnTo>
                  <a:lnTo>
                    <a:pt x="48367" y="0"/>
                  </a:lnTo>
                  <a:lnTo>
                    <a:pt x="56901" y="2013"/>
                  </a:lnTo>
                  <a:lnTo>
                    <a:pt x="64928" y="9257"/>
                  </a:lnTo>
                  <a:lnTo>
                    <a:pt x="72023" y="17415"/>
                  </a:lnTo>
                  <a:lnTo>
                    <a:pt x="116117" y="54886"/>
                  </a:lnTo>
                  <a:lnTo>
                    <a:pt x="139734" y="73330"/>
                  </a:lnTo>
                  <a:lnTo>
                    <a:pt x="158474" y="78792"/>
                  </a:lnTo>
                  <a:lnTo>
                    <a:pt x="182712" y="81696"/>
                  </a:lnTo>
                  <a:lnTo>
                    <a:pt x="191398" y="85947"/>
                  </a:lnTo>
                  <a:lnTo>
                    <a:pt x="195197" y="86446"/>
                  </a:lnTo>
                  <a:lnTo>
                    <a:pt x="209144" y="81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063">
              <a:extLst>
                <a:ext uri="{FF2B5EF4-FFF2-40B4-BE49-F238E27FC236}">
                  <a16:creationId xmlns:a16="http://schemas.microsoft.com/office/drawing/2014/main" id="{17A599DE-3F3C-10E1-59B6-E4443038ED97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5810285" y="4953406"/>
              <a:ext cx="104741" cy="425273"/>
            </a:xfrm>
            <a:custGeom>
              <a:avLst/>
              <a:gdLst/>
              <a:ahLst/>
              <a:cxnLst/>
              <a:rect l="0" t="0" r="0" b="0"/>
              <a:pathLst>
                <a:path w="104741" h="425273">
                  <a:moveTo>
                    <a:pt x="19015" y="37694"/>
                  </a:moveTo>
                  <a:lnTo>
                    <a:pt x="19015" y="37694"/>
                  </a:lnTo>
                  <a:lnTo>
                    <a:pt x="13959" y="32638"/>
                  </a:lnTo>
                  <a:lnTo>
                    <a:pt x="11476" y="27333"/>
                  </a:lnTo>
                  <a:lnTo>
                    <a:pt x="9883" y="15304"/>
                  </a:lnTo>
                  <a:lnTo>
                    <a:pt x="8694" y="13242"/>
                  </a:lnTo>
                  <a:lnTo>
                    <a:pt x="6842" y="11868"/>
                  </a:lnTo>
                  <a:lnTo>
                    <a:pt x="1323" y="9662"/>
                  </a:lnTo>
                  <a:lnTo>
                    <a:pt x="568" y="6538"/>
                  </a:lnTo>
                  <a:lnTo>
                    <a:pt x="0" y="0"/>
                  </a:lnTo>
                  <a:lnTo>
                    <a:pt x="13226" y="36257"/>
                  </a:lnTo>
                  <a:lnTo>
                    <a:pt x="22356" y="81013"/>
                  </a:lnTo>
                  <a:lnTo>
                    <a:pt x="31763" y="119321"/>
                  </a:lnTo>
                  <a:lnTo>
                    <a:pt x="44425" y="160710"/>
                  </a:lnTo>
                  <a:lnTo>
                    <a:pt x="57117" y="199459"/>
                  </a:lnTo>
                  <a:lnTo>
                    <a:pt x="69815" y="237688"/>
                  </a:lnTo>
                  <a:lnTo>
                    <a:pt x="79340" y="281454"/>
                  </a:lnTo>
                  <a:lnTo>
                    <a:pt x="88865" y="324526"/>
                  </a:lnTo>
                  <a:lnTo>
                    <a:pt x="94379" y="364404"/>
                  </a:lnTo>
                  <a:lnTo>
                    <a:pt x="101651" y="407429"/>
                  </a:lnTo>
                  <a:lnTo>
                    <a:pt x="104334" y="425272"/>
                  </a:lnTo>
                  <a:lnTo>
                    <a:pt x="104469" y="425196"/>
                  </a:lnTo>
                  <a:lnTo>
                    <a:pt x="104740" y="409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6" name="SMARTInkShape-Group254">
            <a:extLst>
              <a:ext uri="{FF2B5EF4-FFF2-40B4-BE49-F238E27FC236}">
                <a16:creationId xmlns:a16="http://schemas.microsoft.com/office/drawing/2014/main" id="{A982B888-F7C4-E473-3C81-3F5378EA90A8}"/>
              </a:ext>
            </a:extLst>
          </p:cNvPr>
          <p:cNvGrpSpPr/>
          <p:nvPr/>
        </p:nvGrpSpPr>
        <p:grpSpPr>
          <a:xfrm>
            <a:off x="7557910" y="4543425"/>
            <a:ext cx="1195566" cy="846402"/>
            <a:chOff x="7557910" y="4543425"/>
            <a:chExt cx="1195566" cy="846402"/>
          </a:xfrm>
        </p:grpSpPr>
        <p:sp>
          <p:nvSpPr>
            <p:cNvPr id="309" name="SMARTInkShape-1064">
              <a:extLst>
                <a:ext uri="{FF2B5EF4-FFF2-40B4-BE49-F238E27FC236}">
                  <a16:creationId xmlns:a16="http://schemas.microsoft.com/office/drawing/2014/main" id="{9A8CA831-4110-C37B-CB0E-7F8D82205BCA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8582025" y="4543425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7625"/>
                  </a:lnTo>
                  <a:lnTo>
                    <a:pt x="10361" y="44803"/>
                  </a:lnTo>
                  <a:lnTo>
                    <a:pt x="27446" y="34368"/>
                  </a:lnTo>
                  <a:lnTo>
                    <a:pt x="67781" y="26516"/>
                  </a:lnTo>
                  <a:lnTo>
                    <a:pt x="113560" y="12167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065">
              <a:extLst>
                <a:ext uri="{FF2B5EF4-FFF2-40B4-BE49-F238E27FC236}">
                  <a16:creationId xmlns:a16="http://schemas.microsoft.com/office/drawing/2014/main" id="{8E807986-8794-A080-F016-DAA6422BDED2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8558194" y="4601083"/>
              <a:ext cx="103338" cy="169335"/>
            </a:xfrm>
            <a:custGeom>
              <a:avLst/>
              <a:gdLst/>
              <a:ahLst/>
              <a:cxnLst/>
              <a:rect l="0" t="0" r="0" b="0"/>
              <a:pathLst>
                <a:path w="103338" h="169335">
                  <a:moveTo>
                    <a:pt x="42881" y="18542"/>
                  </a:moveTo>
                  <a:lnTo>
                    <a:pt x="42881" y="18542"/>
                  </a:lnTo>
                  <a:lnTo>
                    <a:pt x="60215" y="1209"/>
                  </a:lnTo>
                  <a:lnTo>
                    <a:pt x="59727" y="636"/>
                  </a:lnTo>
                  <a:lnTo>
                    <a:pt x="56366" y="0"/>
                  </a:lnTo>
                  <a:lnTo>
                    <a:pt x="51343" y="2540"/>
                  </a:lnTo>
                  <a:lnTo>
                    <a:pt x="16860" y="26952"/>
                  </a:lnTo>
                  <a:lnTo>
                    <a:pt x="10150" y="38508"/>
                  </a:lnTo>
                  <a:lnTo>
                    <a:pt x="0" y="68404"/>
                  </a:lnTo>
                  <a:lnTo>
                    <a:pt x="1951" y="77039"/>
                  </a:lnTo>
                  <a:lnTo>
                    <a:pt x="3952" y="79765"/>
                  </a:lnTo>
                  <a:lnTo>
                    <a:pt x="12733" y="84499"/>
                  </a:lnTo>
                  <a:lnTo>
                    <a:pt x="18896" y="85005"/>
                  </a:lnTo>
                  <a:lnTo>
                    <a:pt x="24460" y="87945"/>
                  </a:lnTo>
                  <a:lnTo>
                    <a:pt x="27426" y="90210"/>
                  </a:lnTo>
                  <a:lnTo>
                    <a:pt x="52880" y="93847"/>
                  </a:lnTo>
                  <a:lnTo>
                    <a:pt x="78349" y="95722"/>
                  </a:lnTo>
                  <a:lnTo>
                    <a:pt x="88983" y="99763"/>
                  </a:lnTo>
                  <a:lnTo>
                    <a:pt x="97943" y="107910"/>
                  </a:lnTo>
                  <a:lnTo>
                    <a:pt x="101815" y="113046"/>
                  </a:lnTo>
                  <a:lnTo>
                    <a:pt x="103337" y="117528"/>
                  </a:lnTo>
                  <a:lnTo>
                    <a:pt x="103292" y="121574"/>
                  </a:lnTo>
                  <a:lnTo>
                    <a:pt x="100422" y="128892"/>
                  </a:lnTo>
                  <a:lnTo>
                    <a:pt x="81907" y="150496"/>
                  </a:lnTo>
                  <a:lnTo>
                    <a:pt x="70456" y="156563"/>
                  </a:lnTo>
                  <a:lnTo>
                    <a:pt x="37060" y="169334"/>
                  </a:lnTo>
                  <a:lnTo>
                    <a:pt x="34768" y="168812"/>
                  </a:lnTo>
                  <a:lnTo>
                    <a:pt x="23482" y="163191"/>
                  </a:lnTo>
                  <a:lnTo>
                    <a:pt x="20424" y="162600"/>
                  </a:lnTo>
                  <a:lnTo>
                    <a:pt x="18385" y="160088"/>
                  </a:lnTo>
                  <a:lnTo>
                    <a:pt x="14306" y="142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066">
              <a:extLst>
                <a:ext uri="{FF2B5EF4-FFF2-40B4-BE49-F238E27FC236}">
                  <a16:creationId xmlns:a16="http://schemas.microsoft.com/office/drawing/2014/main" id="{0165D3FF-469A-1423-D569-8F460541174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8382000" y="4633213"/>
              <a:ext cx="152401" cy="128602"/>
            </a:xfrm>
            <a:custGeom>
              <a:avLst/>
              <a:gdLst/>
              <a:ahLst/>
              <a:cxnLst/>
              <a:rect l="0" t="0" r="0" b="0"/>
              <a:pathLst>
                <a:path w="152401" h="128602">
                  <a:moveTo>
                    <a:pt x="0" y="24512"/>
                  </a:moveTo>
                  <a:lnTo>
                    <a:pt x="0" y="24512"/>
                  </a:lnTo>
                  <a:lnTo>
                    <a:pt x="5056" y="19455"/>
                  </a:lnTo>
                  <a:lnTo>
                    <a:pt x="10361" y="16973"/>
                  </a:lnTo>
                  <a:lnTo>
                    <a:pt x="13257" y="16311"/>
                  </a:lnTo>
                  <a:lnTo>
                    <a:pt x="15187" y="14811"/>
                  </a:lnTo>
                  <a:lnTo>
                    <a:pt x="17334" y="10323"/>
                  </a:lnTo>
                  <a:lnTo>
                    <a:pt x="18964" y="8702"/>
                  </a:lnTo>
                  <a:lnTo>
                    <a:pt x="23598" y="6902"/>
                  </a:lnTo>
                  <a:lnTo>
                    <a:pt x="44539" y="5589"/>
                  </a:lnTo>
                  <a:lnTo>
                    <a:pt x="51768" y="443"/>
                  </a:lnTo>
                  <a:lnTo>
                    <a:pt x="54620" y="0"/>
                  </a:lnTo>
                  <a:lnTo>
                    <a:pt x="57580" y="762"/>
                  </a:lnTo>
                  <a:lnTo>
                    <a:pt x="60611" y="2329"/>
                  </a:lnTo>
                  <a:lnTo>
                    <a:pt x="69935" y="14646"/>
                  </a:lnTo>
                  <a:lnTo>
                    <a:pt x="74344" y="26646"/>
                  </a:lnTo>
                  <a:lnTo>
                    <a:pt x="66391" y="68194"/>
                  </a:lnTo>
                  <a:lnTo>
                    <a:pt x="61963" y="79557"/>
                  </a:lnTo>
                  <a:lnTo>
                    <a:pt x="53644" y="88840"/>
                  </a:lnTo>
                  <a:lnTo>
                    <a:pt x="43951" y="97552"/>
                  </a:lnTo>
                  <a:lnTo>
                    <a:pt x="19638" y="128601"/>
                  </a:lnTo>
                  <a:lnTo>
                    <a:pt x="34375" y="122605"/>
                  </a:lnTo>
                  <a:lnTo>
                    <a:pt x="76353" y="119928"/>
                  </a:lnTo>
                  <a:lnTo>
                    <a:pt x="120003" y="119784"/>
                  </a:lnTo>
                  <a:lnTo>
                    <a:pt x="136687" y="118710"/>
                  </a:lnTo>
                  <a:lnTo>
                    <a:pt x="152400" y="110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067">
              <a:extLst>
                <a:ext uri="{FF2B5EF4-FFF2-40B4-BE49-F238E27FC236}">
                  <a16:creationId xmlns:a16="http://schemas.microsoft.com/office/drawing/2014/main" id="{F32F84F0-AEE0-E336-EB35-AA6BEA447BDE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230922" y="4630336"/>
              <a:ext cx="82948" cy="149135"/>
            </a:xfrm>
            <a:custGeom>
              <a:avLst/>
              <a:gdLst/>
              <a:ahLst/>
              <a:cxnLst/>
              <a:rect l="0" t="0" r="0" b="0"/>
              <a:pathLst>
                <a:path w="82948" h="149135">
                  <a:moveTo>
                    <a:pt x="46303" y="46439"/>
                  </a:moveTo>
                  <a:lnTo>
                    <a:pt x="46303" y="46439"/>
                  </a:lnTo>
                  <a:lnTo>
                    <a:pt x="54505" y="38238"/>
                  </a:lnTo>
                  <a:lnTo>
                    <a:pt x="53888" y="36738"/>
                  </a:lnTo>
                  <a:lnTo>
                    <a:pt x="47511" y="28829"/>
                  </a:lnTo>
                  <a:lnTo>
                    <a:pt x="45484" y="20069"/>
                  </a:lnTo>
                  <a:lnTo>
                    <a:pt x="38134" y="10093"/>
                  </a:lnTo>
                  <a:lnTo>
                    <a:pt x="34559" y="9118"/>
                  </a:lnTo>
                  <a:lnTo>
                    <a:pt x="19479" y="8385"/>
                  </a:lnTo>
                  <a:lnTo>
                    <a:pt x="9681" y="16544"/>
                  </a:lnTo>
                  <a:lnTo>
                    <a:pt x="8859" y="20100"/>
                  </a:lnTo>
                  <a:lnTo>
                    <a:pt x="8332" y="31006"/>
                  </a:lnTo>
                  <a:lnTo>
                    <a:pt x="5438" y="37110"/>
                  </a:lnTo>
                  <a:lnTo>
                    <a:pt x="3185" y="40220"/>
                  </a:lnTo>
                  <a:lnTo>
                    <a:pt x="13" y="54709"/>
                  </a:lnTo>
                  <a:lnTo>
                    <a:pt x="0" y="79627"/>
                  </a:lnTo>
                  <a:lnTo>
                    <a:pt x="8402" y="123906"/>
                  </a:lnTo>
                  <a:lnTo>
                    <a:pt x="12877" y="133080"/>
                  </a:lnTo>
                  <a:lnTo>
                    <a:pt x="26403" y="144195"/>
                  </a:lnTo>
                  <a:lnTo>
                    <a:pt x="38760" y="149134"/>
                  </a:lnTo>
                  <a:lnTo>
                    <a:pt x="43392" y="147712"/>
                  </a:lnTo>
                  <a:lnTo>
                    <a:pt x="67099" y="129573"/>
                  </a:lnTo>
                  <a:lnTo>
                    <a:pt x="77631" y="109524"/>
                  </a:lnTo>
                  <a:lnTo>
                    <a:pt x="82396" y="88531"/>
                  </a:lnTo>
                  <a:lnTo>
                    <a:pt x="82947" y="49383"/>
                  </a:lnTo>
                  <a:lnTo>
                    <a:pt x="79170" y="33284"/>
                  </a:lnTo>
                  <a:lnTo>
                    <a:pt x="58852" y="2816"/>
                  </a:lnTo>
                  <a:lnTo>
                    <a:pt x="54350" y="593"/>
                  </a:lnTo>
                  <a:lnTo>
                    <a:pt x="51668" y="0"/>
                  </a:lnTo>
                  <a:lnTo>
                    <a:pt x="48821" y="663"/>
                  </a:lnTo>
                  <a:lnTo>
                    <a:pt x="42836" y="4222"/>
                  </a:lnTo>
                  <a:lnTo>
                    <a:pt x="40816" y="7711"/>
                  </a:lnTo>
                  <a:lnTo>
                    <a:pt x="36778" y="27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068">
              <a:extLst>
                <a:ext uri="{FF2B5EF4-FFF2-40B4-BE49-F238E27FC236}">
                  <a16:creationId xmlns:a16="http://schemas.microsoft.com/office/drawing/2014/main" id="{2D85C82F-9012-56F9-2239-87F3D769C4E9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53400" y="47625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822" y="8689"/>
                  </a:lnTo>
                  <a:lnTo>
                    <a:pt x="5056" y="5793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069">
              <a:extLst>
                <a:ext uri="{FF2B5EF4-FFF2-40B4-BE49-F238E27FC236}">
                  <a16:creationId xmlns:a16="http://schemas.microsoft.com/office/drawing/2014/main" id="{A8C9C31C-7FE0-883A-EB07-3091A0D91341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958481" y="4652987"/>
              <a:ext cx="89927" cy="160645"/>
            </a:xfrm>
            <a:custGeom>
              <a:avLst/>
              <a:gdLst/>
              <a:ahLst/>
              <a:cxnLst/>
              <a:rect l="0" t="0" r="0" b="0"/>
              <a:pathLst>
                <a:path w="89927" h="160645">
                  <a:moveTo>
                    <a:pt x="52044" y="23788"/>
                  </a:moveTo>
                  <a:lnTo>
                    <a:pt x="52044" y="23788"/>
                  </a:lnTo>
                  <a:lnTo>
                    <a:pt x="52044" y="6063"/>
                  </a:lnTo>
                  <a:lnTo>
                    <a:pt x="50986" y="5621"/>
                  </a:lnTo>
                  <a:lnTo>
                    <a:pt x="46988" y="5131"/>
                  </a:lnTo>
                  <a:lnTo>
                    <a:pt x="41683" y="7735"/>
                  </a:lnTo>
                  <a:lnTo>
                    <a:pt x="19988" y="23124"/>
                  </a:lnTo>
                  <a:lnTo>
                    <a:pt x="9503" y="43347"/>
                  </a:lnTo>
                  <a:lnTo>
                    <a:pt x="32" y="74407"/>
                  </a:lnTo>
                  <a:lnTo>
                    <a:pt x="0" y="91794"/>
                  </a:lnTo>
                  <a:lnTo>
                    <a:pt x="4572" y="110105"/>
                  </a:lnTo>
                  <a:lnTo>
                    <a:pt x="25618" y="147103"/>
                  </a:lnTo>
                  <a:lnTo>
                    <a:pt x="40922" y="159220"/>
                  </a:lnTo>
                  <a:lnTo>
                    <a:pt x="46746" y="160644"/>
                  </a:lnTo>
                  <a:lnTo>
                    <a:pt x="58861" y="159402"/>
                  </a:lnTo>
                  <a:lnTo>
                    <a:pt x="71302" y="149678"/>
                  </a:lnTo>
                  <a:lnTo>
                    <a:pt x="81769" y="135831"/>
                  </a:lnTo>
                  <a:lnTo>
                    <a:pt x="87663" y="116135"/>
                  </a:lnTo>
                  <a:lnTo>
                    <a:pt x="89926" y="71241"/>
                  </a:lnTo>
                  <a:lnTo>
                    <a:pt x="89022" y="50078"/>
                  </a:lnTo>
                  <a:lnTo>
                    <a:pt x="76879" y="17555"/>
                  </a:lnTo>
                  <a:lnTo>
                    <a:pt x="72834" y="13283"/>
                  </a:lnTo>
                  <a:lnTo>
                    <a:pt x="50143" y="807"/>
                  </a:lnTo>
                  <a:lnTo>
                    <a:pt x="46543" y="0"/>
                  </a:lnTo>
                  <a:lnTo>
                    <a:pt x="43086" y="521"/>
                  </a:lnTo>
                  <a:lnTo>
                    <a:pt x="39721" y="1927"/>
                  </a:lnTo>
                  <a:lnTo>
                    <a:pt x="37479" y="4980"/>
                  </a:lnTo>
                  <a:lnTo>
                    <a:pt x="34988" y="14018"/>
                  </a:lnTo>
                  <a:lnTo>
                    <a:pt x="35381" y="18333"/>
                  </a:lnTo>
                  <a:lnTo>
                    <a:pt x="42519" y="33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070">
              <a:extLst>
                <a:ext uri="{FF2B5EF4-FFF2-40B4-BE49-F238E27FC236}">
                  <a16:creationId xmlns:a16="http://schemas.microsoft.com/office/drawing/2014/main" id="{D96F42C1-46B2-7B81-5DDE-E190F61E0A9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557910" y="5067300"/>
              <a:ext cx="537489" cy="322527"/>
            </a:xfrm>
            <a:custGeom>
              <a:avLst/>
              <a:gdLst/>
              <a:ahLst/>
              <a:cxnLst/>
              <a:rect l="0" t="0" r="0" b="0"/>
              <a:pathLst>
                <a:path w="537489" h="322527">
                  <a:moveTo>
                    <a:pt x="14465" y="314325"/>
                  </a:moveTo>
                  <a:lnTo>
                    <a:pt x="14465" y="314325"/>
                  </a:lnTo>
                  <a:lnTo>
                    <a:pt x="6264" y="322526"/>
                  </a:lnTo>
                  <a:lnTo>
                    <a:pt x="5822" y="321909"/>
                  </a:lnTo>
                  <a:lnTo>
                    <a:pt x="5331" y="318401"/>
                  </a:lnTo>
                  <a:lnTo>
                    <a:pt x="0" y="310476"/>
                  </a:lnTo>
                  <a:lnTo>
                    <a:pt x="588" y="306467"/>
                  </a:lnTo>
                  <a:lnTo>
                    <a:pt x="22332" y="268671"/>
                  </a:lnTo>
                  <a:lnTo>
                    <a:pt x="60665" y="223501"/>
                  </a:lnTo>
                  <a:lnTo>
                    <a:pt x="99908" y="194824"/>
                  </a:lnTo>
                  <a:lnTo>
                    <a:pt x="138234" y="173598"/>
                  </a:lnTo>
                  <a:lnTo>
                    <a:pt x="182925" y="150080"/>
                  </a:lnTo>
                  <a:lnTo>
                    <a:pt x="226247" y="134146"/>
                  </a:lnTo>
                  <a:lnTo>
                    <a:pt x="270199" y="115751"/>
                  </a:lnTo>
                  <a:lnTo>
                    <a:pt x="304844" y="102971"/>
                  </a:lnTo>
                  <a:lnTo>
                    <a:pt x="346977" y="92481"/>
                  </a:lnTo>
                  <a:lnTo>
                    <a:pt x="387919" y="77614"/>
                  </a:lnTo>
                  <a:lnTo>
                    <a:pt x="429958" y="61232"/>
                  </a:lnTo>
                  <a:lnTo>
                    <a:pt x="475816" y="32832"/>
                  </a:lnTo>
                  <a:lnTo>
                    <a:pt x="480482" y="29135"/>
                  </a:lnTo>
                  <a:lnTo>
                    <a:pt x="480980" y="23684"/>
                  </a:lnTo>
                  <a:lnTo>
                    <a:pt x="478275" y="18287"/>
                  </a:lnTo>
                  <a:lnTo>
                    <a:pt x="467914" y="6200"/>
                  </a:lnTo>
                  <a:lnTo>
                    <a:pt x="459062" y="2755"/>
                  </a:lnTo>
                  <a:lnTo>
                    <a:pt x="412279" y="107"/>
                  </a:lnTo>
                  <a:lnTo>
                    <a:pt x="378195" y="0"/>
                  </a:lnTo>
                  <a:lnTo>
                    <a:pt x="378661" y="1058"/>
                  </a:lnTo>
                  <a:lnTo>
                    <a:pt x="384772" y="8201"/>
                  </a:lnTo>
                  <a:lnTo>
                    <a:pt x="393313" y="10321"/>
                  </a:lnTo>
                  <a:lnTo>
                    <a:pt x="403177" y="15994"/>
                  </a:lnTo>
                  <a:lnTo>
                    <a:pt x="444743" y="18782"/>
                  </a:lnTo>
                  <a:lnTo>
                    <a:pt x="485876" y="19014"/>
                  </a:lnTo>
                  <a:lnTo>
                    <a:pt x="528639" y="19047"/>
                  </a:lnTo>
                  <a:lnTo>
                    <a:pt x="531872" y="20106"/>
                  </a:lnTo>
                  <a:lnTo>
                    <a:pt x="534028" y="21870"/>
                  </a:lnTo>
                  <a:lnTo>
                    <a:pt x="537488" y="27251"/>
                  </a:lnTo>
                  <a:lnTo>
                    <a:pt x="510072" y="74658"/>
                  </a:lnTo>
                  <a:lnTo>
                    <a:pt x="490742" y="118881"/>
                  </a:lnTo>
                  <a:lnTo>
                    <a:pt x="485435" y="127978"/>
                  </a:lnTo>
                  <a:lnTo>
                    <a:pt x="482447" y="139048"/>
                  </a:lnTo>
                  <a:lnTo>
                    <a:pt x="48119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255">
            <a:extLst>
              <a:ext uri="{FF2B5EF4-FFF2-40B4-BE49-F238E27FC236}">
                <a16:creationId xmlns:a16="http://schemas.microsoft.com/office/drawing/2014/main" id="{2000A250-1E04-445E-E069-95E73AA662DA}"/>
              </a:ext>
            </a:extLst>
          </p:cNvPr>
          <p:cNvGrpSpPr/>
          <p:nvPr/>
        </p:nvGrpSpPr>
        <p:grpSpPr>
          <a:xfrm>
            <a:off x="6477606" y="4905375"/>
            <a:ext cx="656620" cy="209487"/>
            <a:chOff x="6477606" y="4905375"/>
            <a:chExt cx="656620" cy="209487"/>
          </a:xfrm>
        </p:grpSpPr>
        <p:sp>
          <p:nvSpPr>
            <p:cNvPr id="317" name="SMARTInkShape-1071">
              <a:extLst>
                <a:ext uri="{FF2B5EF4-FFF2-40B4-BE49-F238E27FC236}">
                  <a16:creationId xmlns:a16="http://schemas.microsoft.com/office/drawing/2014/main" id="{D1FDB1E3-5BD3-A502-1133-D35E79D0034B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6972300" y="4905375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50399" y="12590"/>
                  </a:lnTo>
                  <a:lnTo>
                    <a:pt x="69731" y="4201"/>
                  </a:lnTo>
                  <a:lnTo>
                    <a:pt x="117297" y="11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072">
              <a:extLst>
                <a:ext uri="{FF2B5EF4-FFF2-40B4-BE49-F238E27FC236}">
                  <a16:creationId xmlns:a16="http://schemas.microsoft.com/office/drawing/2014/main" id="{0D89D1B0-BDFC-280D-7060-F98CFDD02F0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6953250" y="4943867"/>
              <a:ext cx="99538" cy="170995"/>
            </a:xfrm>
            <a:custGeom>
              <a:avLst/>
              <a:gdLst/>
              <a:ahLst/>
              <a:cxnLst/>
              <a:rect l="0" t="0" r="0" b="0"/>
              <a:pathLst>
                <a:path w="99538" h="170995">
                  <a:moveTo>
                    <a:pt x="28575" y="9133"/>
                  </a:moveTo>
                  <a:lnTo>
                    <a:pt x="28575" y="9133"/>
                  </a:lnTo>
                  <a:lnTo>
                    <a:pt x="37707" y="0"/>
                  </a:lnTo>
                  <a:lnTo>
                    <a:pt x="30418" y="8348"/>
                  </a:lnTo>
                  <a:lnTo>
                    <a:pt x="13641" y="40314"/>
                  </a:lnTo>
                  <a:lnTo>
                    <a:pt x="10068" y="59440"/>
                  </a:lnTo>
                  <a:lnTo>
                    <a:pt x="10945" y="61720"/>
                  </a:lnTo>
                  <a:lnTo>
                    <a:pt x="12588" y="63241"/>
                  </a:lnTo>
                  <a:lnTo>
                    <a:pt x="17237" y="64931"/>
                  </a:lnTo>
                  <a:lnTo>
                    <a:pt x="35044" y="67223"/>
                  </a:lnTo>
                  <a:lnTo>
                    <a:pt x="47648" y="73798"/>
                  </a:lnTo>
                  <a:lnTo>
                    <a:pt x="68990" y="76602"/>
                  </a:lnTo>
                  <a:lnTo>
                    <a:pt x="71393" y="78454"/>
                  </a:lnTo>
                  <a:lnTo>
                    <a:pt x="72996" y="80747"/>
                  </a:lnTo>
                  <a:lnTo>
                    <a:pt x="75122" y="82276"/>
                  </a:lnTo>
                  <a:lnTo>
                    <a:pt x="80308" y="83975"/>
                  </a:lnTo>
                  <a:lnTo>
                    <a:pt x="86139" y="90373"/>
                  </a:lnTo>
                  <a:lnTo>
                    <a:pt x="98506" y="111728"/>
                  </a:lnTo>
                  <a:lnTo>
                    <a:pt x="99537" y="117748"/>
                  </a:lnTo>
                  <a:lnTo>
                    <a:pt x="97861" y="130078"/>
                  </a:lnTo>
                  <a:lnTo>
                    <a:pt x="88161" y="154183"/>
                  </a:lnTo>
                  <a:lnTo>
                    <a:pt x="82222" y="162853"/>
                  </a:lnTo>
                  <a:lnTo>
                    <a:pt x="78098" y="165587"/>
                  </a:lnTo>
                  <a:lnTo>
                    <a:pt x="63239" y="169438"/>
                  </a:lnTo>
                  <a:lnTo>
                    <a:pt x="16725" y="170994"/>
                  </a:lnTo>
                  <a:lnTo>
                    <a:pt x="11149" y="169957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073">
              <a:extLst>
                <a:ext uri="{FF2B5EF4-FFF2-40B4-BE49-F238E27FC236}">
                  <a16:creationId xmlns:a16="http://schemas.microsoft.com/office/drawing/2014/main" id="{D98A515C-55EB-A10A-3A26-97BDE15D6E3D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6762754" y="4905495"/>
              <a:ext cx="95247" cy="190381"/>
            </a:xfrm>
            <a:custGeom>
              <a:avLst/>
              <a:gdLst/>
              <a:ahLst/>
              <a:cxnLst/>
              <a:rect l="0" t="0" r="0" b="0"/>
              <a:pathLst>
                <a:path w="95247" h="190381">
                  <a:moveTo>
                    <a:pt x="95246" y="57030"/>
                  </a:moveTo>
                  <a:lnTo>
                    <a:pt x="95246" y="57030"/>
                  </a:lnTo>
                  <a:lnTo>
                    <a:pt x="95246" y="42841"/>
                  </a:lnTo>
                  <a:lnTo>
                    <a:pt x="92424" y="37318"/>
                  </a:lnTo>
                  <a:lnTo>
                    <a:pt x="90190" y="34364"/>
                  </a:lnTo>
                  <a:lnTo>
                    <a:pt x="84885" y="31080"/>
                  </a:lnTo>
                  <a:lnTo>
                    <a:pt x="76283" y="28801"/>
                  </a:lnTo>
                  <a:lnTo>
                    <a:pt x="71648" y="28608"/>
                  </a:lnTo>
                  <a:lnTo>
                    <a:pt x="66061" y="25701"/>
                  </a:lnTo>
                  <a:lnTo>
                    <a:pt x="42726" y="4499"/>
                  </a:lnTo>
                  <a:lnTo>
                    <a:pt x="34509" y="1934"/>
                  </a:lnTo>
                  <a:lnTo>
                    <a:pt x="6693" y="0"/>
                  </a:lnTo>
                  <a:lnTo>
                    <a:pt x="4461" y="1018"/>
                  </a:lnTo>
                  <a:lnTo>
                    <a:pt x="2973" y="2755"/>
                  </a:lnTo>
                  <a:lnTo>
                    <a:pt x="1319" y="7508"/>
                  </a:lnTo>
                  <a:lnTo>
                    <a:pt x="0" y="38131"/>
                  </a:lnTo>
                  <a:lnTo>
                    <a:pt x="1057" y="41256"/>
                  </a:lnTo>
                  <a:lnTo>
                    <a:pt x="2820" y="43339"/>
                  </a:lnTo>
                  <a:lnTo>
                    <a:pt x="26565" y="62531"/>
                  </a:lnTo>
                  <a:lnTo>
                    <a:pt x="46676" y="66398"/>
                  </a:lnTo>
                  <a:lnTo>
                    <a:pt x="52397" y="66508"/>
                  </a:lnTo>
                  <a:lnTo>
                    <a:pt x="65852" y="61484"/>
                  </a:lnTo>
                  <a:lnTo>
                    <a:pt x="69300" y="57884"/>
                  </a:lnTo>
                  <a:lnTo>
                    <a:pt x="75211" y="44818"/>
                  </a:lnTo>
                  <a:lnTo>
                    <a:pt x="77656" y="42538"/>
                  </a:lnTo>
                  <a:lnTo>
                    <a:pt x="84128" y="38880"/>
                  </a:lnTo>
                  <a:lnTo>
                    <a:pt x="85013" y="35558"/>
                  </a:lnTo>
                  <a:lnTo>
                    <a:pt x="85709" y="28578"/>
                  </a:lnTo>
                  <a:lnTo>
                    <a:pt x="85721" y="75702"/>
                  </a:lnTo>
                  <a:lnTo>
                    <a:pt x="84663" y="103005"/>
                  </a:lnTo>
                  <a:lnTo>
                    <a:pt x="77079" y="145367"/>
                  </a:lnTo>
                  <a:lnTo>
                    <a:pt x="76312" y="172549"/>
                  </a:lnTo>
                  <a:lnTo>
                    <a:pt x="79069" y="179986"/>
                  </a:lnTo>
                  <a:lnTo>
                    <a:pt x="81286" y="183451"/>
                  </a:lnTo>
                  <a:lnTo>
                    <a:pt x="83823" y="185761"/>
                  </a:lnTo>
                  <a:lnTo>
                    <a:pt x="95246" y="190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074">
              <a:extLst>
                <a:ext uri="{FF2B5EF4-FFF2-40B4-BE49-F238E27FC236}">
                  <a16:creationId xmlns:a16="http://schemas.microsoft.com/office/drawing/2014/main" id="{B5504C7E-0BAE-0E8A-E897-AAC540818A18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705600" y="50482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5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075">
              <a:extLst>
                <a:ext uri="{FF2B5EF4-FFF2-40B4-BE49-F238E27FC236}">
                  <a16:creationId xmlns:a16="http://schemas.microsoft.com/office/drawing/2014/main" id="{DB9E5D4B-85EC-84DD-7461-5E63E00F60AA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477606" y="4915612"/>
              <a:ext cx="131360" cy="184414"/>
            </a:xfrm>
            <a:custGeom>
              <a:avLst/>
              <a:gdLst/>
              <a:ahLst/>
              <a:cxnLst/>
              <a:rect l="0" t="0" r="0" b="0"/>
              <a:pathLst>
                <a:path w="131360" h="184414">
                  <a:moveTo>
                    <a:pt x="94644" y="37388"/>
                  </a:moveTo>
                  <a:lnTo>
                    <a:pt x="94644" y="37388"/>
                  </a:lnTo>
                  <a:lnTo>
                    <a:pt x="94644" y="32332"/>
                  </a:lnTo>
                  <a:lnTo>
                    <a:pt x="95702" y="30843"/>
                  </a:lnTo>
                  <a:lnTo>
                    <a:pt x="97466" y="29849"/>
                  </a:lnTo>
                  <a:lnTo>
                    <a:pt x="99700" y="29187"/>
                  </a:lnTo>
                  <a:lnTo>
                    <a:pt x="100131" y="27687"/>
                  </a:lnTo>
                  <a:lnTo>
                    <a:pt x="95575" y="14722"/>
                  </a:lnTo>
                  <a:lnTo>
                    <a:pt x="93148" y="12752"/>
                  </a:lnTo>
                  <a:lnTo>
                    <a:pt x="68211" y="4275"/>
                  </a:lnTo>
                  <a:lnTo>
                    <a:pt x="56084" y="4328"/>
                  </a:lnTo>
                  <a:lnTo>
                    <a:pt x="49888" y="5822"/>
                  </a:lnTo>
                  <a:lnTo>
                    <a:pt x="31053" y="18040"/>
                  </a:lnTo>
                  <a:lnTo>
                    <a:pt x="6294" y="61717"/>
                  </a:lnTo>
                  <a:lnTo>
                    <a:pt x="757" y="95581"/>
                  </a:lnTo>
                  <a:lnTo>
                    <a:pt x="0" y="114052"/>
                  </a:lnTo>
                  <a:lnTo>
                    <a:pt x="5308" y="132844"/>
                  </a:lnTo>
                  <a:lnTo>
                    <a:pt x="20196" y="158452"/>
                  </a:lnTo>
                  <a:lnTo>
                    <a:pt x="30865" y="170569"/>
                  </a:lnTo>
                  <a:lnTo>
                    <a:pt x="54795" y="184043"/>
                  </a:lnTo>
                  <a:lnTo>
                    <a:pt x="69525" y="184413"/>
                  </a:lnTo>
                  <a:lnTo>
                    <a:pt x="85597" y="179990"/>
                  </a:lnTo>
                  <a:lnTo>
                    <a:pt x="114633" y="159047"/>
                  </a:lnTo>
                  <a:lnTo>
                    <a:pt x="125731" y="138698"/>
                  </a:lnTo>
                  <a:lnTo>
                    <a:pt x="131359" y="109925"/>
                  </a:lnTo>
                  <a:lnTo>
                    <a:pt x="129648" y="71942"/>
                  </a:lnTo>
                  <a:lnTo>
                    <a:pt x="121949" y="33275"/>
                  </a:lnTo>
                  <a:lnTo>
                    <a:pt x="113482" y="21096"/>
                  </a:lnTo>
                  <a:lnTo>
                    <a:pt x="96816" y="7396"/>
                  </a:lnTo>
                  <a:lnTo>
                    <a:pt x="83529" y="1691"/>
                  </a:lnTo>
                  <a:lnTo>
                    <a:pt x="72889" y="0"/>
                  </a:lnTo>
                  <a:lnTo>
                    <a:pt x="70616" y="821"/>
                  </a:lnTo>
                  <a:lnTo>
                    <a:pt x="66069" y="8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6" name="SMARTInkShape-Group256">
            <a:extLst>
              <a:ext uri="{FF2B5EF4-FFF2-40B4-BE49-F238E27FC236}">
                <a16:creationId xmlns:a16="http://schemas.microsoft.com/office/drawing/2014/main" id="{8B104609-A453-534B-09A4-F36042F8C73D}"/>
              </a:ext>
            </a:extLst>
          </p:cNvPr>
          <p:cNvGrpSpPr/>
          <p:nvPr/>
        </p:nvGrpSpPr>
        <p:grpSpPr>
          <a:xfrm>
            <a:off x="5591175" y="4343669"/>
            <a:ext cx="2304596" cy="1214887"/>
            <a:chOff x="5591175" y="4343669"/>
            <a:chExt cx="2304596" cy="1214887"/>
          </a:xfrm>
        </p:grpSpPr>
        <p:sp>
          <p:nvSpPr>
            <p:cNvPr id="323" name="SMARTInkShape-1076">
              <a:extLst>
                <a:ext uri="{FF2B5EF4-FFF2-40B4-BE49-F238E27FC236}">
                  <a16:creationId xmlns:a16="http://schemas.microsoft.com/office/drawing/2014/main" id="{E65D8F39-729F-6168-E711-734EA1D7CAD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7429500" y="5105400"/>
              <a:ext cx="47626" cy="453156"/>
            </a:xfrm>
            <a:custGeom>
              <a:avLst/>
              <a:gdLst/>
              <a:ahLst/>
              <a:cxnLst/>
              <a:rect l="0" t="0" r="0" b="0"/>
              <a:pathLst>
                <a:path w="47626" h="453156">
                  <a:moveTo>
                    <a:pt x="47625" y="9525"/>
                  </a:moveTo>
                  <a:lnTo>
                    <a:pt x="47625" y="9525"/>
                  </a:lnTo>
                  <a:lnTo>
                    <a:pt x="47625" y="0"/>
                  </a:lnTo>
                  <a:lnTo>
                    <a:pt x="47625" y="44780"/>
                  </a:lnTo>
                  <a:lnTo>
                    <a:pt x="41078" y="87241"/>
                  </a:lnTo>
                  <a:lnTo>
                    <a:pt x="37924" y="132388"/>
                  </a:lnTo>
                  <a:lnTo>
                    <a:pt x="30735" y="171573"/>
                  </a:lnTo>
                  <a:lnTo>
                    <a:pt x="28859" y="218033"/>
                  </a:lnTo>
                  <a:lnTo>
                    <a:pt x="28601" y="263155"/>
                  </a:lnTo>
                  <a:lnTo>
                    <a:pt x="28580" y="305471"/>
                  </a:lnTo>
                  <a:lnTo>
                    <a:pt x="25754" y="326872"/>
                  </a:lnTo>
                  <a:lnTo>
                    <a:pt x="19638" y="373726"/>
                  </a:lnTo>
                  <a:lnTo>
                    <a:pt x="19165" y="399906"/>
                  </a:lnTo>
                  <a:lnTo>
                    <a:pt x="16279" y="408100"/>
                  </a:lnTo>
                  <a:lnTo>
                    <a:pt x="12527" y="415269"/>
                  </a:lnTo>
                  <a:lnTo>
                    <a:pt x="10118" y="428495"/>
                  </a:lnTo>
                  <a:lnTo>
                    <a:pt x="9526" y="447544"/>
                  </a:lnTo>
                  <a:lnTo>
                    <a:pt x="4469" y="447636"/>
                  </a:lnTo>
                  <a:lnTo>
                    <a:pt x="2978" y="448707"/>
                  </a:lnTo>
                  <a:lnTo>
                    <a:pt x="1324" y="452720"/>
                  </a:lnTo>
                  <a:lnTo>
                    <a:pt x="882" y="453155"/>
                  </a:lnTo>
                  <a:lnTo>
                    <a:pt x="588" y="452387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077">
              <a:extLst>
                <a:ext uri="{FF2B5EF4-FFF2-40B4-BE49-F238E27FC236}">
                  <a16:creationId xmlns:a16="http://schemas.microsoft.com/office/drawing/2014/main" id="{2C95B9C3-E2BF-128F-E837-80BBEE753AE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6010275" y="5048296"/>
              <a:ext cx="38101" cy="475527"/>
            </a:xfrm>
            <a:custGeom>
              <a:avLst/>
              <a:gdLst/>
              <a:ahLst/>
              <a:cxnLst/>
              <a:rect l="0" t="0" r="0" b="0"/>
              <a:pathLst>
                <a:path w="38101" h="475527">
                  <a:moveTo>
                    <a:pt x="28575" y="47579"/>
                  </a:moveTo>
                  <a:lnTo>
                    <a:pt x="28575" y="47579"/>
                  </a:lnTo>
                  <a:lnTo>
                    <a:pt x="28575" y="42523"/>
                  </a:lnTo>
                  <a:lnTo>
                    <a:pt x="31397" y="37218"/>
                  </a:lnTo>
                  <a:lnTo>
                    <a:pt x="35120" y="31332"/>
                  </a:lnTo>
                  <a:lnTo>
                    <a:pt x="37707" y="20836"/>
                  </a:lnTo>
                  <a:lnTo>
                    <a:pt x="38100" y="0"/>
                  </a:lnTo>
                  <a:lnTo>
                    <a:pt x="37042" y="9684"/>
                  </a:lnTo>
                  <a:lnTo>
                    <a:pt x="24843" y="53917"/>
                  </a:lnTo>
                  <a:lnTo>
                    <a:pt x="19137" y="96691"/>
                  </a:lnTo>
                  <a:lnTo>
                    <a:pt x="12844" y="138801"/>
                  </a:lnTo>
                  <a:lnTo>
                    <a:pt x="10508" y="184791"/>
                  </a:lnTo>
                  <a:lnTo>
                    <a:pt x="9815" y="228757"/>
                  </a:lnTo>
                  <a:lnTo>
                    <a:pt x="9582" y="269830"/>
                  </a:lnTo>
                  <a:lnTo>
                    <a:pt x="9542" y="305695"/>
                  </a:lnTo>
                  <a:lnTo>
                    <a:pt x="9530" y="343133"/>
                  </a:lnTo>
                  <a:lnTo>
                    <a:pt x="9525" y="383596"/>
                  </a:lnTo>
                  <a:lnTo>
                    <a:pt x="9525" y="424209"/>
                  </a:lnTo>
                  <a:lnTo>
                    <a:pt x="9525" y="471057"/>
                  </a:lnTo>
                  <a:lnTo>
                    <a:pt x="9525" y="475526"/>
                  </a:lnTo>
                  <a:lnTo>
                    <a:pt x="9525" y="470947"/>
                  </a:lnTo>
                  <a:lnTo>
                    <a:pt x="8467" y="469524"/>
                  </a:lnTo>
                  <a:lnTo>
                    <a:pt x="4469" y="467944"/>
                  </a:lnTo>
                  <a:lnTo>
                    <a:pt x="2980" y="466464"/>
                  </a:lnTo>
                  <a:lnTo>
                    <a:pt x="0" y="457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078">
              <a:extLst>
                <a:ext uri="{FF2B5EF4-FFF2-40B4-BE49-F238E27FC236}">
                  <a16:creationId xmlns:a16="http://schemas.microsoft.com/office/drawing/2014/main" id="{162749E1-06F9-01E1-7646-5C6C0FBBC771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591175" y="4343669"/>
              <a:ext cx="2304596" cy="1037957"/>
            </a:xfrm>
            <a:custGeom>
              <a:avLst/>
              <a:gdLst/>
              <a:ahLst/>
              <a:cxnLst/>
              <a:rect l="0" t="0" r="0" b="0"/>
              <a:pathLst>
                <a:path w="2304596" h="1037957">
                  <a:moveTo>
                    <a:pt x="0" y="971281"/>
                  </a:moveTo>
                  <a:lnTo>
                    <a:pt x="0" y="971281"/>
                  </a:lnTo>
                  <a:lnTo>
                    <a:pt x="0" y="980414"/>
                  </a:lnTo>
                  <a:lnTo>
                    <a:pt x="22666" y="980803"/>
                  </a:lnTo>
                  <a:lnTo>
                    <a:pt x="57569" y="971456"/>
                  </a:lnTo>
                  <a:lnTo>
                    <a:pt x="60605" y="971397"/>
                  </a:lnTo>
                  <a:lnTo>
                    <a:pt x="62628" y="970300"/>
                  </a:lnTo>
                  <a:lnTo>
                    <a:pt x="63977" y="968510"/>
                  </a:lnTo>
                  <a:lnTo>
                    <a:pt x="64878" y="966258"/>
                  </a:lnTo>
                  <a:lnTo>
                    <a:pt x="74342" y="963757"/>
                  </a:lnTo>
                  <a:lnTo>
                    <a:pt x="94700" y="959527"/>
                  </a:lnTo>
                  <a:lnTo>
                    <a:pt x="139667" y="939400"/>
                  </a:lnTo>
                  <a:lnTo>
                    <a:pt x="181806" y="916099"/>
                  </a:lnTo>
                  <a:lnTo>
                    <a:pt x="206975" y="902366"/>
                  </a:lnTo>
                  <a:lnTo>
                    <a:pt x="230659" y="887715"/>
                  </a:lnTo>
                  <a:lnTo>
                    <a:pt x="256994" y="873282"/>
                  </a:lnTo>
                  <a:lnTo>
                    <a:pt x="297419" y="840586"/>
                  </a:lnTo>
                  <a:lnTo>
                    <a:pt x="340359" y="812110"/>
                  </a:lnTo>
                  <a:lnTo>
                    <a:pt x="374316" y="786239"/>
                  </a:lnTo>
                  <a:lnTo>
                    <a:pt x="412721" y="743464"/>
                  </a:lnTo>
                  <a:lnTo>
                    <a:pt x="457198" y="701341"/>
                  </a:lnTo>
                  <a:lnTo>
                    <a:pt x="479072" y="677868"/>
                  </a:lnTo>
                  <a:lnTo>
                    <a:pt x="520463" y="633353"/>
                  </a:lnTo>
                  <a:lnTo>
                    <a:pt x="552986" y="591867"/>
                  </a:lnTo>
                  <a:lnTo>
                    <a:pt x="592492" y="547603"/>
                  </a:lnTo>
                  <a:lnTo>
                    <a:pt x="620132" y="503318"/>
                  </a:lnTo>
                  <a:lnTo>
                    <a:pt x="649774" y="462374"/>
                  </a:lnTo>
                  <a:lnTo>
                    <a:pt x="678443" y="416487"/>
                  </a:lnTo>
                  <a:lnTo>
                    <a:pt x="708311" y="371956"/>
                  </a:lnTo>
                  <a:lnTo>
                    <a:pt x="737488" y="331334"/>
                  </a:lnTo>
                  <a:lnTo>
                    <a:pt x="744693" y="314960"/>
                  </a:lnTo>
                  <a:lnTo>
                    <a:pt x="767359" y="288691"/>
                  </a:lnTo>
                  <a:lnTo>
                    <a:pt x="773524" y="275963"/>
                  </a:lnTo>
                  <a:lnTo>
                    <a:pt x="802068" y="232273"/>
                  </a:lnTo>
                  <a:lnTo>
                    <a:pt x="835130" y="186042"/>
                  </a:lnTo>
                  <a:lnTo>
                    <a:pt x="868953" y="141211"/>
                  </a:lnTo>
                  <a:lnTo>
                    <a:pt x="914757" y="94629"/>
                  </a:lnTo>
                  <a:lnTo>
                    <a:pt x="958062" y="58858"/>
                  </a:lnTo>
                  <a:lnTo>
                    <a:pt x="966614" y="52468"/>
                  </a:lnTo>
                  <a:lnTo>
                    <a:pt x="980727" y="45544"/>
                  </a:lnTo>
                  <a:lnTo>
                    <a:pt x="1016943" y="24707"/>
                  </a:lnTo>
                  <a:lnTo>
                    <a:pt x="1037513" y="16739"/>
                  </a:lnTo>
                  <a:lnTo>
                    <a:pt x="1040926" y="14245"/>
                  </a:lnTo>
                  <a:lnTo>
                    <a:pt x="1060898" y="10734"/>
                  </a:lnTo>
                  <a:lnTo>
                    <a:pt x="1106543" y="4330"/>
                  </a:lnTo>
                  <a:lnTo>
                    <a:pt x="1147841" y="0"/>
                  </a:lnTo>
                  <a:lnTo>
                    <a:pt x="1192970" y="813"/>
                  </a:lnTo>
                  <a:lnTo>
                    <a:pt x="1232884" y="9434"/>
                  </a:lnTo>
                  <a:lnTo>
                    <a:pt x="1278636" y="25425"/>
                  </a:lnTo>
                  <a:lnTo>
                    <a:pt x="1319206" y="42657"/>
                  </a:lnTo>
                  <a:lnTo>
                    <a:pt x="1363090" y="69306"/>
                  </a:lnTo>
                  <a:lnTo>
                    <a:pt x="1405569" y="101864"/>
                  </a:lnTo>
                  <a:lnTo>
                    <a:pt x="1453140" y="147973"/>
                  </a:lnTo>
                  <a:lnTo>
                    <a:pt x="1498946" y="194811"/>
                  </a:lnTo>
                  <a:lnTo>
                    <a:pt x="1530185" y="240178"/>
                  </a:lnTo>
                  <a:lnTo>
                    <a:pt x="1564481" y="285602"/>
                  </a:lnTo>
                  <a:lnTo>
                    <a:pt x="1593697" y="327545"/>
                  </a:lnTo>
                  <a:lnTo>
                    <a:pt x="1619055" y="372588"/>
                  </a:lnTo>
                  <a:lnTo>
                    <a:pt x="1648644" y="416966"/>
                  </a:lnTo>
                  <a:lnTo>
                    <a:pt x="1684121" y="463172"/>
                  </a:lnTo>
                  <a:lnTo>
                    <a:pt x="1712770" y="509572"/>
                  </a:lnTo>
                  <a:lnTo>
                    <a:pt x="1729406" y="530556"/>
                  </a:lnTo>
                  <a:lnTo>
                    <a:pt x="1741730" y="553181"/>
                  </a:lnTo>
                  <a:lnTo>
                    <a:pt x="1777196" y="591876"/>
                  </a:lnTo>
                  <a:lnTo>
                    <a:pt x="1809644" y="638116"/>
                  </a:lnTo>
                  <a:lnTo>
                    <a:pt x="1842543" y="679012"/>
                  </a:lnTo>
                  <a:lnTo>
                    <a:pt x="1876392" y="718970"/>
                  </a:lnTo>
                  <a:lnTo>
                    <a:pt x="1899541" y="755118"/>
                  </a:lnTo>
                  <a:lnTo>
                    <a:pt x="1935338" y="797079"/>
                  </a:lnTo>
                  <a:lnTo>
                    <a:pt x="1977134" y="834793"/>
                  </a:lnTo>
                  <a:lnTo>
                    <a:pt x="2021251" y="878018"/>
                  </a:lnTo>
                  <a:lnTo>
                    <a:pt x="2050032" y="903944"/>
                  </a:lnTo>
                  <a:lnTo>
                    <a:pt x="2092452" y="934993"/>
                  </a:lnTo>
                  <a:lnTo>
                    <a:pt x="2135725" y="965047"/>
                  </a:lnTo>
                  <a:lnTo>
                    <a:pt x="2160325" y="983578"/>
                  </a:lnTo>
                  <a:lnTo>
                    <a:pt x="2205624" y="1005124"/>
                  </a:lnTo>
                  <a:lnTo>
                    <a:pt x="2248027" y="1016670"/>
                  </a:lnTo>
                  <a:lnTo>
                    <a:pt x="2266988" y="1021066"/>
                  </a:lnTo>
                  <a:lnTo>
                    <a:pt x="2293088" y="1028000"/>
                  </a:lnTo>
                  <a:lnTo>
                    <a:pt x="2304595" y="1028420"/>
                  </a:lnTo>
                  <a:lnTo>
                    <a:pt x="2299859" y="1033484"/>
                  </a:lnTo>
                  <a:lnTo>
                    <a:pt x="2286000" y="1037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7" name="SMARTInkShape-1079">
            <a:extLst>
              <a:ext uri="{FF2B5EF4-FFF2-40B4-BE49-F238E27FC236}">
                <a16:creationId xmlns:a16="http://schemas.microsoft.com/office/drawing/2014/main" id="{0841D291-43DD-150A-398E-DDE7F88400B8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5524787" y="5438775"/>
            <a:ext cx="2352389" cy="95251"/>
          </a:xfrm>
          <a:custGeom>
            <a:avLst/>
            <a:gdLst/>
            <a:ahLst/>
            <a:cxnLst/>
            <a:rect l="0" t="0" r="0" b="0"/>
            <a:pathLst>
              <a:path w="2352389" h="95251">
                <a:moveTo>
                  <a:pt x="9238" y="0"/>
                </a:moveTo>
                <a:lnTo>
                  <a:pt x="9238" y="0"/>
                </a:lnTo>
                <a:lnTo>
                  <a:pt x="1037" y="0"/>
                </a:lnTo>
                <a:lnTo>
                  <a:pt x="5462" y="0"/>
                </a:lnTo>
                <a:lnTo>
                  <a:pt x="0" y="0"/>
                </a:lnTo>
                <a:lnTo>
                  <a:pt x="42330" y="0"/>
                </a:lnTo>
                <a:lnTo>
                  <a:pt x="86810" y="0"/>
                </a:lnTo>
                <a:lnTo>
                  <a:pt x="126631" y="0"/>
                </a:lnTo>
                <a:lnTo>
                  <a:pt x="162554" y="2822"/>
                </a:lnTo>
                <a:lnTo>
                  <a:pt x="200009" y="7539"/>
                </a:lnTo>
                <a:lnTo>
                  <a:pt x="237917" y="11759"/>
                </a:lnTo>
                <a:lnTo>
                  <a:pt x="282769" y="19148"/>
                </a:lnTo>
                <a:lnTo>
                  <a:pt x="321118" y="25312"/>
                </a:lnTo>
                <a:lnTo>
                  <a:pt x="365996" y="27608"/>
                </a:lnTo>
                <a:lnTo>
                  <a:pt x="411747" y="29347"/>
                </a:lnTo>
                <a:lnTo>
                  <a:pt x="451527" y="35035"/>
                </a:lnTo>
                <a:lnTo>
                  <a:pt x="493949" y="40317"/>
                </a:lnTo>
                <a:lnTo>
                  <a:pt x="538069" y="46662"/>
                </a:lnTo>
                <a:lnTo>
                  <a:pt x="575621" y="47340"/>
                </a:lnTo>
                <a:lnTo>
                  <a:pt x="609913" y="48600"/>
                </a:lnTo>
                <a:lnTo>
                  <a:pt x="651589" y="54146"/>
                </a:lnTo>
                <a:lnTo>
                  <a:pt x="698489" y="56557"/>
                </a:lnTo>
                <a:lnTo>
                  <a:pt x="738876" y="57033"/>
                </a:lnTo>
                <a:lnTo>
                  <a:pt x="780015" y="63672"/>
                </a:lnTo>
                <a:lnTo>
                  <a:pt x="827182" y="66082"/>
                </a:lnTo>
                <a:lnTo>
                  <a:pt x="872833" y="66499"/>
                </a:lnTo>
                <a:lnTo>
                  <a:pt x="910349" y="66623"/>
                </a:lnTo>
                <a:lnTo>
                  <a:pt x="956526" y="66665"/>
                </a:lnTo>
                <a:lnTo>
                  <a:pt x="999867" y="67731"/>
                </a:lnTo>
                <a:lnTo>
                  <a:pt x="1035713" y="73220"/>
                </a:lnTo>
                <a:lnTo>
                  <a:pt x="1082928" y="75612"/>
                </a:lnTo>
                <a:lnTo>
                  <a:pt x="1128198" y="76084"/>
                </a:lnTo>
                <a:lnTo>
                  <a:pt x="1171362" y="76177"/>
                </a:lnTo>
                <a:lnTo>
                  <a:pt x="1216733" y="76195"/>
                </a:lnTo>
                <a:lnTo>
                  <a:pt x="1261639" y="76200"/>
                </a:lnTo>
                <a:lnTo>
                  <a:pt x="1298718" y="76200"/>
                </a:lnTo>
                <a:lnTo>
                  <a:pt x="1345802" y="76200"/>
                </a:lnTo>
                <a:lnTo>
                  <a:pt x="1381494" y="76200"/>
                </a:lnTo>
                <a:lnTo>
                  <a:pt x="1422052" y="79022"/>
                </a:lnTo>
                <a:lnTo>
                  <a:pt x="1461597" y="82745"/>
                </a:lnTo>
                <a:lnTo>
                  <a:pt x="1506602" y="84842"/>
                </a:lnTo>
                <a:lnTo>
                  <a:pt x="1544748" y="85463"/>
                </a:lnTo>
                <a:lnTo>
                  <a:pt x="1581039" y="85609"/>
                </a:lnTo>
                <a:lnTo>
                  <a:pt x="1627952" y="85691"/>
                </a:lnTo>
                <a:lnTo>
                  <a:pt x="1663880" y="85708"/>
                </a:lnTo>
                <a:lnTo>
                  <a:pt x="1704543" y="85718"/>
                </a:lnTo>
                <a:lnTo>
                  <a:pt x="1747309" y="85722"/>
                </a:lnTo>
                <a:lnTo>
                  <a:pt x="1792811" y="90781"/>
                </a:lnTo>
                <a:lnTo>
                  <a:pt x="1831458" y="93926"/>
                </a:lnTo>
                <a:lnTo>
                  <a:pt x="1869720" y="94858"/>
                </a:lnTo>
                <a:lnTo>
                  <a:pt x="1903624" y="95075"/>
                </a:lnTo>
                <a:lnTo>
                  <a:pt x="1943387" y="95172"/>
                </a:lnTo>
                <a:lnTo>
                  <a:pt x="1985754" y="95216"/>
                </a:lnTo>
                <a:lnTo>
                  <a:pt x="2026457" y="95233"/>
                </a:lnTo>
                <a:lnTo>
                  <a:pt x="2062537" y="95243"/>
                </a:lnTo>
                <a:lnTo>
                  <a:pt x="2103877" y="95248"/>
                </a:lnTo>
                <a:lnTo>
                  <a:pt x="2137163" y="95250"/>
                </a:lnTo>
                <a:lnTo>
                  <a:pt x="2170302" y="95250"/>
                </a:lnTo>
                <a:lnTo>
                  <a:pt x="2202668" y="94192"/>
                </a:lnTo>
                <a:lnTo>
                  <a:pt x="2247466" y="88705"/>
                </a:lnTo>
                <a:lnTo>
                  <a:pt x="2285997" y="86313"/>
                </a:lnTo>
                <a:lnTo>
                  <a:pt x="2332526" y="85777"/>
                </a:lnTo>
                <a:lnTo>
                  <a:pt x="2352388" y="857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8" name="SMARTInkShape-1080">
            <a:extLst>
              <a:ext uri="{FF2B5EF4-FFF2-40B4-BE49-F238E27FC236}">
                <a16:creationId xmlns:a16="http://schemas.microsoft.com/office/drawing/2014/main" id="{B11FFCED-3F46-39BA-6222-DD0DECE8655D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7200900" y="571500"/>
            <a:ext cx="175289" cy="217366"/>
          </a:xfrm>
          <a:custGeom>
            <a:avLst/>
            <a:gdLst/>
            <a:ahLst/>
            <a:cxnLst/>
            <a:rect l="0" t="0" r="0" b="0"/>
            <a:pathLst>
              <a:path w="175289" h="217366">
                <a:moveTo>
                  <a:pt x="171450" y="0"/>
                </a:moveTo>
                <a:lnTo>
                  <a:pt x="171450" y="0"/>
                </a:lnTo>
                <a:lnTo>
                  <a:pt x="146794" y="1058"/>
                </a:lnTo>
                <a:lnTo>
                  <a:pt x="120523" y="13183"/>
                </a:lnTo>
                <a:lnTo>
                  <a:pt x="73924" y="50768"/>
                </a:lnTo>
                <a:lnTo>
                  <a:pt x="55418" y="71487"/>
                </a:lnTo>
                <a:lnTo>
                  <a:pt x="37948" y="118381"/>
                </a:lnTo>
                <a:lnTo>
                  <a:pt x="30427" y="155793"/>
                </a:lnTo>
                <a:lnTo>
                  <a:pt x="39237" y="187037"/>
                </a:lnTo>
                <a:lnTo>
                  <a:pt x="50196" y="207936"/>
                </a:lnTo>
                <a:lnTo>
                  <a:pt x="55689" y="211649"/>
                </a:lnTo>
                <a:lnTo>
                  <a:pt x="78590" y="216875"/>
                </a:lnTo>
                <a:lnTo>
                  <a:pt x="104424" y="217365"/>
                </a:lnTo>
                <a:lnTo>
                  <a:pt x="138137" y="209317"/>
                </a:lnTo>
                <a:lnTo>
                  <a:pt x="160426" y="196401"/>
                </a:lnTo>
                <a:lnTo>
                  <a:pt x="163042" y="193376"/>
                </a:lnTo>
                <a:lnTo>
                  <a:pt x="163729" y="190301"/>
                </a:lnTo>
                <a:lnTo>
                  <a:pt x="163127" y="187192"/>
                </a:lnTo>
                <a:lnTo>
                  <a:pt x="163785" y="184061"/>
                </a:lnTo>
                <a:lnTo>
                  <a:pt x="175288" y="163207"/>
                </a:lnTo>
                <a:lnTo>
                  <a:pt x="175067" y="157488"/>
                </a:lnTo>
                <a:lnTo>
                  <a:pt x="169176" y="145489"/>
                </a:lnTo>
                <a:lnTo>
                  <a:pt x="164642" y="141443"/>
                </a:lnTo>
                <a:lnTo>
                  <a:pt x="153960" y="136947"/>
                </a:lnTo>
                <a:lnTo>
                  <a:pt x="130990" y="134416"/>
                </a:lnTo>
                <a:lnTo>
                  <a:pt x="83520" y="141029"/>
                </a:lnTo>
                <a:lnTo>
                  <a:pt x="66022" y="145150"/>
                </a:lnTo>
                <a:lnTo>
                  <a:pt x="53684" y="151295"/>
                </a:lnTo>
                <a:lnTo>
                  <a:pt x="0" y="190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4" name="SMARTInkShape-Group259">
            <a:extLst>
              <a:ext uri="{FF2B5EF4-FFF2-40B4-BE49-F238E27FC236}">
                <a16:creationId xmlns:a16="http://schemas.microsoft.com/office/drawing/2014/main" id="{4893FD47-1904-67A1-D135-1F5EAA7AE327}"/>
              </a:ext>
            </a:extLst>
          </p:cNvPr>
          <p:cNvGrpSpPr/>
          <p:nvPr/>
        </p:nvGrpSpPr>
        <p:grpSpPr>
          <a:xfrm>
            <a:off x="6277687" y="523875"/>
            <a:ext cx="637464" cy="321180"/>
            <a:chOff x="6277687" y="523875"/>
            <a:chExt cx="637464" cy="321180"/>
          </a:xfrm>
        </p:grpSpPr>
        <p:sp>
          <p:nvSpPr>
            <p:cNvPr id="329" name="SMARTInkShape-1081">
              <a:extLst>
                <a:ext uri="{FF2B5EF4-FFF2-40B4-BE49-F238E27FC236}">
                  <a16:creationId xmlns:a16="http://schemas.microsoft.com/office/drawing/2014/main" id="{A0F843EF-85EC-ADA6-B503-E7D26BFBE586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6781800" y="714375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31084" y="11511"/>
                  </a:lnTo>
                  <a:lnTo>
                    <a:pt x="55071" y="7291"/>
                  </a:lnTo>
                  <a:lnTo>
                    <a:pt x="78406" y="216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082">
              <a:extLst>
                <a:ext uri="{FF2B5EF4-FFF2-40B4-BE49-F238E27FC236}">
                  <a16:creationId xmlns:a16="http://schemas.microsoft.com/office/drawing/2014/main" id="{4D3BD5BC-CEBA-5463-0B82-AEA2D93AFFC0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6772275" y="651760"/>
              <a:ext cx="76201" cy="14991"/>
            </a:xfrm>
            <a:custGeom>
              <a:avLst/>
              <a:gdLst/>
              <a:ahLst/>
              <a:cxnLst/>
              <a:rect l="0" t="0" r="0" b="0"/>
              <a:pathLst>
                <a:path w="76201" h="14991">
                  <a:moveTo>
                    <a:pt x="0" y="14990"/>
                  </a:moveTo>
                  <a:lnTo>
                    <a:pt x="0" y="14990"/>
                  </a:lnTo>
                  <a:lnTo>
                    <a:pt x="5056" y="14990"/>
                  </a:lnTo>
                  <a:lnTo>
                    <a:pt x="45124" y="6053"/>
                  </a:lnTo>
                  <a:lnTo>
                    <a:pt x="59831" y="5581"/>
                  </a:lnTo>
                  <a:lnTo>
                    <a:pt x="62112" y="4484"/>
                  </a:lnTo>
                  <a:lnTo>
                    <a:pt x="63633" y="2694"/>
                  </a:lnTo>
                  <a:lnTo>
                    <a:pt x="64647" y="443"/>
                  </a:lnTo>
                  <a:lnTo>
                    <a:pt x="66381" y="0"/>
                  </a:lnTo>
                  <a:lnTo>
                    <a:pt x="76200" y="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083">
              <a:extLst>
                <a:ext uri="{FF2B5EF4-FFF2-40B4-BE49-F238E27FC236}">
                  <a16:creationId xmlns:a16="http://schemas.microsoft.com/office/drawing/2014/main" id="{438C701D-EB2A-DA52-467C-D98D2CBEBBF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6457950" y="714375"/>
              <a:ext cx="152401" cy="28576"/>
            </a:xfrm>
            <a:custGeom>
              <a:avLst/>
              <a:gdLst/>
              <a:ahLst/>
              <a:cxnLst/>
              <a:rect l="0" t="0" r="0" b="0"/>
              <a:pathLst>
                <a:path w="152401" h="28576">
                  <a:moveTo>
                    <a:pt x="0" y="28575"/>
                  </a:moveTo>
                  <a:lnTo>
                    <a:pt x="0" y="28575"/>
                  </a:lnTo>
                  <a:lnTo>
                    <a:pt x="16402" y="20374"/>
                  </a:lnTo>
                  <a:lnTo>
                    <a:pt x="46962" y="16402"/>
                  </a:lnTo>
                  <a:lnTo>
                    <a:pt x="63206" y="12582"/>
                  </a:lnTo>
                  <a:lnTo>
                    <a:pt x="108284" y="10129"/>
                  </a:lnTo>
                  <a:lnTo>
                    <a:pt x="124327" y="873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084">
              <a:extLst>
                <a:ext uri="{FF2B5EF4-FFF2-40B4-BE49-F238E27FC236}">
                  <a16:creationId xmlns:a16="http://schemas.microsoft.com/office/drawing/2014/main" id="{1498FCBC-DD19-33D0-8A44-EC3109C255EC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6505575" y="528077"/>
              <a:ext cx="104739" cy="316978"/>
            </a:xfrm>
            <a:custGeom>
              <a:avLst/>
              <a:gdLst/>
              <a:ahLst/>
              <a:cxnLst/>
              <a:rect l="0" t="0" r="0" b="0"/>
              <a:pathLst>
                <a:path w="104739" h="316978">
                  <a:moveTo>
                    <a:pt x="85725" y="91048"/>
                  </a:moveTo>
                  <a:lnTo>
                    <a:pt x="85725" y="91048"/>
                  </a:lnTo>
                  <a:lnTo>
                    <a:pt x="99914" y="76859"/>
                  </a:lnTo>
                  <a:lnTo>
                    <a:pt x="102615" y="71336"/>
                  </a:lnTo>
                  <a:lnTo>
                    <a:pt x="104649" y="49734"/>
                  </a:lnTo>
                  <a:lnTo>
                    <a:pt x="104738" y="40237"/>
                  </a:lnTo>
                  <a:lnTo>
                    <a:pt x="101936" y="33893"/>
                  </a:lnTo>
                  <a:lnTo>
                    <a:pt x="87165" y="8136"/>
                  </a:lnTo>
                  <a:lnTo>
                    <a:pt x="85627" y="7198"/>
                  </a:lnTo>
                  <a:lnTo>
                    <a:pt x="78405" y="4820"/>
                  </a:lnTo>
                  <a:lnTo>
                    <a:pt x="72594" y="513"/>
                  </a:lnTo>
                  <a:lnTo>
                    <a:pt x="69562" y="0"/>
                  </a:lnTo>
                  <a:lnTo>
                    <a:pt x="66484" y="716"/>
                  </a:lnTo>
                  <a:lnTo>
                    <a:pt x="57093" y="6780"/>
                  </a:lnTo>
                  <a:lnTo>
                    <a:pt x="50774" y="13379"/>
                  </a:lnTo>
                  <a:lnTo>
                    <a:pt x="44439" y="23367"/>
                  </a:lnTo>
                  <a:lnTo>
                    <a:pt x="36113" y="66417"/>
                  </a:lnTo>
                  <a:lnTo>
                    <a:pt x="30063" y="103939"/>
                  </a:lnTo>
                  <a:lnTo>
                    <a:pt x="29016" y="140258"/>
                  </a:lnTo>
                  <a:lnTo>
                    <a:pt x="25694" y="151372"/>
                  </a:lnTo>
                  <a:lnTo>
                    <a:pt x="6016" y="187238"/>
                  </a:lnTo>
                  <a:lnTo>
                    <a:pt x="1188" y="234697"/>
                  </a:lnTo>
                  <a:lnTo>
                    <a:pt x="6781" y="278761"/>
                  </a:lnTo>
                  <a:lnTo>
                    <a:pt x="9164" y="310631"/>
                  </a:lnTo>
                  <a:lnTo>
                    <a:pt x="8227" y="313637"/>
                  </a:lnTo>
                  <a:lnTo>
                    <a:pt x="6542" y="315641"/>
                  </a:lnTo>
                  <a:lnTo>
                    <a:pt x="4362" y="316977"/>
                  </a:lnTo>
                  <a:lnTo>
                    <a:pt x="2908" y="316809"/>
                  </a:lnTo>
                  <a:lnTo>
                    <a:pt x="0" y="31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085">
              <a:extLst>
                <a:ext uri="{FF2B5EF4-FFF2-40B4-BE49-F238E27FC236}">
                  <a16:creationId xmlns:a16="http://schemas.microsoft.com/office/drawing/2014/main" id="{5E9EFE17-7E16-DFC8-DD78-6ADB03FE1A35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6277687" y="523875"/>
              <a:ext cx="108904" cy="241183"/>
            </a:xfrm>
            <a:custGeom>
              <a:avLst/>
              <a:gdLst/>
              <a:ahLst/>
              <a:cxnLst/>
              <a:rect l="0" t="0" r="0" b="0"/>
              <a:pathLst>
                <a:path w="108904" h="241183">
                  <a:moveTo>
                    <a:pt x="104063" y="171450"/>
                  </a:moveTo>
                  <a:lnTo>
                    <a:pt x="104063" y="171450"/>
                  </a:lnTo>
                  <a:lnTo>
                    <a:pt x="104063" y="148784"/>
                  </a:lnTo>
                  <a:lnTo>
                    <a:pt x="101241" y="142679"/>
                  </a:lnTo>
                  <a:lnTo>
                    <a:pt x="99007" y="139569"/>
                  </a:lnTo>
                  <a:lnTo>
                    <a:pt x="85749" y="130136"/>
                  </a:lnTo>
                  <a:lnTo>
                    <a:pt x="68415" y="125695"/>
                  </a:lnTo>
                  <a:lnTo>
                    <a:pt x="54931" y="124379"/>
                  </a:lnTo>
                  <a:lnTo>
                    <a:pt x="33287" y="131539"/>
                  </a:lnTo>
                  <a:lnTo>
                    <a:pt x="21102" y="137131"/>
                  </a:lnTo>
                  <a:lnTo>
                    <a:pt x="11453" y="148789"/>
                  </a:lnTo>
                  <a:lnTo>
                    <a:pt x="2892" y="167558"/>
                  </a:lnTo>
                  <a:lnTo>
                    <a:pt x="0" y="188438"/>
                  </a:lnTo>
                  <a:lnTo>
                    <a:pt x="4556" y="206705"/>
                  </a:lnTo>
                  <a:lnTo>
                    <a:pt x="17664" y="225523"/>
                  </a:lnTo>
                  <a:lnTo>
                    <a:pt x="40011" y="239447"/>
                  </a:lnTo>
                  <a:lnTo>
                    <a:pt x="54781" y="241182"/>
                  </a:lnTo>
                  <a:lnTo>
                    <a:pt x="61684" y="240163"/>
                  </a:lnTo>
                  <a:lnTo>
                    <a:pt x="74997" y="233386"/>
                  </a:lnTo>
                  <a:lnTo>
                    <a:pt x="81511" y="228616"/>
                  </a:lnTo>
                  <a:lnTo>
                    <a:pt x="91570" y="214849"/>
                  </a:lnTo>
                  <a:lnTo>
                    <a:pt x="98510" y="196030"/>
                  </a:lnTo>
                  <a:lnTo>
                    <a:pt x="102418" y="157801"/>
                  </a:lnTo>
                  <a:lnTo>
                    <a:pt x="106560" y="118189"/>
                  </a:lnTo>
                  <a:lnTo>
                    <a:pt x="108903" y="110543"/>
                  </a:lnTo>
                  <a:lnTo>
                    <a:pt x="108684" y="93580"/>
                  </a:lnTo>
                  <a:lnTo>
                    <a:pt x="99277" y="49936"/>
                  </a:lnTo>
                  <a:lnTo>
                    <a:pt x="95162" y="29297"/>
                  </a:lnTo>
                  <a:lnTo>
                    <a:pt x="94661" y="16018"/>
                  </a:lnTo>
                  <a:lnTo>
                    <a:pt x="97414" y="9588"/>
                  </a:lnTo>
                  <a:lnTo>
                    <a:pt x="1040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260">
            <a:extLst>
              <a:ext uri="{FF2B5EF4-FFF2-40B4-BE49-F238E27FC236}">
                <a16:creationId xmlns:a16="http://schemas.microsoft.com/office/drawing/2014/main" id="{B2465970-6721-F28F-F4B8-FDBAF16CD160}"/>
              </a:ext>
            </a:extLst>
          </p:cNvPr>
          <p:cNvGrpSpPr/>
          <p:nvPr/>
        </p:nvGrpSpPr>
        <p:grpSpPr>
          <a:xfrm>
            <a:off x="6419850" y="190500"/>
            <a:ext cx="757521" cy="247651"/>
            <a:chOff x="6419850" y="190500"/>
            <a:chExt cx="757521" cy="247651"/>
          </a:xfrm>
        </p:grpSpPr>
        <p:sp>
          <p:nvSpPr>
            <p:cNvPr id="335" name="SMARTInkShape-1086">
              <a:extLst>
                <a:ext uri="{FF2B5EF4-FFF2-40B4-BE49-F238E27FC236}">
                  <a16:creationId xmlns:a16="http://schemas.microsoft.com/office/drawing/2014/main" id="{FDDEBA0A-731B-AAD1-9729-A302C5D70038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029484" y="190500"/>
              <a:ext cx="147887" cy="247651"/>
            </a:xfrm>
            <a:custGeom>
              <a:avLst/>
              <a:gdLst/>
              <a:ahLst/>
              <a:cxnLst/>
              <a:rect l="0" t="0" r="0" b="0"/>
              <a:pathLst>
                <a:path w="147887" h="247651">
                  <a:moveTo>
                    <a:pt x="9491" y="9525"/>
                  </a:moveTo>
                  <a:lnTo>
                    <a:pt x="9491" y="9525"/>
                  </a:lnTo>
                  <a:lnTo>
                    <a:pt x="1291" y="17726"/>
                  </a:lnTo>
                  <a:lnTo>
                    <a:pt x="849" y="17109"/>
                  </a:lnTo>
                  <a:lnTo>
                    <a:pt x="227" y="13301"/>
                  </a:lnTo>
                  <a:lnTo>
                    <a:pt x="0" y="18084"/>
                  </a:lnTo>
                  <a:lnTo>
                    <a:pt x="2804" y="18621"/>
                  </a:lnTo>
                  <a:lnTo>
                    <a:pt x="5033" y="18764"/>
                  </a:lnTo>
                  <a:lnTo>
                    <a:pt x="52133" y="10102"/>
                  </a:lnTo>
                  <a:lnTo>
                    <a:pt x="99496" y="2037"/>
                  </a:lnTo>
                  <a:lnTo>
                    <a:pt x="145646" y="0"/>
                  </a:lnTo>
                  <a:lnTo>
                    <a:pt x="147886" y="0"/>
                  </a:lnTo>
                  <a:lnTo>
                    <a:pt x="147263" y="3175"/>
                  </a:lnTo>
                  <a:lnTo>
                    <a:pt x="130515" y="34716"/>
                  </a:lnTo>
                  <a:lnTo>
                    <a:pt x="129601" y="53177"/>
                  </a:lnTo>
                  <a:lnTo>
                    <a:pt x="130607" y="72317"/>
                  </a:lnTo>
                  <a:lnTo>
                    <a:pt x="124897" y="112247"/>
                  </a:lnTo>
                  <a:lnTo>
                    <a:pt x="122952" y="153053"/>
                  </a:lnTo>
                  <a:lnTo>
                    <a:pt x="113473" y="195137"/>
                  </a:lnTo>
                  <a:lnTo>
                    <a:pt x="109679" y="209494"/>
                  </a:lnTo>
                  <a:lnTo>
                    <a:pt x="113453" y="230931"/>
                  </a:lnTo>
                  <a:lnTo>
                    <a:pt x="114782" y="233329"/>
                  </a:lnTo>
                  <a:lnTo>
                    <a:pt x="116727" y="234928"/>
                  </a:lnTo>
                  <a:lnTo>
                    <a:pt x="122396" y="237493"/>
                  </a:lnTo>
                  <a:lnTo>
                    <a:pt x="121803" y="237704"/>
                  </a:lnTo>
                  <a:lnTo>
                    <a:pt x="114622" y="238109"/>
                  </a:lnTo>
                  <a:lnTo>
                    <a:pt x="114266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087">
              <a:extLst>
                <a:ext uri="{FF2B5EF4-FFF2-40B4-BE49-F238E27FC236}">
                  <a16:creationId xmlns:a16="http://schemas.microsoft.com/office/drawing/2014/main" id="{3685978C-9027-C110-861F-2266267B3460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743700" y="2952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0718" y="17992"/>
                  </a:lnTo>
                  <a:lnTo>
                    <a:pt x="87028" y="7291"/>
                  </a:lnTo>
                  <a:lnTo>
                    <a:pt x="106325" y="1440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088">
              <a:extLst>
                <a:ext uri="{FF2B5EF4-FFF2-40B4-BE49-F238E27FC236}">
                  <a16:creationId xmlns:a16="http://schemas.microsoft.com/office/drawing/2014/main" id="{1B99E05A-094C-975F-0D4B-B31477B03BD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743700" y="247650"/>
              <a:ext cx="104776" cy="9526"/>
            </a:xfrm>
            <a:custGeom>
              <a:avLst/>
              <a:gdLst/>
              <a:ahLst/>
              <a:cxnLst/>
              <a:rect l="0" t="0" r="0" b="0"/>
              <a:pathLst>
                <a:path w="104776" h="9526">
                  <a:moveTo>
                    <a:pt x="0" y="9525"/>
                  </a:moveTo>
                  <a:lnTo>
                    <a:pt x="0" y="9525"/>
                  </a:lnTo>
                  <a:lnTo>
                    <a:pt x="28432" y="8467"/>
                  </a:lnTo>
                  <a:lnTo>
                    <a:pt x="74906" y="883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089">
              <a:extLst>
                <a:ext uri="{FF2B5EF4-FFF2-40B4-BE49-F238E27FC236}">
                  <a16:creationId xmlns:a16="http://schemas.microsoft.com/office/drawing/2014/main" id="{A740C190-2B4E-06AE-5A7D-789C1C296D2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419850" y="200179"/>
              <a:ext cx="200026" cy="161772"/>
            </a:xfrm>
            <a:custGeom>
              <a:avLst/>
              <a:gdLst/>
              <a:ahLst/>
              <a:cxnLst/>
              <a:rect l="0" t="0" r="0" b="0"/>
              <a:pathLst>
                <a:path w="200026" h="161772">
                  <a:moveTo>
                    <a:pt x="0" y="28421"/>
                  </a:moveTo>
                  <a:lnTo>
                    <a:pt x="0" y="28421"/>
                  </a:lnTo>
                  <a:lnTo>
                    <a:pt x="0" y="23365"/>
                  </a:lnTo>
                  <a:lnTo>
                    <a:pt x="1058" y="21875"/>
                  </a:lnTo>
                  <a:lnTo>
                    <a:pt x="2822" y="20882"/>
                  </a:lnTo>
                  <a:lnTo>
                    <a:pt x="5056" y="20220"/>
                  </a:lnTo>
                  <a:lnTo>
                    <a:pt x="6545" y="18720"/>
                  </a:lnTo>
                  <a:lnTo>
                    <a:pt x="8201" y="14232"/>
                  </a:lnTo>
                  <a:lnTo>
                    <a:pt x="14581" y="8709"/>
                  </a:lnTo>
                  <a:lnTo>
                    <a:pt x="25811" y="1597"/>
                  </a:lnTo>
                  <a:lnTo>
                    <a:pt x="32812" y="365"/>
                  </a:lnTo>
                  <a:lnTo>
                    <a:pt x="46647" y="0"/>
                  </a:lnTo>
                  <a:lnTo>
                    <a:pt x="49090" y="1007"/>
                  </a:lnTo>
                  <a:lnTo>
                    <a:pt x="49660" y="2737"/>
                  </a:lnTo>
                  <a:lnTo>
                    <a:pt x="48981" y="4948"/>
                  </a:lnTo>
                  <a:lnTo>
                    <a:pt x="53872" y="13050"/>
                  </a:lnTo>
                  <a:lnTo>
                    <a:pt x="58139" y="18173"/>
                  </a:lnTo>
                  <a:lnTo>
                    <a:pt x="59927" y="24764"/>
                  </a:lnTo>
                  <a:lnTo>
                    <a:pt x="60835" y="55333"/>
                  </a:lnTo>
                  <a:lnTo>
                    <a:pt x="62782" y="62237"/>
                  </a:lnTo>
                  <a:lnTo>
                    <a:pt x="58132" y="109550"/>
                  </a:lnTo>
                  <a:lnTo>
                    <a:pt x="60408" y="120217"/>
                  </a:lnTo>
                  <a:lnTo>
                    <a:pt x="65437" y="130632"/>
                  </a:lnTo>
                  <a:lnTo>
                    <a:pt x="64791" y="130429"/>
                  </a:lnTo>
                  <a:lnTo>
                    <a:pt x="61252" y="127380"/>
                  </a:lnTo>
                  <a:lnTo>
                    <a:pt x="60942" y="124027"/>
                  </a:lnTo>
                  <a:lnTo>
                    <a:pt x="68050" y="103437"/>
                  </a:lnTo>
                  <a:lnTo>
                    <a:pt x="90336" y="66169"/>
                  </a:lnTo>
                  <a:lnTo>
                    <a:pt x="130611" y="19061"/>
                  </a:lnTo>
                  <a:lnTo>
                    <a:pt x="138483" y="8386"/>
                  </a:lnTo>
                  <a:lnTo>
                    <a:pt x="145509" y="3642"/>
                  </a:lnTo>
                  <a:lnTo>
                    <a:pt x="155415" y="971"/>
                  </a:lnTo>
                  <a:lnTo>
                    <a:pt x="165053" y="179"/>
                  </a:lnTo>
                  <a:lnTo>
                    <a:pt x="171429" y="2816"/>
                  </a:lnTo>
                  <a:lnTo>
                    <a:pt x="189202" y="13133"/>
                  </a:lnTo>
                  <a:lnTo>
                    <a:pt x="192810" y="19287"/>
                  </a:lnTo>
                  <a:lnTo>
                    <a:pt x="199075" y="61307"/>
                  </a:lnTo>
                  <a:lnTo>
                    <a:pt x="199838" y="102494"/>
                  </a:lnTo>
                  <a:lnTo>
                    <a:pt x="200009" y="146376"/>
                  </a:lnTo>
                  <a:lnTo>
                    <a:pt x="200025" y="161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261">
            <a:extLst>
              <a:ext uri="{FF2B5EF4-FFF2-40B4-BE49-F238E27FC236}">
                <a16:creationId xmlns:a16="http://schemas.microsoft.com/office/drawing/2014/main" id="{73D8C6AF-E9BA-9B69-F97A-9C4C34693842}"/>
              </a:ext>
            </a:extLst>
          </p:cNvPr>
          <p:cNvGrpSpPr/>
          <p:nvPr/>
        </p:nvGrpSpPr>
        <p:grpSpPr>
          <a:xfrm>
            <a:off x="2128485" y="438150"/>
            <a:ext cx="538516" cy="561976"/>
            <a:chOff x="2128485" y="438150"/>
            <a:chExt cx="538516" cy="561976"/>
          </a:xfrm>
        </p:grpSpPr>
        <p:sp>
          <p:nvSpPr>
            <p:cNvPr id="340" name="SMARTInkShape-1090">
              <a:extLst>
                <a:ext uri="{FF2B5EF4-FFF2-40B4-BE49-F238E27FC236}">
                  <a16:creationId xmlns:a16="http://schemas.microsoft.com/office/drawing/2014/main" id="{6475B327-AC8D-D64D-7B00-911B19596AE3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466975" y="881297"/>
              <a:ext cx="180965" cy="118829"/>
            </a:xfrm>
            <a:custGeom>
              <a:avLst/>
              <a:gdLst/>
              <a:ahLst/>
              <a:cxnLst/>
              <a:rect l="0" t="0" r="0" b="0"/>
              <a:pathLst>
                <a:path w="180965" h="118829">
                  <a:moveTo>
                    <a:pt x="0" y="23578"/>
                  </a:moveTo>
                  <a:lnTo>
                    <a:pt x="0" y="23578"/>
                  </a:lnTo>
                  <a:lnTo>
                    <a:pt x="0" y="18521"/>
                  </a:lnTo>
                  <a:lnTo>
                    <a:pt x="1058" y="17032"/>
                  </a:lnTo>
                  <a:lnTo>
                    <a:pt x="2822" y="16039"/>
                  </a:lnTo>
                  <a:lnTo>
                    <a:pt x="18314" y="9389"/>
                  </a:lnTo>
                  <a:lnTo>
                    <a:pt x="30591" y="912"/>
                  </a:lnTo>
                  <a:lnTo>
                    <a:pt x="34152" y="0"/>
                  </a:lnTo>
                  <a:lnTo>
                    <a:pt x="37585" y="451"/>
                  </a:lnTo>
                  <a:lnTo>
                    <a:pt x="44221" y="3774"/>
                  </a:lnTo>
                  <a:lnTo>
                    <a:pt x="60295" y="17547"/>
                  </a:lnTo>
                  <a:lnTo>
                    <a:pt x="63839" y="26542"/>
                  </a:lnTo>
                  <a:lnTo>
                    <a:pt x="66564" y="71339"/>
                  </a:lnTo>
                  <a:lnTo>
                    <a:pt x="66626" y="81141"/>
                  </a:lnTo>
                  <a:lnTo>
                    <a:pt x="65584" y="84178"/>
                  </a:lnTo>
                  <a:lnTo>
                    <a:pt x="63831" y="86203"/>
                  </a:lnTo>
                  <a:lnTo>
                    <a:pt x="61604" y="87553"/>
                  </a:lnTo>
                  <a:lnTo>
                    <a:pt x="61178" y="88453"/>
                  </a:lnTo>
                  <a:lnTo>
                    <a:pt x="61952" y="89053"/>
                  </a:lnTo>
                  <a:lnTo>
                    <a:pt x="63526" y="89453"/>
                  </a:lnTo>
                  <a:lnTo>
                    <a:pt x="64576" y="87603"/>
                  </a:lnTo>
                  <a:lnTo>
                    <a:pt x="67111" y="75945"/>
                  </a:lnTo>
                  <a:lnTo>
                    <a:pt x="75154" y="64259"/>
                  </a:lnTo>
                  <a:lnTo>
                    <a:pt x="111950" y="27027"/>
                  </a:lnTo>
                  <a:lnTo>
                    <a:pt x="128185" y="18367"/>
                  </a:lnTo>
                  <a:lnTo>
                    <a:pt x="156388" y="14221"/>
                  </a:lnTo>
                  <a:lnTo>
                    <a:pt x="162287" y="16950"/>
                  </a:lnTo>
                  <a:lnTo>
                    <a:pt x="165341" y="19159"/>
                  </a:lnTo>
                  <a:lnTo>
                    <a:pt x="168735" y="27259"/>
                  </a:lnTo>
                  <a:lnTo>
                    <a:pt x="171302" y="36856"/>
                  </a:lnTo>
                  <a:lnTo>
                    <a:pt x="177638" y="49267"/>
                  </a:lnTo>
                  <a:lnTo>
                    <a:pt x="180949" y="95461"/>
                  </a:lnTo>
                  <a:lnTo>
                    <a:pt x="180964" y="97859"/>
                  </a:lnTo>
                  <a:lnTo>
                    <a:pt x="174427" y="107003"/>
                  </a:lnTo>
                  <a:lnTo>
                    <a:pt x="171450" y="118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091">
              <a:extLst>
                <a:ext uri="{FF2B5EF4-FFF2-40B4-BE49-F238E27FC236}">
                  <a16:creationId xmlns:a16="http://schemas.microsoft.com/office/drawing/2014/main" id="{B81498B4-C06C-9AAD-6D95-7924EF9F176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247900" y="762119"/>
              <a:ext cx="419101" cy="216911"/>
            </a:xfrm>
            <a:custGeom>
              <a:avLst/>
              <a:gdLst/>
              <a:ahLst/>
              <a:cxnLst/>
              <a:rect l="0" t="0" r="0" b="0"/>
              <a:pathLst>
                <a:path w="419101" h="216911">
                  <a:moveTo>
                    <a:pt x="0" y="142756"/>
                  </a:moveTo>
                  <a:lnTo>
                    <a:pt x="0" y="142756"/>
                  </a:lnTo>
                  <a:lnTo>
                    <a:pt x="8663" y="135152"/>
                  </a:lnTo>
                  <a:lnTo>
                    <a:pt x="51825" y="107798"/>
                  </a:lnTo>
                  <a:lnTo>
                    <a:pt x="73581" y="97947"/>
                  </a:lnTo>
                  <a:lnTo>
                    <a:pt x="88383" y="95687"/>
                  </a:lnTo>
                  <a:lnTo>
                    <a:pt x="95020" y="98200"/>
                  </a:lnTo>
                  <a:lnTo>
                    <a:pt x="98272" y="100352"/>
                  </a:lnTo>
                  <a:lnTo>
                    <a:pt x="100440" y="103904"/>
                  </a:lnTo>
                  <a:lnTo>
                    <a:pt x="117863" y="149324"/>
                  </a:lnTo>
                  <a:lnTo>
                    <a:pt x="122647" y="174549"/>
                  </a:lnTo>
                  <a:lnTo>
                    <a:pt x="124534" y="192510"/>
                  </a:lnTo>
                  <a:lnTo>
                    <a:pt x="132944" y="216910"/>
                  </a:lnTo>
                  <a:lnTo>
                    <a:pt x="133079" y="216534"/>
                  </a:lnTo>
                  <a:lnTo>
                    <a:pt x="134385" y="207019"/>
                  </a:lnTo>
                  <a:lnTo>
                    <a:pt x="146604" y="159646"/>
                  </a:lnTo>
                  <a:lnTo>
                    <a:pt x="159176" y="115987"/>
                  </a:lnTo>
                  <a:lnTo>
                    <a:pt x="169222" y="71523"/>
                  </a:lnTo>
                  <a:lnTo>
                    <a:pt x="172215" y="51335"/>
                  </a:lnTo>
                  <a:lnTo>
                    <a:pt x="178931" y="38110"/>
                  </a:lnTo>
                  <a:lnTo>
                    <a:pt x="180855" y="29021"/>
                  </a:lnTo>
                  <a:lnTo>
                    <a:pt x="185996" y="23567"/>
                  </a:lnTo>
                  <a:lnTo>
                    <a:pt x="191320" y="20991"/>
                  </a:lnTo>
                  <a:lnTo>
                    <a:pt x="235354" y="17953"/>
                  </a:lnTo>
                  <a:lnTo>
                    <a:pt x="282694" y="11408"/>
                  </a:lnTo>
                  <a:lnTo>
                    <a:pt x="323246" y="9801"/>
                  </a:lnTo>
                  <a:lnTo>
                    <a:pt x="370834" y="1240"/>
                  </a:lnTo>
                  <a:lnTo>
                    <a:pt x="401566" y="0"/>
                  </a:lnTo>
                  <a:lnTo>
                    <a:pt x="408838" y="2756"/>
                  </a:lnTo>
                  <a:lnTo>
                    <a:pt x="419100" y="9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092">
              <a:extLst>
                <a:ext uri="{FF2B5EF4-FFF2-40B4-BE49-F238E27FC236}">
                  <a16:creationId xmlns:a16="http://schemas.microsoft.com/office/drawing/2014/main" id="{12BBEDF6-BDE0-E567-EF64-016AEF1ADB9C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295525" y="685801"/>
              <a:ext cx="371476" cy="19050"/>
            </a:xfrm>
            <a:custGeom>
              <a:avLst/>
              <a:gdLst/>
              <a:ahLst/>
              <a:cxnLst/>
              <a:rect l="0" t="0" r="0" b="0"/>
              <a:pathLst>
                <a:path w="371476" h="19050">
                  <a:moveTo>
                    <a:pt x="0" y="19049"/>
                  </a:moveTo>
                  <a:lnTo>
                    <a:pt x="0" y="19049"/>
                  </a:lnTo>
                  <a:lnTo>
                    <a:pt x="42842" y="19049"/>
                  </a:lnTo>
                  <a:lnTo>
                    <a:pt x="84780" y="13992"/>
                  </a:lnTo>
                  <a:lnTo>
                    <a:pt x="127872" y="9348"/>
                  </a:lnTo>
                  <a:lnTo>
                    <a:pt x="163018" y="4860"/>
                  </a:lnTo>
                  <a:lnTo>
                    <a:pt x="199173" y="1439"/>
                  </a:lnTo>
                  <a:lnTo>
                    <a:pt x="243517" y="426"/>
                  </a:lnTo>
                  <a:lnTo>
                    <a:pt x="286760" y="125"/>
                  </a:lnTo>
                  <a:lnTo>
                    <a:pt x="326384" y="36"/>
                  </a:lnTo>
                  <a:lnTo>
                    <a:pt x="369081" y="0"/>
                  </a:lnTo>
                  <a:lnTo>
                    <a:pt x="369879" y="1058"/>
                  </a:lnTo>
                  <a:lnTo>
                    <a:pt x="371475" y="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093">
              <a:extLst>
                <a:ext uri="{FF2B5EF4-FFF2-40B4-BE49-F238E27FC236}">
                  <a16:creationId xmlns:a16="http://schemas.microsoft.com/office/drawing/2014/main" id="{16FA603B-A2D0-F2E5-CB41-A22FFC505A78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409825" y="438150"/>
              <a:ext cx="150047" cy="142876"/>
            </a:xfrm>
            <a:custGeom>
              <a:avLst/>
              <a:gdLst/>
              <a:ahLst/>
              <a:cxnLst/>
              <a:rect l="0" t="0" r="0" b="0"/>
              <a:pathLst>
                <a:path w="150047" h="142876">
                  <a:moveTo>
                    <a:pt x="133350" y="0"/>
                  </a:moveTo>
                  <a:lnTo>
                    <a:pt x="133350" y="0"/>
                  </a:lnTo>
                  <a:lnTo>
                    <a:pt x="101445" y="0"/>
                  </a:lnTo>
                  <a:lnTo>
                    <a:pt x="86973" y="5056"/>
                  </a:lnTo>
                  <a:lnTo>
                    <a:pt x="49784" y="25826"/>
                  </a:lnTo>
                  <a:lnTo>
                    <a:pt x="42234" y="28412"/>
                  </a:lnTo>
                  <a:lnTo>
                    <a:pt x="35352" y="33088"/>
                  </a:lnTo>
                  <a:lnTo>
                    <a:pt x="31587" y="38695"/>
                  </a:lnTo>
                  <a:lnTo>
                    <a:pt x="29467" y="47801"/>
                  </a:lnTo>
                  <a:lnTo>
                    <a:pt x="29170" y="50918"/>
                  </a:lnTo>
                  <a:lnTo>
                    <a:pt x="30030" y="52995"/>
                  </a:lnTo>
                  <a:lnTo>
                    <a:pt x="31662" y="54380"/>
                  </a:lnTo>
                  <a:lnTo>
                    <a:pt x="33808" y="55303"/>
                  </a:lnTo>
                  <a:lnTo>
                    <a:pt x="74568" y="62158"/>
                  </a:lnTo>
                  <a:lnTo>
                    <a:pt x="109695" y="76441"/>
                  </a:lnTo>
                  <a:lnTo>
                    <a:pt x="144456" y="98439"/>
                  </a:lnTo>
                  <a:lnTo>
                    <a:pt x="148869" y="107604"/>
                  </a:lnTo>
                  <a:lnTo>
                    <a:pt x="150046" y="113011"/>
                  </a:lnTo>
                  <a:lnTo>
                    <a:pt x="149772" y="117674"/>
                  </a:lnTo>
                  <a:lnTo>
                    <a:pt x="146646" y="125677"/>
                  </a:lnTo>
                  <a:lnTo>
                    <a:pt x="144331" y="128235"/>
                  </a:lnTo>
                  <a:lnTo>
                    <a:pt x="138936" y="131077"/>
                  </a:lnTo>
                  <a:lnTo>
                    <a:pt x="119836" y="137733"/>
                  </a:lnTo>
                  <a:lnTo>
                    <a:pt x="103002" y="137767"/>
                  </a:lnTo>
                  <a:lnTo>
                    <a:pt x="57830" y="133738"/>
                  </a:lnTo>
                  <a:lnTo>
                    <a:pt x="10379" y="133360"/>
                  </a:lnTo>
                  <a:lnTo>
                    <a:pt x="6919" y="133357"/>
                  </a:lnTo>
                  <a:lnTo>
                    <a:pt x="4613" y="134413"/>
                  </a:lnTo>
                  <a:lnTo>
                    <a:pt x="3075" y="136175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094">
              <a:extLst>
                <a:ext uri="{FF2B5EF4-FFF2-40B4-BE49-F238E27FC236}">
                  <a16:creationId xmlns:a16="http://schemas.microsoft.com/office/drawing/2014/main" id="{B6882BDA-9222-8AD7-3FE4-1A42897D0D98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128485" y="600075"/>
              <a:ext cx="71791" cy="91078"/>
            </a:xfrm>
            <a:custGeom>
              <a:avLst/>
              <a:gdLst/>
              <a:ahLst/>
              <a:cxnLst/>
              <a:rect l="0" t="0" r="0" b="0"/>
              <a:pathLst>
                <a:path w="71791" h="91078">
                  <a:moveTo>
                    <a:pt x="71790" y="0"/>
                  </a:moveTo>
                  <a:lnTo>
                    <a:pt x="71790" y="0"/>
                  </a:lnTo>
                  <a:lnTo>
                    <a:pt x="66734" y="0"/>
                  </a:lnTo>
                  <a:lnTo>
                    <a:pt x="65244" y="1058"/>
                  </a:lnTo>
                  <a:lnTo>
                    <a:pt x="64251" y="2822"/>
                  </a:lnTo>
                  <a:lnTo>
                    <a:pt x="63589" y="5056"/>
                  </a:lnTo>
                  <a:lnTo>
                    <a:pt x="30776" y="49133"/>
                  </a:lnTo>
                  <a:lnTo>
                    <a:pt x="7003" y="83408"/>
                  </a:lnTo>
                  <a:lnTo>
                    <a:pt x="3132" y="84695"/>
                  </a:lnTo>
                  <a:lnTo>
                    <a:pt x="618" y="85038"/>
                  </a:lnTo>
                  <a:lnTo>
                    <a:pt x="0" y="86326"/>
                  </a:lnTo>
                  <a:lnTo>
                    <a:pt x="647" y="88242"/>
                  </a:lnTo>
                  <a:lnTo>
                    <a:pt x="2136" y="90578"/>
                  </a:lnTo>
                  <a:lnTo>
                    <a:pt x="3129" y="91077"/>
                  </a:lnTo>
                  <a:lnTo>
                    <a:pt x="3791" y="90351"/>
                  </a:lnTo>
                  <a:lnTo>
                    <a:pt x="511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095">
              <a:extLst>
                <a:ext uri="{FF2B5EF4-FFF2-40B4-BE49-F238E27FC236}">
                  <a16:creationId xmlns:a16="http://schemas.microsoft.com/office/drawing/2014/main" id="{63FA03EF-215B-B0DB-08D8-571327A040E7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162175" y="600075"/>
              <a:ext cx="57151" cy="66676"/>
            </a:xfrm>
            <a:custGeom>
              <a:avLst/>
              <a:gdLst/>
              <a:ahLst/>
              <a:cxnLst/>
              <a:rect l="0" t="0" r="0" b="0"/>
              <a:pathLst>
                <a:path w="57151" h="66676">
                  <a:moveTo>
                    <a:pt x="0" y="0"/>
                  </a:moveTo>
                  <a:lnTo>
                    <a:pt x="0" y="0"/>
                  </a:lnTo>
                  <a:lnTo>
                    <a:pt x="5057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6"/>
                  </a:lnTo>
                  <a:lnTo>
                    <a:pt x="19711" y="19298"/>
                  </a:lnTo>
                  <a:lnTo>
                    <a:pt x="33954" y="34958"/>
                  </a:lnTo>
                  <a:lnTo>
                    <a:pt x="40104" y="47631"/>
                  </a:lnTo>
                  <a:lnTo>
                    <a:pt x="5715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7" name="SMARTInkShape-1096">
            <a:extLst>
              <a:ext uri="{FF2B5EF4-FFF2-40B4-BE49-F238E27FC236}">
                <a16:creationId xmlns:a16="http://schemas.microsoft.com/office/drawing/2014/main" id="{F70555EA-B172-84C0-6294-77DF023745CA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3714750" y="2647950"/>
            <a:ext cx="895351" cy="19051"/>
          </a:xfrm>
          <a:custGeom>
            <a:avLst/>
            <a:gdLst/>
            <a:ahLst/>
            <a:cxnLst/>
            <a:rect l="0" t="0" r="0" b="0"/>
            <a:pathLst>
              <a:path w="895351" h="19051">
                <a:moveTo>
                  <a:pt x="0" y="0"/>
                </a:moveTo>
                <a:lnTo>
                  <a:pt x="0" y="0"/>
                </a:lnTo>
                <a:lnTo>
                  <a:pt x="43273" y="0"/>
                </a:lnTo>
                <a:lnTo>
                  <a:pt x="87962" y="0"/>
                </a:lnTo>
                <a:lnTo>
                  <a:pt x="128957" y="0"/>
                </a:lnTo>
                <a:lnTo>
                  <a:pt x="167914" y="0"/>
                </a:lnTo>
                <a:lnTo>
                  <a:pt x="207326" y="0"/>
                </a:lnTo>
                <a:lnTo>
                  <a:pt x="253106" y="1058"/>
                </a:lnTo>
                <a:lnTo>
                  <a:pt x="288175" y="5056"/>
                </a:lnTo>
                <a:lnTo>
                  <a:pt x="324928" y="7539"/>
                </a:lnTo>
                <a:lnTo>
                  <a:pt x="361371" y="8642"/>
                </a:lnTo>
                <a:lnTo>
                  <a:pt x="395206" y="9133"/>
                </a:lnTo>
                <a:lnTo>
                  <a:pt x="430706" y="12172"/>
                </a:lnTo>
                <a:lnTo>
                  <a:pt x="466591" y="15994"/>
                </a:lnTo>
                <a:lnTo>
                  <a:pt x="500179" y="17692"/>
                </a:lnTo>
                <a:lnTo>
                  <a:pt x="532747" y="18446"/>
                </a:lnTo>
                <a:lnTo>
                  <a:pt x="564860" y="18782"/>
                </a:lnTo>
                <a:lnTo>
                  <a:pt x="611630" y="18971"/>
                </a:lnTo>
                <a:lnTo>
                  <a:pt x="653829" y="19027"/>
                </a:lnTo>
                <a:lnTo>
                  <a:pt x="697259" y="19043"/>
                </a:lnTo>
                <a:lnTo>
                  <a:pt x="744273" y="19049"/>
                </a:lnTo>
                <a:lnTo>
                  <a:pt x="788955" y="19050"/>
                </a:lnTo>
                <a:lnTo>
                  <a:pt x="833843" y="17992"/>
                </a:lnTo>
                <a:lnTo>
                  <a:pt x="877755" y="10408"/>
                </a:lnTo>
                <a:lnTo>
                  <a:pt x="8953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" name="SMARTInkShape-1097">
            <a:extLst>
              <a:ext uri="{FF2B5EF4-FFF2-40B4-BE49-F238E27FC236}">
                <a16:creationId xmlns:a16="http://schemas.microsoft.com/office/drawing/2014/main" id="{53EE13F0-FED6-0571-E323-384FD394795D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2171700" y="2647950"/>
            <a:ext cx="285751" cy="9526"/>
          </a:xfrm>
          <a:custGeom>
            <a:avLst/>
            <a:gdLst/>
            <a:ahLst/>
            <a:cxnLst/>
            <a:rect l="0" t="0" r="0" b="0"/>
            <a:pathLst>
              <a:path w="285751" h="9526">
                <a:moveTo>
                  <a:pt x="0" y="0"/>
                </a:moveTo>
                <a:lnTo>
                  <a:pt x="0" y="0"/>
                </a:lnTo>
                <a:lnTo>
                  <a:pt x="39060" y="0"/>
                </a:lnTo>
                <a:lnTo>
                  <a:pt x="86542" y="0"/>
                </a:lnTo>
                <a:lnTo>
                  <a:pt x="124067" y="2822"/>
                </a:lnTo>
                <a:lnTo>
                  <a:pt x="169617" y="8201"/>
                </a:lnTo>
                <a:lnTo>
                  <a:pt x="209188" y="9264"/>
                </a:lnTo>
                <a:lnTo>
                  <a:pt x="255481" y="9510"/>
                </a:lnTo>
                <a:lnTo>
                  <a:pt x="285750" y="95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9" name="SMARTInkShape-1098">
            <a:extLst>
              <a:ext uri="{FF2B5EF4-FFF2-40B4-BE49-F238E27FC236}">
                <a16:creationId xmlns:a16="http://schemas.microsoft.com/office/drawing/2014/main" id="{352C414A-77BB-615F-49FA-73C038925327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619125" y="2619375"/>
            <a:ext cx="647701" cy="19041"/>
          </a:xfrm>
          <a:custGeom>
            <a:avLst/>
            <a:gdLst/>
            <a:ahLst/>
            <a:cxnLst/>
            <a:rect l="0" t="0" r="0" b="0"/>
            <a:pathLst>
              <a:path w="647701" h="19041">
                <a:moveTo>
                  <a:pt x="0" y="0"/>
                </a:moveTo>
                <a:lnTo>
                  <a:pt x="0" y="0"/>
                </a:lnTo>
                <a:lnTo>
                  <a:pt x="10113" y="5056"/>
                </a:lnTo>
                <a:lnTo>
                  <a:pt x="54601" y="8936"/>
                </a:lnTo>
                <a:lnTo>
                  <a:pt x="97317" y="12172"/>
                </a:lnTo>
                <a:lnTo>
                  <a:pt x="137843" y="17012"/>
                </a:lnTo>
                <a:lnTo>
                  <a:pt x="185037" y="18648"/>
                </a:lnTo>
                <a:lnTo>
                  <a:pt x="222513" y="18931"/>
                </a:lnTo>
                <a:lnTo>
                  <a:pt x="260428" y="19015"/>
                </a:lnTo>
                <a:lnTo>
                  <a:pt x="303530" y="19040"/>
                </a:lnTo>
                <a:lnTo>
                  <a:pt x="344758" y="13990"/>
                </a:lnTo>
                <a:lnTo>
                  <a:pt x="383785" y="10848"/>
                </a:lnTo>
                <a:lnTo>
                  <a:pt x="422159" y="9917"/>
                </a:lnTo>
                <a:lnTo>
                  <a:pt x="465448" y="9602"/>
                </a:lnTo>
                <a:lnTo>
                  <a:pt x="504573" y="9540"/>
                </a:lnTo>
                <a:lnTo>
                  <a:pt x="530503" y="6707"/>
                </a:lnTo>
                <a:lnTo>
                  <a:pt x="560058" y="1987"/>
                </a:lnTo>
                <a:lnTo>
                  <a:pt x="606923" y="175"/>
                </a:lnTo>
                <a:lnTo>
                  <a:pt x="6477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52" name="SMARTInkShape-Group265">
            <a:extLst>
              <a:ext uri="{FF2B5EF4-FFF2-40B4-BE49-F238E27FC236}">
                <a16:creationId xmlns:a16="http://schemas.microsoft.com/office/drawing/2014/main" id="{BB8C4577-1281-A372-7E86-43C598BD3750}"/>
              </a:ext>
            </a:extLst>
          </p:cNvPr>
          <p:cNvGrpSpPr/>
          <p:nvPr/>
        </p:nvGrpSpPr>
        <p:grpSpPr>
          <a:xfrm>
            <a:off x="1811074" y="428625"/>
            <a:ext cx="208227" cy="200026"/>
            <a:chOff x="1811074" y="428625"/>
            <a:chExt cx="208227" cy="200026"/>
          </a:xfrm>
        </p:grpSpPr>
        <p:sp>
          <p:nvSpPr>
            <p:cNvPr id="350" name="SMARTInkShape-1099">
              <a:extLst>
                <a:ext uri="{FF2B5EF4-FFF2-40B4-BE49-F238E27FC236}">
                  <a16:creationId xmlns:a16="http://schemas.microsoft.com/office/drawing/2014/main" id="{48C476FE-EBE0-1AB4-9B39-2FA5CCE8868C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811074" y="523875"/>
              <a:ext cx="179652" cy="18935"/>
            </a:xfrm>
            <a:custGeom>
              <a:avLst/>
              <a:gdLst/>
              <a:ahLst/>
              <a:cxnLst/>
              <a:rect l="0" t="0" r="0" b="0"/>
              <a:pathLst>
                <a:path w="179652" h="18935">
                  <a:moveTo>
                    <a:pt x="8201" y="9525"/>
                  </a:moveTo>
                  <a:lnTo>
                    <a:pt x="8201" y="9525"/>
                  </a:lnTo>
                  <a:lnTo>
                    <a:pt x="8201" y="14581"/>
                  </a:lnTo>
                  <a:lnTo>
                    <a:pt x="7143" y="16071"/>
                  </a:lnTo>
                  <a:lnTo>
                    <a:pt x="5379" y="17064"/>
                  </a:lnTo>
                  <a:lnTo>
                    <a:pt x="0" y="18658"/>
                  </a:lnTo>
                  <a:lnTo>
                    <a:pt x="4125" y="18934"/>
                  </a:lnTo>
                  <a:lnTo>
                    <a:pt x="39414" y="10839"/>
                  </a:lnTo>
                  <a:lnTo>
                    <a:pt x="76246" y="9914"/>
                  </a:lnTo>
                  <a:lnTo>
                    <a:pt x="118773" y="8544"/>
                  </a:lnTo>
                  <a:lnTo>
                    <a:pt x="159260" y="264"/>
                  </a:lnTo>
                  <a:lnTo>
                    <a:pt x="179604" y="0"/>
                  </a:lnTo>
                  <a:lnTo>
                    <a:pt x="179651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100">
              <a:extLst>
                <a:ext uri="{FF2B5EF4-FFF2-40B4-BE49-F238E27FC236}">
                  <a16:creationId xmlns:a16="http://schemas.microsoft.com/office/drawing/2014/main" id="{F2CEA10A-AF27-41D2-0B97-6ED4B6A83F42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1866900" y="428625"/>
              <a:ext cx="152401" cy="200026"/>
            </a:xfrm>
            <a:custGeom>
              <a:avLst/>
              <a:gdLst/>
              <a:ahLst/>
              <a:cxnLst/>
              <a:rect l="0" t="0" r="0" b="0"/>
              <a:pathLst>
                <a:path w="152401" h="200026">
                  <a:moveTo>
                    <a:pt x="38100" y="0"/>
                  </a:moveTo>
                  <a:lnTo>
                    <a:pt x="38100" y="0"/>
                  </a:lnTo>
                  <a:lnTo>
                    <a:pt x="38100" y="5488"/>
                  </a:lnTo>
                  <a:lnTo>
                    <a:pt x="38100" y="0"/>
                  </a:lnTo>
                  <a:lnTo>
                    <a:pt x="38100" y="13257"/>
                  </a:lnTo>
                  <a:lnTo>
                    <a:pt x="35278" y="19298"/>
                  </a:lnTo>
                  <a:lnTo>
                    <a:pt x="31554" y="25510"/>
                  </a:lnTo>
                  <a:lnTo>
                    <a:pt x="29899" y="31799"/>
                  </a:lnTo>
                  <a:lnTo>
                    <a:pt x="28837" y="71702"/>
                  </a:lnTo>
                  <a:lnTo>
                    <a:pt x="28610" y="115171"/>
                  </a:lnTo>
                  <a:lnTo>
                    <a:pt x="20377" y="161413"/>
                  </a:lnTo>
                  <a:lnTo>
                    <a:pt x="9952" y="194511"/>
                  </a:lnTo>
                  <a:lnTo>
                    <a:pt x="8751" y="196349"/>
                  </a:lnTo>
                  <a:lnTo>
                    <a:pt x="6893" y="197574"/>
                  </a:lnTo>
                  <a:lnTo>
                    <a:pt x="0" y="200025"/>
                  </a:lnTo>
                  <a:lnTo>
                    <a:pt x="24910" y="198967"/>
                  </a:lnTo>
                  <a:lnTo>
                    <a:pt x="67447" y="186768"/>
                  </a:lnTo>
                  <a:lnTo>
                    <a:pt x="106862" y="178916"/>
                  </a:lnTo>
                  <a:lnTo>
                    <a:pt x="140001" y="171887"/>
                  </a:lnTo>
                  <a:lnTo>
                    <a:pt x="144420" y="174466"/>
                  </a:lnTo>
                  <a:lnTo>
                    <a:pt x="1524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6" name="SMARTInkShape-Group266">
            <a:extLst>
              <a:ext uri="{FF2B5EF4-FFF2-40B4-BE49-F238E27FC236}">
                <a16:creationId xmlns:a16="http://schemas.microsoft.com/office/drawing/2014/main" id="{1929D722-30B2-A087-D5BE-CB2952B16B85}"/>
              </a:ext>
            </a:extLst>
          </p:cNvPr>
          <p:cNvGrpSpPr/>
          <p:nvPr/>
        </p:nvGrpSpPr>
        <p:grpSpPr>
          <a:xfrm>
            <a:off x="1171575" y="400166"/>
            <a:ext cx="314326" cy="331940"/>
            <a:chOff x="1171575" y="400166"/>
            <a:chExt cx="314326" cy="331940"/>
          </a:xfrm>
        </p:grpSpPr>
        <p:sp>
          <p:nvSpPr>
            <p:cNvPr id="353" name="SMARTInkShape-1101">
              <a:extLst>
                <a:ext uri="{FF2B5EF4-FFF2-40B4-BE49-F238E27FC236}">
                  <a16:creationId xmlns:a16="http://schemas.microsoft.com/office/drawing/2014/main" id="{FB55BE7C-3ED4-136A-F6D7-76998C08A2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171575" y="708910"/>
              <a:ext cx="314326" cy="23196"/>
            </a:xfrm>
            <a:custGeom>
              <a:avLst/>
              <a:gdLst/>
              <a:ahLst/>
              <a:cxnLst/>
              <a:rect l="0" t="0" r="0" b="0"/>
              <a:pathLst>
                <a:path w="314326" h="23196">
                  <a:moveTo>
                    <a:pt x="0" y="14990"/>
                  </a:moveTo>
                  <a:lnTo>
                    <a:pt x="0" y="14990"/>
                  </a:lnTo>
                  <a:lnTo>
                    <a:pt x="8201" y="14990"/>
                  </a:lnTo>
                  <a:lnTo>
                    <a:pt x="49181" y="23191"/>
                  </a:lnTo>
                  <a:lnTo>
                    <a:pt x="93637" y="23195"/>
                  </a:lnTo>
                  <a:lnTo>
                    <a:pt x="137539" y="16924"/>
                  </a:lnTo>
                  <a:lnTo>
                    <a:pt x="177334" y="15372"/>
                  </a:lnTo>
                  <a:lnTo>
                    <a:pt x="218356" y="14007"/>
                  </a:lnTo>
                  <a:lnTo>
                    <a:pt x="257033" y="7466"/>
                  </a:lnTo>
                  <a:lnTo>
                    <a:pt x="289125" y="5582"/>
                  </a:lnTo>
                  <a:lnTo>
                    <a:pt x="295364" y="2695"/>
                  </a:lnTo>
                  <a:lnTo>
                    <a:pt x="298509" y="443"/>
                  </a:lnTo>
                  <a:lnTo>
                    <a:pt x="301664" y="0"/>
                  </a:lnTo>
                  <a:lnTo>
                    <a:pt x="314325" y="54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102">
              <a:extLst>
                <a:ext uri="{FF2B5EF4-FFF2-40B4-BE49-F238E27FC236}">
                  <a16:creationId xmlns:a16="http://schemas.microsoft.com/office/drawing/2014/main" id="{CBDCCF8E-933A-5526-511C-6D5901C4DDDE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190625" y="504825"/>
              <a:ext cx="285751" cy="9526"/>
            </a:xfrm>
            <a:custGeom>
              <a:avLst/>
              <a:gdLst/>
              <a:ahLst/>
              <a:cxnLst/>
              <a:rect l="0" t="0" r="0" b="0"/>
              <a:pathLst>
                <a:path w="285751" h="9526">
                  <a:moveTo>
                    <a:pt x="0" y="9525"/>
                  </a:moveTo>
                  <a:lnTo>
                    <a:pt x="0" y="9525"/>
                  </a:lnTo>
                  <a:lnTo>
                    <a:pt x="44240" y="9525"/>
                  </a:lnTo>
                  <a:lnTo>
                    <a:pt x="89317" y="8467"/>
                  </a:lnTo>
                  <a:lnTo>
                    <a:pt x="123713" y="2979"/>
                  </a:lnTo>
                  <a:lnTo>
                    <a:pt x="164832" y="883"/>
                  </a:lnTo>
                  <a:lnTo>
                    <a:pt x="200181" y="262"/>
                  </a:lnTo>
                  <a:lnTo>
                    <a:pt x="247171" y="52"/>
                  </a:lnTo>
                  <a:lnTo>
                    <a:pt x="285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103">
              <a:extLst>
                <a:ext uri="{FF2B5EF4-FFF2-40B4-BE49-F238E27FC236}">
                  <a16:creationId xmlns:a16="http://schemas.microsoft.com/office/drawing/2014/main" id="{64B65F48-2156-CCCD-12F2-C928B67805F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323975" y="400166"/>
              <a:ext cx="6110" cy="199910"/>
            </a:xfrm>
            <a:custGeom>
              <a:avLst/>
              <a:gdLst/>
              <a:ahLst/>
              <a:cxnLst/>
              <a:rect l="0" t="0" r="0" b="0"/>
              <a:pathLst>
                <a:path w="6110" h="199910">
                  <a:moveTo>
                    <a:pt x="0" y="9409"/>
                  </a:moveTo>
                  <a:lnTo>
                    <a:pt x="0" y="9409"/>
                  </a:lnTo>
                  <a:lnTo>
                    <a:pt x="0" y="0"/>
                  </a:lnTo>
                  <a:lnTo>
                    <a:pt x="0" y="45873"/>
                  </a:lnTo>
                  <a:lnTo>
                    <a:pt x="1058" y="80232"/>
                  </a:lnTo>
                  <a:lnTo>
                    <a:pt x="5488" y="98597"/>
                  </a:lnTo>
                  <a:lnTo>
                    <a:pt x="3155" y="116386"/>
                  </a:lnTo>
                  <a:lnTo>
                    <a:pt x="6109" y="129888"/>
                  </a:lnTo>
                  <a:lnTo>
                    <a:pt x="450" y="174332"/>
                  </a:lnTo>
                  <a:lnTo>
                    <a:pt x="0" y="199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267">
            <a:extLst>
              <a:ext uri="{FF2B5EF4-FFF2-40B4-BE49-F238E27FC236}">
                <a16:creationId xmlns:a16="http://schemas.microsoft.com/office/drawing/2014/main" id="{BF1012FB-573F-D3A4-430B-710A58AC5D63}"/>
              </a:ext>
            </a:extLst>
          </p:cNvPr>
          <p:cNvGrpSpPr/>
          <p:nvPr/>
        </p:nvGrpSpPr>
        <p:grpSpPr>
          <a:xfrm>
            <a:off x="476250" y="361950"/>
            <a:ext cx="390526" cy="295101"/>
            <a:chOff x="476250" y="361950"/>
            <a:chExt cx="390526" cy="295101"/>
          </a:xfrm>
        </p:grpSpPr>
        <p:sp>
          <p:nvSpPr>
            <p:cNvPr id="357" name="SMARTInkShape-1104">
              <a:extLst>
                <a:ext uri="{FF2B5EF4-FFF2-40B4-BE49-F238E27FC236}">
                  <a16:creationId xmlns:a16="http://schemas.microsoft.com/office/drawing/2014/main" id="{DE5F2550-3D83-1261-4702-5D02E4A81BF3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76250" y="361950"/>
              <a:ext cx="342901" cy="19051"/>
            </a:xfrm>
            <a:custGeom>
              <a:avLst/>
              <a:gdLst/>
              <a:ahLst/>
              <a:cxnLst/>
              <a:rect l="0" t="0" r="0" b="0"/>
              <a:pathLst>
                <a:path w="342901" h="19051">
                  <a:moveTo>
                    <a:pt x="0" y="19050"/>
                  </a:moveTo>
                  <a:lnTo>
                    <a:pt x="0" y="19050"/>
                  </a:lnTo>
                  <a:lnTo>
                    <a:pt x="5488" y="19050"/>
                  </a:lnTo>
                  <a:lnTo>
                    <a:pt x="276" y="19050"/>
                  </a:lnTo>
                  <a:lnTo>
                    <a:pt x="25535" y="17992"/>
                  </a:lnTo>
                  <a:lnTo>
                    <a:pt x="72585" y="10849"/>
                  </a:lnTo>
                  <a:lnTo>
                    <a:pt x="113817" y="9917"/>
                  </a:lnTo>
                  <a:lnTo>
                    <a:pt x="154491" y="9641"/>
                  </a:lnTo>
                  <a:lnTo>
                    <a:pt x="193354" y="9559"/>
                  </a:lnTo>
                  <a:lnTo>
                    <a:pt x="238275" y="9528"/>
                  </a:lnTo>
                  <a:lnTo>
                    <a:pt x="255519" y="8467"/>
                  </a:lnTo>
                  <a:lnTo>
                    <a:pt x="301086" y="262"/>
                  </a:lnTo>
                  <a:lnTo>
                    <a:pt x="342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105">
              <a:extLst>
                <a:ext uri="{FF2B5EF4-FFF2-40B4-BE49-F238E27FC236}">
                  <a16:creationId xmlns:a16="http://schemas.microsoft.com/office/drawing/2014/main" id="{BC0AB0BC-872E-4502-9354-79189D67ACB3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04825" y="438150"/>
              <a:ext cx="361951" cy="218901"/>
            </a:xfrm>
            <a:custGeom>
              <a:avLst/>
              <a:gdLst/>
              <a:ahLst/>
              <a:cxnLst/>
              <a:rect l="0" t="0" r="0" b="0"/>
              <a:pathLst>
                <a:path w="361951" h="218901">
                  <a:moveTo>
                    <a:pt x="0" y="66675"/>
                  </a:moveTo>
                  <a:lnTo>
                    <a:pt x="0" y="66675"/>
                  </a:lnTo>
                  <a:lnTo>
                    <a:pt x="0" y="72163"/>
                  </a:lnTo>
                  <a:lnTo>
                    <a:pt x="0" y="66677"/>
                  </a:lnTo>
                  <a:lnTo>
                    <a:pt x="14189" y="52486"/>
                  </a:lnTo>
                  <a:lnTo>
                    <a:pt x="16890" y="46963"/>
                  </a:lnTo>
                  <a:lnTo>
                    <a:pt x="18623" y="39851"/>
                  </a:lnTo>
                  <a:lnTo>
                    <a:pt x="23980" y="33562"/>
                  </a:lnTo>
                  <a:lnTo>
                    <a:pt x="37327" y="24996"/>
                  </a:lnTo>
                  <a:lnTo>
                    <a:pt x="56723" y="18340"/>
                  </a:lnTo>
                  <a:lnTo>
                    <a:pt x="64314" y="12607"/>
                  </a:lnTo>
                  <a:lnTo>
                    <a:pt x="70212" y="10895"/>
                  </a:lnTo>
                  <a:lnTo>
                    <a:pt x="72208" y="9380"/>
                  </a:lnTo>
                  <a:lnTo>
                    <a:pt x="74426" y="4874"/>
                  </a:lnTo>
                  <a:lnTo>
                    <a:pt x="77134" y="3250"/>
                  </a:lnTo>
                  <a:lnTo>
                    <a:pt x="104137" y="38"/>
                  </a:lnTo>
                  <a:lnTo>
                    <a:pt x="128368" y="0"/>
                  </a:lnTo>
                  <a:lnTo>
                    <a:pt x="130029" y="1059"/>
                  </a:lnTo>
                  <a:lnTo>
                    <a:pt x="131136" y="2822"/>
                  </a:lnTo>
                  <a:lnTo>
                    <a:pt x="131874" y="5057"/>
                  </a:lnTo>
                  <a:lnTo>
                    <a:pt x="148452" y="32056"/>
                  </a:lnTo>
                  <a:lnTo>
                    <a:pt x="150645" y="40000"/>
                  </a:lnTo>
                  <a:lnTo>
                    <a:pt x="148798" y="49881"/>
                  </a:lnTo>
                  <a:lnTo>
                    <a:pt x="145508" y="62386"/>
                  </a:lnTo>
                  <a:lnTo>
                    <a:pt x="138165" y="100408"/>
                  </a:lnTo>
                  <a:lnTo>
                    <a:pt x="107685" y="147039"/>
                  </a:lnTo>
                  <a:lnTo>
                    <a:pt x="72228" y="194119"/>
                  </a:lnTo>
                  <a:lnTo>
                    <a:pt x="51009" y="214602"/>
                  </a:lnTo>
                  <a:lnTo>
                    <a:pt x="38666" y="218900"/>
                  </a:lnTo>
                  <a:lnTo>
                    <a:pt x="79938" y="180063"/>
                  </a:lnTo>
                  <a:lnTo>
                    <a:pt x="121422" y="150334"/>
                  </a:lnTo>
                  <a:lnTo>
                    <a:pt x="163529" y="120378"/>
                  </a:lnTo>
                  <a:lnTo>
                    <a:pt x="210782" y="83097"/>
                  </a:lnTo>
                  <a:lnTo>
                    <a:pt x="232645" y="64470"/>
                  </a:lnTo>
                  <a:lnTo>
                    <a:pt x="250025" y="57202"/>
                  </a:lnTo>
                  <a:lnTo>
                    <a:pt x="265915" y="42500"/>
                  </a:lnTo>
                  <a:lnTo>
                    <a:pt x="272701" y="38997"/>
                  </a:lnTo>
                  <a:lnTo>
                    <a:pt x="285700" y="28616"/>
                  </a:lnTo>
                  <a:lnTo>
                    <a:pt x="240968" y="50966"/>
                  </a:lnTo>
                  <a:lnTo>
                    <a:pt x="210347" y="77683"/>
                  </a:lnTo>
                  <a:lnTo>
                    <a:pt x="181393" y="123726"/>
                  </a:lnTo>
                  <a:lnTo>
                    <a:pt x="164784" y="159094"/>
                  </a:lnTo>
                  <a:lnTo>
                    <a:pt x="162490" y="174066"/>
                  </a:lnTo>
                  <a:lnTo>
                    <a:pt x="164418" y="177427"/>
                  </a:lnTo>
                  <a:lnTo>
                    <a:pt x="177245" y="187215"/>
                  </a:lnTo>
                  <a:lnTo>
                    <a:pt x="194451" y="195759"/>
                  </a:lnTo>
                  <a:lnTo>
                    <a:pt x="233960" y="199651"/>
                  </a:lnTo>
                  <a:lnTo>
                    <a:pt x="275089" y="199951"/>
                  </a:lnTo>
                  <a:lnTo>
                    <a:pt x="322642" y="200015"/>
                  </a:lnTo>
                  <a:lnTo>
                    <a:pt x="36195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manufacturing company is interested in the amount of time it takes to complete a certain stage of the production process. The project manager randomly samples </a:t>
            </a:r>
            <a:r>
              <a:rPr lang="en-US" dirty="0">
                <a:solidFill>
                  <a:srgbClr val="0000FF"/>
                </a:solidFill>
              </a:rPr>
              <a:t>10</a:t>
            </a:r>
            <a:r>
              <a:rPr lang="en-US" dirty="0"/>
              <a:t> products as they come from the production line and notes the time of completion. The average completion time is </a:t>
            </a:r>
            <a:r>
              <a:rPr lang="en-US" dirty="0">
                <a:solidFill>
                  <a:srgbClr val="0000FF"/>
                </a:solidFill>
              </a:rPr>
              <a:t>23.45</a:t>
            </a:r>
            <a:r>
              <a:rPr lang="en-US" dirty="0"/>
              <a:t> minutes with a sample standard deviation of </a:t>
            </a:r>
            <a:r>
              <a:rPr lang="en-US" dirty="0">
                <a:solidFill>
                  <a:srgbClr val="0000FF"/>
                </a:solidFill>
              </a:rPr>
              <a:t>4.32</a:t>
            </a:r>
            <a:r>
              <a:rPr lang="en-US" dirty="0"/>
              <a:t> minutes. Based on this sample, construct a</a:t>
            </a:r>
            <a:r>
              <a:rPr lang="en-US" dirty="0">
                <a:solidFill>
                  <a:srgbClr val="0000FF"/>
                </a:solidFill>
              </a:rPr>
              <a:t> 95</a:t>
            </a:r>
            <a:r>
              <a:rPr lang="en-US" dirty="0"/>
              <a:t>% confidence interval for the average completion time for that stage in the production process. </a:t>
            </a:r>
          </a:p>
        </p:txBody>
      </p:sp>
      <p:sp>
        <p:nvSpPr>
          <p:cNvPr id="16" name="SMARTInkShape-1176">
            <a:extLst>
              <a:ext uri="{FF2B5EF4-FFF2-40B4-BE49-F238E27FC236}">
                <a16:creationId xmlns:a16="http://schemas.microsoft.com/office/drawing/2014/main" id="{75892BE6-F4D5-AA63-7485-910A187A571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190875" y="3933825"/>
            <a:ext cx="1066801" cy="76201"/>
          </a:xfrm>
          <a:custGeom>
            <a:avLst/>
            <a:gdLst/>
            <a:ahLst/>
            <a:cxnLst/>
            <a:rect l="0" t="0" r="0" b="0"/>
            <a:pathLst>
              <a:path w="1066801" h="76201">
                <a:moveTo>
                  <a:pt x="0" y="0"/>
                </a:moveTo>
                <a:lnTo>
                  <a:pt x="0" y="0"/>
                </a:lnTo>
                <a:lnTo>
                  <a:pt x="0" y="9491"/>
                </a:lnTo>
                <a:lnTo>
                  <a:pt x="27241" y="9525"/>
                </a:lnTo>
                <a:lnTo>
                  <a:pt x="35916" y="16071"/>
                </a:lnTo>
                <a:lnTo>
                  <a:pt x="44744" y="18167"/>
                </a:lnTo>
                <a:lnTo>
                  <a:pt x="89098" y="19043"/>
                </a:lnTo>
                <a:lnTo>
                  <a:pt x="134134" y="19050"/>
                </a:lnTo>
                <a:lnTo>
                  <a:pt x="177845" y="19050"/>
                </a:lnTo>
                <a:lnTo>
                  <a:pt x="224105" y="19050"/>
                </a:lnTo>
                <a:lnTo>
                  <a:pt x="259254" y="24107"/>
                </a:lnTo>
                <a:lnTo>
                  <a:pt x="303181" y="27251"/>
                </a:lnTo>
                <a:lnTo>
                  <a:pt x="346853" y="28313"/>
                </a:lnTo>
                <a:lnTo>
                  <a:pt x="393460" y="29556"/>
                </a:lnTo>
                <a:lnTo>
                  <a:pt x="425344" y="33597"/>
                </a:lnTo>
                <a:lnTo>
                  <a:pt x="459975" y="36099"/>
                </a:lnTo>
                <a:lnTo>
                  <a:pt x="503883" y="37507"/>
                </a:lnTo>
                <a:lnTo>
                  <a:pt x="542739" y="43039"/>
                </a:lnTo>
                <a:lnTo>
                  <a:pt x="584163" y="46719"/>
                </a:lnTo>
                <a:lnTo>
                  <a:pt x="615228" y="47223"/>
                </a:lnTo>
                <a:lnTo>
                  <a:pt x="653023" y="47446"/>
                </a:lnTo>
                <a:lnTo>
                  <a:pt x="693458" y="47546"/>
                </a:lnTo>
                <a:lnTo>
                  <a:pt x="732595" y="47590"/>
                </a:lnTo>
                <a:lnTo>
                  <a:pt x="775160" y="47615"/>
                </a:lnTo>
                <a:lnTo>
                  <a:pt x="817987" y="54169"/>
                </a:lnTo>
                <a:lnTo>
                  <a:pt x="865487" y="56561"/>
                </a:lnTo>
                <a:lnTo>
                  <a:pt x="911196" y="56975"/>
                </a:lnTo>
                <a:lnTo>
                  <a:pt x="954454" y="57116"/>
                </a:lnTo>
                <a:lnTo>
                  <a:pt x="997560" y="57145"/>
                </a:lnTo>
                <a:lnTo>
                  <a:pt x="1030479" y="58208"/>
                </a:lnTo>
                <a:lnTo>
                  <a:pt x="1045267" y="65351"/>
                </a:lnTo>
                <a:lnTo>
                  <a:pt x="1054864" y="72959"/>
                </a:lnTo>
                <a:lnTo>
                  <a:pt x="1066800" y="7620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MARTInkShape-1177">
            <a:extLst>
              <a:ext uri="{FF2B5EF4-FFF2-40B4-BE49-F238E27FC236}">
                <a16:creationId xmlns:a16="http://schemas.microsoft.com/office/drawing/2014/main" id="{824EEC33-10D8-A49A-F1DE-E0F9C8F79C7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362700" y="3905250"/>
            <a:ext cx="1150403" cy="53114"/>
          </a:xfrm>
          <a:custGeom>
            <a:avLst/>
            <a:gdLst/>
            <a:ahLst/>
            <a:cxnLst/>
            <a:rect l="0" t="0" r="0" b="0"/>
            <a:pathLst>
              <a:path w="1150403" h="53114">
                <a:moveTo>
                  <a:pt x="0" y="9525"/>
                </a:moveTo>
                <a:lnTo>
                  <a:pt x="0" y="9525"/>
                </a:lnTo>
                <a:lnTo>
                  <a:pt x="0" y="0"/>
                </a:lnTo>
                <a:lnTo>
                  <a:pt x="9132" y="0"/>
                </a:lnTo>
                <a:lnTo>
                  <a:pt x="9409" y="5057"/>
                </a:lnTo>
                <a:lnTo>
                  <a:pt x="10506" y="6546"/>
                </a:lnTo>
                <a:lnTo>
                  <a:pt x="14548" y="8201"/>
                </a:lnTo>
                <a:lnTo>
                  <a:pt x="16047" y="9701"/>
                </a:lnTo>
                <a:lnTo>
                  <a:pt x="17716" y="14189"/>
                </a:lnTo>
                <a:lnTo>
                  <a:pt x="19219" y="15809"/>
                </a:lnTo>
                <a:lnTo>
                  <a:pt x="23711" y="17610"/>
                </a:lnTo>
                <a:lnTo>
                  <a:pt x="63722" y="25571"/>
                </a:lnTo>
                <a:lnTo>
                  <a:pt x="103879" y="27982"/>
                </a:lnTo>
                <a:lnTo>
                  <a:pt x="142697" y="28458"/>
                </a:lnTo>
                <a:lnTo>
                  <a:pt x="181511" y="28541"/>
                </a:lnTo>
                <a:lnTo>
                  <a:pt x="222395" y="28568"/>
                </a:lnTo>
                <a:lnTo>
                  <a:pt x="263216" y="28573"/>
                </a:lnTo>
                <a:lnTo>
                  <a:pt x="309883" y="28575"/>
                </a:lnTo>
                <a:lnTo>
                  <a:pt x="345159" y="28575"/>
                </a:lnTo>
                <a:lnTo>
                  <a:pt x="385550" y="28575"/>
                </a:lnTo>
                <a:lnTo>
                  <a:pt x="432795" y="28575"/>
                </a:lnTo>
                <a:lnTo>
                  <a:pt x="471401" y="28575"/>
                </a:lnTo>
                <a:lnTo>
                  <a:pt x="512195" y="29633"/>
                </a:lnTo>
                <a:lnTo>
                  <a:pt x="551493" y="33632"/>
                </a:lnTo>
                <a:lnTo>
                  <a:pt x="594147" y="31719"/>
                </a:lnTo>
                <a:lnTo>
                  <a:pt x="631951" y="34563"/>
                </a:lnTo>
                <a:lnTo>
                  <a:pt x="679279" y="37401"/>
                </a:lnTo>
                <a:lnTo>
                  <a:pt x="715004" y="37789"/>
                </a:lnTo>
                <a:lnTo>
                  <a:pt x="755577" y="37962"/>
                </a:lnTo>
                <a:lnTo>
                  <a:pt x="798304" y="38038"/>
                </a:lnTo>
                <a:lnTo>
                  <a:pt x="841987" y="38072"/>
                </a:lnTo>
                <a:lnTo>
                  <a:pt x="888005" y="38092"/>
                </a:lnTo>
                <a:lnTo>
                  <a:pt x="919602" y="38097"/>
                </a:lnTo>
                <a:lnTo>
                  <a:pt x="954811" y="38098"/>
                </a:lnTo>
                <a:lnTo>
                  <a:pt x="991627" y="38100"/>
                </a:lnTo>
                <a:lnTo>
                  <a:pt x="1032885" y="43156"/>
                </a:lnTo>
                <a:lnTo>
                  <a:pt x="1080430" y="47036"/>
                </a:lnTo>
                <a:lnTo>
                  <a:pt x="1124099" y="47547"/>
                </a:lnTo>
                <a:lnTo>
                  <a:pt x="1150402" y="47622"/>
                </a:lnTo>
                <a:lnTo>
                  <a:pt x="1141783" y="52681"/>
                </a:lnTo>
                <a:lnTo>
                  <a:pt x="1136897" y="53113"/>
                </a:lnTo>
                <a:lnTo>
                  <a:pt x="1114425" y="47625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MARTInkShape-1178">
            <a:extLst>
              <a:ext uri="{FF2B5EF4-FFF2-40B4-BE49-F238E27FC236}">
                <a16:creationId xmlns:a16="http://schemas.microsoft.com/office/drawing/2014/main" id="{B23649BF-F25B-64FC-23B0-99A1FC820C04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600109" y="4352925"/>
            <a:ext cx="2418701" cy="56960"/>
          </a:xfrm>
          <a:custGeom>
            <a:avLst/>
            <a:gdLst/>
            <a:ahLst/>
            <a:cxnLst/>
            <a:rect l="0" t="0" r="0" b="0"/>
            <a:pathLst>
              <a:path w="2418701" h="56960">
                <a:moveTo>
                  <a:pt x="9491" y="19050"/>
                </a:moveTo>
                <a:lnTo>
                  <a:pt x="9491" y="19050"/>
                </a:lnTo>
                <a:lnTo>
                  <a:pt x="82" y="19050"/>
                </a:lnTo>
                <a:lnTo>
                  <a:pt x="0" y="24107"/>
                </a:lnTo>
                <a:lnTo>
                  <a:pt x="1047" y="25596"/>
                </a:lnTo>
                <a:lnTo>
                  <a:pt x="2804" y="26589"/>
                </a:lnTo>
                <a:lnTo>
                  <a:pt x="13227" y="28183"/>
                </a:lnTo>
                <a:lnTo>
                  <a:pt x="22357" y="28458"/>
                </a:lnTo>
                <a:lnTo>
                  <a:pt x="28615" y="31345"/>
                </a:lnTo>
                <a:lnTo>
                  <a:pt x="31765" y="33597"/>
                </a:lnTo>
                <a:lnTo>
                  <a:pt x="74521" y="45464"/>
                </a:lnTo>
                <a:lnTo>
                  <a:pt x="113941" y="52255"/>
                </a:lnTo>
                <a:lnTo>
                  <a:pt x="158848" y="56183"/>
                </a:lnTo>
                <a:lnTo>
                  <a:pt x="202212" y="56959"/>
                </a:lnTo>
                <a:lnTo>
                  <a:pt x="246173" y="52056"/>
                </a:lnTo>
                <a:lnTo>
                  <a:pt x="285431" y="48501"/>
                </a:lnTo>
                <a:lnTo>
                  <a:pt x="332226" y="47797"/>
                </a:lnTo>
                <a:lnTo>
                  <a:pt x="374991" y="47676"/>
                </a:lnTo>
                <a:lnTo>
                  <a:pt x="410593" y="47641"/>
                </a:lnTo>
                <a:lnTo>
                  <a:pt x="455492" y="42572"/>
                </a:lnTo>
                <a:lnTo>
                  <a:pt x="495994" y="38983"/>
                </a:lnTo>
                <a:lnTo>
                  <a:pt x="540839" y="38275"/>
                </a:lnTo>
                <a:lnTo>
                  <a:pt x="585642" y="38134"/>
                </a:lnTo>
                <a:lnTo>
                  <a:pt x="618689" y="38116"/>
                </a:lnTo>
                <a:lnTo>
                  <a:pt x="654896" y="38107"/>
                </a:lnTo>
                <a:lnTo>
                  <a:pt x="699079" y="37043"/>
                </a:lnTo>
                <a:lnTo>
                  <a:pt x="738982" y="31554"/>
                </a:lnTo>
                <a:lnTo>
                  <a:pt x="777616" y="29458"/>
                </a:lnTo>
                <a:lnTo>
                  <a:pt x="815874" y="28837"/>
                </a:lnTo>
                <a:lnTo>
                  <a:pt x="854021" y="27594"/>
                </a:lnTo>
                <a:lnTo>
                  <a:pt x="892135" y="22053"/>
                </a:lnTo>
                <a:lnTo>
                  <a:pt x="930239" y="19939"/>
                </a:lnTo>
                <a:lnTo>
                  <a:pt x="968341" y="19314"/>
                </a:lnTo>
                <a:lnTo>
                  <a:pt x="1006441" y="19128"/>
                </a:lnTo>
                <a:lnTo>
                  <a:pt x="1044541" y="19073"/>
                </a:lnTo>
                <a:lnTo>
                  <a:pt x="1082641" y="17999"/>
                </a:lnTo>
                <a:lnTo>
                  <a:pt x="1119683" y="13565"/>
                </a:lnTo>
                <a:lnTo>
                  <a:pt x="1166824" y="17653"/>
                </a:lnTo>
                <a:lnTo>
                  <a:pt x="1208243" y="18636"/>
                </a:lnTo>
                <a:lnTo>
                  <a:pt x="1255109" y="18968"/>
                </a:lnTo>
                <a:lnTo>
                  <a:pt x="1302544" y="19034"/>
                </a:lnTo>
                <a:lnTo>
                  <a:pt x="1340061" y="19045"/>
                </a:lnTo>
                <a:lnTo>
                  <a:pt x="1377989" y="19048"/>
                </a:lnTo>
                <a:lnTo>
                  <a:pt x="1414979" y="19050"/>
                </a:lnTo>
                <a:lnTo>
                  <a:pt x="1459281" y="16228"/>
                </a:lnTo>
                <a:lnTo>
                  <a:pt x="1503428" y="10849"/>
                </a:lnTo>
                <a:lnTo>
                  <a:pt x="1549268" y="10845"/>
                </a:lnTo>
                <a:lnTo>
                  <a:pt x="1580146" y="15091"/>
                </a:lnTo>
                <a:lnTo>
                  <a:pt x="1619024" y="13760"/>
                </a:lnTo>
                <a:lnTo>
                  <a:pt x="1657278" y="18005"/>
                </a:lnTo>
                <a:lnTo>
                  <a:pt x="1701049" y="18741"/>
                </a:lnTo>
                <a:lnTo>
                  <a:pt x="1736020" y="18912"/>
                </a:lnTo>
                <a:lnTo>
                  <a:pt x="1772728" y="17931"/>
                </a:lnTo>
                <a:lnTo>
                  <a:pt x="1810211" y="13966"/>
                </a:lnTo>
                <a:lnTo>
                  <a:pt x="1845214" y="11499"/>
                </a:lnTo>
                <a:lnTo>
                  <a:pt x="1889025" y="10110"/>
                </a:lnTo>
                <a:lnTo>
                  <a:pt x="1924937" y="9697"/>
                </a:lnTo>
                <a:lnTo>
                  <a:pt x="1965211" y="9577"/>
                </a:lnTo>
                <a:lnTo>
                  <a:pt x="2007836" y="9541"/>
                </a:lnTo>
                <a:lnTo>
                  <a:pt x="2055108" y="9528"/>
                </a:lnTo>
                <a:lnTo>
                  <a:pt x="2101566" y="4037"/>
                </a:lnTo>
                <a:lnTo>
                  <a:pt x="2139593" y="5305"/>
                </a:lnTo>
                <a:lnTo>
                  <a:pt x="2157411" y="3416"/>
                </a:lnTo>
                <a:lnTo>
                  <a:pt x="2196135" y="6187"/>
                </a:lnTo>
                <a:lnTo>
                  <a:pt x="2242038" y="1535"/>
                </a:lnTo>
                <a:lnTo>
                  <a:pt x="2282228" y="303"/>
                </a:lnTo>
                <a:lnTo>
                  <a:pt x="2327757" y="59"/>
                </a:lnTo>
                <a:lnTo>
                  <a:pt x="2372071" y="6"/>
                </a:lnTo>
                <a:lnTo>
                  <a:pt x="2418700" y="0"/>
                </a:lnTo>
                <a:lnTo>
                  <a:pt x="2409791" y="0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10.2.4 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that the population distribution of the completion times is approximately normal.</a:t>
            </a:r>
            <a:endParaRPr lang="en-US" b="1" dirty="0"/>
          </a:p>
          <a:p>
            <a:r>
              <a:rPr lang="en-US" b="1" dirty="0"/>
              <a:t>Solution</a:t>
            </a:r>
          </a:p>
        </p:txBody>
      </p:sp>
      <p:grpSp>
        <p:nvGrpSpPr>
          <p:cNvPr id="87" name="SMARTInkShape-Group294">
            <a:extLst>
              <a:ext uri="{FF2B5EF4-FFF2-40B4-BE49-F238E27FC236}">
                <a16:creationId xmlns:a16="http://schemas.microsoft.com/office/drawing/2014/main" id="{66667239-B756-32A7-76CA-94401B035E37}"/>
              </a:ext>
            </a:extLst>
          </p:cNvPr>
          <p:cNvGrpSpPr/>
          <p:nvPr/>
        </p:nvGrpSpPr>
        <p:grpSpPr>
          <a:xfrm>
            <a:off x="4733925" y="2457450"/>
            <a:ext cx="981076" cy="892016"/>
            <a:chOff x="4733925" y="2457450"/>
            <a:chExt cx="981076" cy="892016"/>
          </a:xfrm>
        </p:grpSpPr>
        <p:sp>
          <p:nvSpPr>
            <p:cNvPr id="79" name="SMARTInkShape-1179">
              <a:extLst>
                <a:ext uri="{FF2B5EF4-FFF2-40B4-BE49-F238E27FC236}">
                  <a16:creationId xmlns:a16="http://schemas.microsoft.com/office/drawing/2014/main" id="{CEA82CF6-71EA-155E-F0CE-7709DA52F15E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4733925" y="2918710"/>
              <a:ext cx="838201" cy="430756"/>
            </a:xfrm>
            <a:custGeom>
              <a:avLst/>
              <a:gdLst/>
              <a:ahLst/>
              <a:cxnLst/>
              <a:rect l="0" t="0" r="0" b="0"/>
              <a:pathLst>
                <a:path w="838201" h="430756">
                  <a:moveTo>
                    <a:pt x="0" y="348365"/>
                  </a:moveTo>
                  <a:lnTo>
                    <a:pt x="0" y="348365"/>
                  </a:lnTo>
                  <a:lnTo>
                    <a:pt x="20723" y="330465"/>
                  </a:lnTo>
                  <a:lnTo>
                    <a:pt x="64835" y="302827"/>
                  </a:lnTo>
                  <a:lnTo>
                    <a:pt x="98182" y="286198"/>
                  </a:lnTo>
                  <a:lnTo>
                    <a:pt x="120955" y="279758"/>
                  </a:lnTo>
                  <a:lnTo>
                    <a:pt x="129958" y="275540"/>
                  </a:lnTo>
                  <a:lnTo>
                    <a:pt x="141015" y="273665"/>
                  </a:lnTo>
                  <a:lnTo>
                    <a:pt x="150163" y="275654"/>
                  </a:lnTo>
                  <a:lnTo>
                    <a:pt x="164658" y="285554"/>
                  </a:lnTo>
                  <a:lnTo>
                    <a:pt x="174494" y="299651"/>
                  </a:lnTo>
                  <a:lnTo>
                    <a:pt x="190519" y="340905"/>
                  </a:lnTo>
                  <a:lnTo>
                    <a:pt x="209135" y="383915"/>
                  </a:lnTo>
                  <a:lnTo>
                    <a:pt x="217111" y="406304"/>
                  </a:lnTo>
                  <a:lnTo>
                    <a:pt x="218903" y="430675"/>
                  </a:lnTo>
                  <a:lnTo>
                    <a:pt x="220019" y="430755"/>
                  </a:lnTo>
                  <a:lnTo>
                    <a:pt x="224081" y="428022"/>
                  </a:lnTo>
                  <a:lnTo>
                    <a:pt x="232316" y="415476"/>
                  </a:lnTo>
                  <a:lnTo>
                    <a:pt x="243524" y="385728"/>
                  </a:lnTo>
                  <a:lnTo>
                    <a:pt x="249657" y="349905"/>
                  </a:lnTo>
                  <a:lnTo>
                    <a:pt x="260747" y="302926"/>
                  </a:lnTo>
                  <a:lnTo>
                    <a:pt x="266583" y="267501"/>
                  </a:lnTo>
                  <a:lnTo>
                    <a:pt x="274007" y="221306"/>
                  </a:lnTo>
                  <a:lnTo>
                    <a:pt x="280843" y="180745"/>
                  </a:lnTo>
                  <a:lnTo>
                    <a:pt x="292384" y="139572"/>
                  </a:lnTo>
                  <a:lnTo>
                    <a:pt x="306803" y="92907"/>
                  </a:lnTo>
                  <a:lnTo>
                    <a:pt x="309310" y="89160"/>
                  </a:lnTo>
                  <a:lnTo>
                    <a:pt x="312840" y="73773"/>
                  </a:lnTo>
                  <a:lnTo>
                    <a:pt x="314194" y="55394"/>
                  </a:lnTo>
                  <a:lnTo>
                    <a:pt x="319343" y="48716"/>
                  </a:lnTo>
                  <a:lnTo>
                    <a:pt x="327491" y="45854"/>
                  </a:lnTo>
                  <a:lnTo>
                    <a:pt x="369809" y="36227"/>
                  </a:lnTo>
                  <a:lnTo>
                    <a:pt x="411716" y="34472"/>
                  </a:lnTo>
                  <a:lnTo>
                    <a:pt x="446157" y="31410"/>
                  </a:lnTo>
                  <a:lnTo>
                    <a:pt x="485100" y="27579"/>
                  </a:lnTo>
                  <a:lnTo>
                    <a:pt x="523575" y="25877"/>
                  </a:lnTo>
                  <a:lnTo>
                    <a:pt x="570823" y="24919"/>
                  </a:lnTo>
                  <a:lnTo>
                    <a:pt x="617110" y="18049"/>
                  </a:lnTo>
                  <a:lnTo>
                    <a:pt x="659648" y="15594"/>
                  </a:lnTo>
                  <a:lnTo>
                    <a:pt x="703447" y="15109"/>
                  </a:lnTo>
                  <a:lnTo>
                    <a:pt x="743122" y="9969"/>
                  </a:lnTo>
                  <a:lnTo>
                    <a:pt x="788508" y="6058"/>
                  </a:lnTo>
                  <a:lnTo>
                    <a:pt x="820995" y="4485"/>
                  </a:lnTo>
                  <a:lnTo>
                    <a:pt x="832633" y="0"/>
                  </a:lnTo>
                  <a:lnTo>
                    <a:pt x="834487" y="764"/>
                  </a:lnTo>
                  <a:lnTo>
                    <a:pt x="838200" y="54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180">
              <a:extLst>
                <a:ext uri="{FF2B5EF4-FFF2-40B4-BE49-F238E27FC236}">
                  <a16:creationId xmlns:a16="http://schemas.microsoft.com/office/drawing/2014/main" id="{11D9D9C0-6635-4A38-0795-B01722D15EA2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5124450" y="3133841"/>
              <a:ext cx="28460" cy="190385"/>
            </a:xfrm>
            <a:custGeom>
              <a:avLst/>
              <a:gdLst/>
              <a:ahLst/>
              <a:cxnLst/>
              <a:rect l="0" t="0" r="0" b="0"/>
              <a:pathLst>
                <a:path w="28460" h="190385">
                  <a:moveTo>
                    <a:pt x="19050" y="9409"/>
                  </a:moveTo>
                  <a:lnTo>
                    <a:pt x="19050" y="9409"/>
                  </a:lnTo>
                  <a:lnTo>
                    <a:pt x="19050" y="4353"/>
                  </a:lnTo>
                  <a:lnTo>
                    <a:pt x="20108" y="2863"/>
                  </a:lnTo>
                  <a:lnTo>
                    <a:pt x="21872" y="1870"/>
                  </a:lnTo>
                  <a:lnTo>
                    <a:pt x="28182" y="0"/>
                  </a:lnTo>
                  <a:lnTo>
                    <a:pt x="28459" y="4975"/>
                  </a:lnTo>
                  <a:lnTo>
                    <a:pt x="19440" y="40817"/>
                  </a:lnTo>
                  <a:lnTo>
                    <a:pt x="18014" y="73065"/>
                  </a:lnTo>
                  <a:lnTo>
                    <a:pt x="11516" y="98614"/>
                  </a:lnTo>
                  <a:lnTo>
                    <a:pt x="3241" y="141101"/>
                  </a:lnTo>
                  <a:lnTo>
                    <a:pt x="0" y="19038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181">
              <a:extLst>
                <a:ext uri="{FF2B5EF4-FFF2-40B4-BE49-F238E27FC236}">
                  <a16:creationId xmlns:a16="http://schemas.microsoft.com/office/drawing/2014/main" id="{FC96FF4D-CD5D-1728-7CD8-A7F1DD537B66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5286470" y="3134186"/>
              <a:ext cx="142566" cy="169197"/>
            </a:xfrm>
            <a:custGeom>
              <a:avLst/>
              <a:gdLst/>
              <a:ahLst/>
              <a:cxnLst/>
              <a:rect l="0" t="0" r="0" b="0"/>
              <a:pathLst>
                <a:path w="142566" h="169197">
                  <a:moveTo>
                    <a:pt x="76105" y="28114"/>
                  </a:moveTo>
                  <a:lnTo>
                    <a:pt x="76105" y="28114"/>
                  </a:lnTo>
                  <a:lnTo>
                    <a:pt x="84306" y="11712"/>
                  </a:lnTo>
                  <a:lnTo>
                    <a:pt x="85514" y="1095"/>
                  </a:lnTo>
                  <a:lnTo>
                    <a:pt x="84494" y="577"/>
                  </a:lnTo>
                  <a:lnTo>
                    <a:pt x="80540" y="0"/>
                  </a:lnTo>
                  <a:lnTo>
                    <a:pt x="56285" y="7234"/>
                  </a:lnTo>
                  <a:lnTo>
                    <a:pt x="36285" y="21677"/>
                  </a:lnTo>
                  <a:lnTo>
                    <a:pt x="12265" y="49655"/>
                  </a:lnTo>
                  <a:lnTo>
                    <a:pt x="5399" y="64499"/>
                  </a:lnTo>
                  <a:lnTo>
                    <a:pt x="629" y="105342"/>
                  </a:lnTo>
                  <a:lnTo>
                    <a:pt x="0" y="141962"/>
                  </a:lnTo>
                  <a:lnTo>
                    <a:pt x="1026" y="145287"/>
                  </a:lnTo>
                  <a:lnTo>
                    <a:pt x="2770" y="147505"/>
                  </a:lnTo>
                  <a:lnTo>
                    <a:pt x="4990" y="148983"/>
                  </a:lnTo>
                  <a:lnTo>
                    <a:pt x="6470" y="151027"/>
                  </a:lnTo>
                  <a:lnTo>
                    <a:pt x="8114" y="156120"/>
                  </a:lnTo>
                  <a:lnTo>
                    <a:pt x="14490" y="161911"/>
                  </a:lnTo>
                  <a:lnTo>
                    <a:pt x="24379" y="166954"/>
                  </a:lnTo>
                  <a:lnTo>
                    <a:pt x="35830" y="169196"/>
                  </a:lnTo>
                  <a:lnTo>
                    <a:pt x="59232" y="165401"/>
                  </a:lnTo>
                  <a:lnTo>
                    <a:pt x="81219" y="157574"/>
                  </a:lnTo>
                  <a:lnTo>
                    <a:pt x="120446" y="125919"/>
                  </a:lnTo>
                  <a:lnTo>
                    <a:pt x="134516" y="107305"/>
                  </a:lnTo>
                  <a:lnTo>
                    <a:pt x="140332" y="83328"/>
                  </a:lnTo>
                  <a:lnTo>
                    <a:pt x="142565" y="41201"/>
                  </a:lnTo>
                  <a:lnTo>
                    <a:pt x="141579" y="36839"/>
                  </a:lnTo>
                  <a:lnTo>
                    <a:pt x="139861" y="33931"/>
                  </a:lnTo>
                  <a:lnTo>
                    <a:pt x="118916" y="15788"/>
                  </a:lnTo>
                  <a:lnTo>
                    <a:pt x="101020" y="11056"/>
                  </a:lnTo>
                  <a:lnTo>
                    <a:pt x="88589" y="9949"/>
                  </a:lnTo>
                  <a:lnTo>
                    <a:pt x="69691" y="14383"/>
                  </a:lnTo>
                  <a:lnTo>
                    <a:pt x="55743" y="22399"/>
                  </a:lnTo>
                  <a:lnTo>
                    <a:pt x="38005" y="4716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182">
              <a:extLst>
                <a:ext uri="{FF2B5EF4-FFF2-40B4-BE49-F238E27FC236}">
                  <a16:creationId xmlns:a16="http://schemas.microsoft.com/office/drawing/2014/main" id="{7B1ADA30-87FA-1260-656A-087C4A1093E7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4857866" y="2828925"/>
              <a:ext cx="857135" cy="19051"/>
            </a:xfrm>
            <a:custGeom>
              <a:avLst/>
              <a:gdLst/>
              <a:ahLst/>
              <a:cxnLst/>
              <a:rect l="0" t="0" r="0" b="0"/>
              <a:pathLst>
                <a:path w="857135" h="19051">
                  <a:moveTo>
                    <a:pt x="9409" y="19050"/>
                  </a:moveTo>
                  <a:lnTo>
                    <a:pt x="9409" y="19050"/>
                  </a:lnTo>
                  <a:lnTo>
                    <a:pt x="0" y="19050"/>
                  </a:lnTo>
                  <a:lnTo>
                    <a:pt x="40592" y="19050"/>
                  </a:lnTo>
                  <a:lnTo>
                    <a:pt x="83145" y="12504"/>
                  </a:lnTo>
                  <a:lnTo>
                    <a:pt x="126044" y="7292"/>
                  </a:lnTo>
                  <a:lnTo>
                    <a:pt x="165324" y="2160"/>
                  </a:lnTo>
                  <a:lnTo>
                    <a:pt x="196179" y="960"/>
                  </a:lnTo>
                  <a:lnTo>
                    <a:pt x="231059" y="427"/>
                  </a:lnTo>
                  <a:lnTo>
                    <a:pt x="267729" y="190"/>
                  </a:lnTo>
                  <a:lnTo>
                    <a:pt x="305192" y="84"/>
                  </a:lnTo>
                  <a:lnTo>
                    <a:pt x="343009" y="37"/>
                  </a:lnTo>
                  <a:lnTo>
                    <a:pt x="380984" y="16"/>
                  </a:lnTo>
                  <a:lnTo>
                    <a:pt x="419029" y="7"/>
                  </a:lnTo>
                  <a:lnTo>
                    <a:pt x="457103" y="3"/>
                  </a:lnTo>
                  <a:lnTo>
                    <a:pt x="495193" y="2"/>
                  </a:lnTo>
                  <a:lnTo>
                    <a:pt x="533287" y="1"/>
                  </a:lnTo>
                  <a:lnTo>
                    <a:pt x="571385" y="0"/>
                  </a:lnTo>
                  <a:lnTo>
                    <a:pt x="606662" y="0"/>
                  </a:lnTo>
                  <a:lnTo>
                    <a:pt x="639980" y="0"/>
                  </a:lnTo>
                  <a:lnTo>
                    <a:pt x="672427" y="0"/>
                  </a:lnTo>
                  <a:lnTo>
                    <a:pt x="704486" y="0"/>
                  </a:lnTo>
                  <a:lnTo>
                    <a:pt x="737432" y="0"/>
                  </a:lnTo>
                  <a:lnTo>
                    <a:pt x="773242" y="0"/>
                  </a:lnTo>
                  <a:lnTo>
                    <a:pt x="818989" y="5056"/>
                  </a:lnTo>
                  <a:lnTo>
                    <a:pt x="857134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183">
              <a:extLst>
                <a:ext uri="{FF2B5EF4-FFF2-40B4-BE49-F238E27FC236}">
                  <a16:creationId xmlns:a16="http://schemas.microsoft.com/office/drawing/2014/main" id="{80F1E10D-75FC-D798-E842-7487BE62358E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5448300" y="2505121"/>
              <a:ext cx="152401" cy="123780"/>
            </a:xfrm>
            <a:custGeom>
              <a:avLst/>
              <a:gdLst/>
              <a:ahLst/>
              <a:cxnLst/>
              <a:rect l="0" t="0" r="0" b="0"/>
              <a:pathLst>
                <a:path w="152401" h="123780">
                  <a:moveTo>
                    <a:pt x="0" y="28529"/>
                  </a:moveTo>
                  <a:lnTo>
                    <a:pt x="0" y="28529"/>
                  </a:lnTo>
                  <a:lnTo>
                    <a:pt x="5056" y="23473"/>
                  </a:lnTo>
                  <a:lnTo>
                    <a:pt x="10361" y="20990"/>
                  </a:lnTo>
                  <a:lnTo>
                    <a:pt x="13257" y="20328"/>
                  </a:lnTo>
                  <a:lnTo>
                    <a:pt x="22390" y="14340"/>
                  </a:lnTo>
                  <a:lnTo>
                    <a:pt x="25826" y="8818"/>
                  </a:lnTo>
                  <a:lnTo>
                    <a:pt x="26742" y="5863"/>
                  </a:lnTo>
                  <a:lnTo>
                    <a:pt x="29470" y="3893"/>
                  </a:lnTo>
                  <a:lnTo>
                    <a:pt x="46233" y="732"/>
                  </a:lnTo>
                  <a:lnTo>
                    <a:pt x="72913" y="0"/>
                  </a:lnTo>
                  <a:lnTo>
                    <a:pt x="74009" y="1042"/>
                  </a:lnTo>
                  <a:lnTo>
                    <a:pt x="75225" y="5024"/>
                  </a:lnTo>
                  <a:lnTo>
                    <a:pt x="74949" y="30354"/>
                  </a:lnTo>
                  <a:lnTo>
                    <a:pt x="62917" y="63276"/>
                  </a:lnTo>
                  <a:lnTo>
                    <a:pt x="23535" y="110704"/>
                  </a:lnTo>
                  <a:lnTo>
                    <a:pt x="21044" y="117263"/>
                  </a:lnTo>
                  <a:lnTo>
                    <a:pt x="19320" y="119434"/>
                  </a:lnTo>
                  <a:lnTo>
                    <a:pt x="9968" y="123609"/>
                  </a:lnTo>
                  <a:lnTo>
                    <a:pt x="54586" y="123778"/>
                  </a:lnTo>
                  <a:lnTo>
                    <a:pt x="64124" y="120956"/>
                  </a:lnTo>
                  <a:lnTo>
                    <a:pt x="68149" y="118722"/>
                  </a:lnTo>
                  <a:lnTo>
                    <a:pt x="105152" y="114646"/>
                  </a:lnTo>
                  <a:lnTo>
                    <a:pt x="133190" y="115390"/>
                  </a:lnTo>
                  <a:lnTo>
                    <a:pt x="152400" y="1237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184">
              <a:extLst>
                <a:ext uri="{FF2B5EF4-FFF2-40B4-BE49-F238E27FC236}">
                  <a16:creationId xmlns:a16="http://schemas.microsoft.com/office/drawing/2014/main" id="{18651599-174A-0054-5BFB-0CD7C0DDD10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5257800" y="2514600"/>
              <a:ext cx="102883" cy="152401"/>
            </a:xfrm>
            <a:custGeom>
              <a:avLst/>
              <a:gdLst/>
              <a:ahLst/>
              <a:cxnLst/>
              <a:rect l="0" t="0" r="0" b="0"/>
              <a:pathLst>
                <a:path w="102883" h="15240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9132" y="9641"/>
                  </a:lnTo>
                  <a:lnTo>
                    <a:pt x="14465" y="9560"/>
                  </a:lnTo>
                  <a:lnTo>
                    <a:pt x="19833" y="6718"/>
                  </a:lnTo>
                  <a:lnTo>
                    <a:pt x="26848" y="1327"/>
                  </a:lnTo>
                  <a:lnTo>
                    <a:pt x="72582" y="23"/>
                  </a:lnTo>
                  <a:lnTo>
                    <a:pt x="94688" y="0"/>
                  </a:lnTo>
                  <a:lnTo>
                    <a:pt x="95083" y="5056"/>
                  </a:lnTo>
                  <a:lnTo>
                    <a:pt x="90144" y="18314"/>
                  </a:lnTo>
                  <a:lnTo>
                    <a:pt x="82045" y="26837"/>
                  </a:lnTo>
                  <a:lnTo>
                    <a:pt x="54549" y="43163"/>
                  </a:lnTo>
                  <a:lnTo>
                    <a:pt x="42386" y="47361"/>
                  </a:lnTo>
                  <a:lnTo>
                    <a:pt x="28627" y="57111"/>
                  </a:lnTo>
                  <a:lnTo>
                    <a:pt x="43794" y="58201"/>
                  </a:lnTo>
                  <a:lnTo>
                    <a:pt x="75511" y="68908"/>
                  </a:lnTo>
                  <a:lnTo>
                    <a:pt x="82244" y="72959"/>
                  </a:lnTo>
                  <a:lnTo>
                    <a:pt x="88765" y="74760"/>
                  </a:lnTo>
                  <a:lnTo>
                    <a:pt x="95190" y="81204"/>
                  </a:lnTo>
                  <a:lnTo>
                    <a:pt x="100515" y="90066"/>
                  </a:lnTo>
                  <a:lnTo>
                    <a:pt x="102882" y="97532"/>
                  </a:lnTo>
                  <a:lnTo>
                    <a:pt x="101111" y="107200"/>
                  </a:lnTo>
                  <a:lnTo>
                    <a:pt x="94165" y="121722"/>
                  </a:lnTo>
                  <a:lnTo>
                    <a:pt x="77279" y="141166"/>
                  </a:lnTo>
                  <a:lnTo>
                    <a:pt x="65743" y="147407"/>
                  </a:lnTo>
                  <a:lnTo>
                    <a:pt x="31316" y="151962"/>
                  </a:lnTo>
                  <a:lnTo>
                    <a:pt x="9525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185">
              <a:extLst>
                <a:ext uri="{FF2B5EF4-FFF2-40B4-BE49-F238E27FC236}">
                  <a16:creationId xmlns:a16="http://schemas.microsoft.com/office/drawing/2014/main" id="{EAC34C37-5D26-67F0-4D24-8CA4AFBACF9E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5153025" y="264795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8937"/>
                  </a:lnTo>
                  <a:lnTo>
                    <a:pt x="7604" y="595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186">
              <a:extLst>
                <a:ext uri="{FF2B5EF4-FFF2-40B4-BE49-F238E27FC236}">
                  <a16:creationId xmlns:a16="http://schemas.microsoft.com/office/drawing/2014/main" id="{44164544-2828-FC26-41AC-9FF1A4E3A89B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4905413" y="2457450"/>
              <a:ext cx="151039" cy="228601"/>
            </a:xfrm>
            <a:custGeom>
              <a:avLst/>
              <a:gdLst/>
              <a:ahLst/>
              <a:cxnLst/>
              <a:rect l="0" t="0" r="0" b="0"/>
              <a:pathLst>
                <a:path w="151039" h="228601">
                  <a:moveTo>
                    <a:pt x="104737" y="38100"/>
                  </a:moveTo>
                  <a:lnTo>
                    <a:pt x="104737" y="38100"/>
                  </a:lnTo>
                  <a:lnTo>
                    <a:pt x="104737" y="23519"/>
                  </a:lnTo>
                  <a:lnTo>
                    <a:pt x="105795" y="22029"/>
                  </a:lnTo>
                  <a:lnTo>
                    <a:pt x="107559" y="21036"/>
                  </a:lnTo>
                  <a:lnTo>
                    <a:pt x="112938" y="19442"/>
                  </a:lnTo>
                  <a:lnTo>
                    <a:pt x="113674" y="16402"/>
                  </a:lnTo>
                  <a:lnTo>
                    <a:pt x="114146" y="10883"/>
                  </a:lnTo>
                  <a:lnTo>
                    <a:pt x="104740" y="3"/>
                  </a:lnTo>
                  <a:lnTo>
                    <a:pt x="104737" y="0"/>
                  </a:lnTo>
                  <a:lnTo>
                    <a:pt x="104737" y="13258"/>
                  </a:lnTo>
                  <a:lnTo>
                    <a:pt x="101915" y="19297"/>
                  </a:lnTo>
                  <a:lnTo>
                    <a:pt x="98192" y="25510"/>
                  </a:lnTo>
                  <a:lnTo>
                    <a:pt x="95036" y="34958"/>
                  </a:lnTo>
                  <a:lnTo>
                    <a:pt x="60261" y="82289"/>
                  </a:lnTo>
                  <a:lnTo>
                    <a:pt x="41235" y="100519"/>
                  </a:lnTo>
                  <a:lnTo>
                    <a:pt x="28733" y="105459"/>
                  </a:lnTo>
                  <a:lnTo>
                    <a:pt x="21304" y="111210"/>
                  </a:lnTo>
                  <a:lnTo>
                    <a:pt x="11252" y="113893"/>
                  </a:lnTo>
                  <a:lnTo>
                    <a:pt x="4953" y="114180"/>
                  </a:lnTo>
                  <a:lnTo>
                    <a:pt x="3290" y="115278"/>
                  </a:lnTo>
                  <a:lnTo>
                    <a:pt x="2180" y="117068"/>
                  </a:lnTo>
                  <a:lnTo>
                    <a:pt x="255" y="123993"/>
                  </a:lnTo>
                  <a:lnTo>
                    <a:pt x="0" y="131909"/>
                  </a:lnTo>
                  <a:lnTo>
                    <a:pt x="1046" y="132389"/>
                  </a:lnTo>
                  <a:lnTo>
                    <a:pt x="48163" y="141540"/>
                  </a:lnTo>
                  <a:lnTo>
                    <a:pt x="92916" y="142873"/>
                  </a:lnTo>
                  <a:lnTo>
                    <a:pt x="113084" y="142875"/>
                  </a:lnTo>
                  <a:lnTo>
                    <a:pt x="121852" y="140053"/>
                  </a:lnTo>
                  <a:lnTo>
                    <a:pt x="129277" y="136329"/>
                  </a:lnTo>
                  <a:lnTo>
                    <a:pt x="142662" y="133385"/>
                  </a:lnTo>
                  <a:lnTo>
                    <a:pt x="142836" y="123941"/>
                  </a:lnTo>
                  <a:lnTo>
                    <a:pt x="151038" y="132036"/>
                  </a:lnTo>
                  <a:lnTo>
                    <a:pt x="150421" y="133532"/>
                  </a:lnTo>
                  <a:lnTo>
                    <a:pt x="146913" y="138017"/>
                  </a:lnTo>
                  <a:lnTo>
                    <a:pt x="144649" y="146361"/>
                  </a:lnTo>
                  <a:lnTo>
                    <a:pt x="141849" y="177564"/>
                  </a:lnTo>
                  <a:lnTo>
                    <a:pt x="136312" y="188314"/>
                  </a:lnTo>
                  <a:lnTo>
                    <a:pt x="133707" y="206335"/>
                  </a:lnTo>
                  <a:lnTo>
                    <a:pt x="136309" y="210944"/>
                  </a:lnTo>
                  <a:lnTo>
                    <a:pt x="139936" y="216519"/>
                  </a:lnTo>
                  <a:lnTo>
                    <a:pt x="142837" y="2286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295">
            <a:extLst>
              <a:ext uri="{FF2B5EF4-FFF2-40B4-BE49-F238E27FC236}">
                <a16:creationId xmlns:a16="http://schemas.microsoft.com/office/drawing/2014/main" id="{B68E4112-5BC2-0199-7299-6CD86FF5D78A}"/>
              </a:ext>
            </a:extLst>
          </p:cNvPr>
          <p:cNvGrpSpPr/>
          <p:nvPr/>
        </p:nvGrpSpPr>
        <p:grpSpPr>
          <a:xfrm>
            <a:off x="3261587" y="2411541"/>
            <a:ext cx="376964" cy="368440"/>
            <a:chOff x="3261587" y="2411541"/>
            <a:chExt cx="376964" cy="368440"/>
          </a:xfrm>
        </p:grpSpPr>
        <p:sp>
          <p:nvSpPr>
            <p:cNvPr id="88" name="SMARTInkShape-1187">
              <a:extLst>
                <a:ext uri="{FF2B5EF4-FFF2-40B4-BE49-F238E27FC236}">
                  <a16:creationId xmlns:a16="http://schemas.microsoft.com/office/drawing/2014/main" id="{AADAEB24-3777-EF6F-08FE-59FDB2DFF571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3261587" y="2766287"/>
              <a:ext cx="376964" cy="13694"/>
            </a:xfrm>
            <a:custGeom>
              <a:avLst/>
              <a:gdLst/>
              <a:ahLst/>
              <a:cxnLst/>
              <a:rect l="0" t="0" r="0" b="0"/>
              <a:pathLst>
                <a:path w="376964" h="13694">
                  <a:moveTo>
                    <a:pt x="5488" y="5488"/>
                  </a:moveTo>
                  <a:lnTo>
                    <a:pt x="5488" y="5488"/>
                  </a:lnTo>
                  <a:lnTo>
                    <a:pt x="432" y="5488"/>
                  </a:lnTo>
                  <a:lnTo>
                    <a:pt x="0" y="6546"/>
                  </a:lnTo>
                  <a:lnTo>
                    <a:pt x="2344" y="10544"/>
                  </a:lnTo>
                  <a:lnTo>
                    <a:pt x="4450" y="12034"/>
                  </a:lnTo>
                  <a:lnTo>
                    <a:pt x="9613" y="13689"/>
                  </a:lnTo>
                  <a:lnTo>
                    <a:pt x="37818" y="13693"/>
                  </a:lnTo>
                  <a:lnTo>
                    <a:pt x="80235" y="7422"/>
                  </a:lnTo>
                  <a:lnTo>
                    <a:pt x="118299" y="6061"/>
                  </a:lnTo>
                  <a:lnTo>
                    <a:pt x="164150" y="5658"/>
                  </a:lnTo>
                  <a:lnTo>
                    <a:pt x="201724" y="5538"/>
                  </a:lnTo>
                  <a:lnTo>
                    <a:pt x="241432" y="5503"/>
                  </a:lnTo>
                  <a:lnTo>
                    <a:pt x="282125" y="5492"/>
                  </a:lnTo>
                  <a:lnTo>
                    <a:pt x="324951" y="5489"/>
                  </a:lnTo>
                  <a:lnTo>
                    <a:pt x="367789" y="5488"/>
                  </a:lnTo>
                  <a:lnTo>
                    <a:pt x="370847" y="4430"/>
                  </a:lnTo>
                  <a:lnTo>
                    <a:pt x="372886" y="2666"/>
                  </a:lnTo>
                  <a:lnTo>
                    <a:pt x="374245" y="432"/>
                  </a:lnTo>
                  <a:lnTo>
                    <a:pt x="375151" y="0"/>
                  </a:lnTo>
                  <a:lnTo>
                    <a:pt x="375756" y="771"/>
                  </a:lnTo>
                  <a:lnTo>
                    <a:pt x="376963" y="54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188">
              <a:extLst>
                <a:ext uri="{FF2B5EF4-FFF2-40B4-BE49-F238E27FC236}">
                  <a16:creationId xmlns:a16="http://schemas.microsoft.com/office/drawing/2014/main" id="{68724721-2D86-E14A-CA4E-2169C9B2303B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3324225" y="2505075"/>
              <a:ext cx="257176" cy="19051"/>
            </a:xfrm>
            <a:custGeom>
              <a:avLst/>
              <a:gdLst/>
              <a:ahLst/>
              <a:cxnLst/>
              <a:rect l="0" t="0" r="0" b="0"/>
              <a:pathLst>
                <a:path w="257176" h="19051">
                  <a:moveTo>
                    <a:pt x="0" y="19050"/>
                  </a:moveTo>
                  <a:lnTo>
                    <a:pt x="0" y="19050"/>
                  </a:lnTo>
                  <a:lnTo>
                    <a:pt x="41176" y="19050"/>
                  </a:lnTo>
                  <a:lnTo>
                    <a:pt x="87342" y="17992"/>
                  </a:lnTo>
                  <a:lnTo>
                    <a:pt x="127714" y="12504"/>
                  </a:lnTo>
                  <a:lnTo>
                    <a:pt x="173159" y="10113"/>
                  </a:lnTo>
                  <a:lnTo>
                    <a:pt x="210057" y="6877"/>
                  </a:lnTo>
                  <a:lnTo>
                    <a:pt x="2571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189">
              <a:extLst>
                <a:ext uri="{FF2B5EF4-FFF2-40B4-BE49-F238E27FC236}">
                  <a16:creationId xmlns:a16="http://schemas.microsoft.com/office/drawing/2014/main" id="{7463E2D0-D29D-72EA-F06A-FD6064206116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3438525" y="2411541"/>
              <a:ext cx="14548" cy="217360"/>
            </a:xfrm>
            <a:custGeom>
              <a:avLst/>
              <a:gdLst/>
              <a:ahLst/>
              <a:cxnLst/>
              <a:rect l="0" t="0" r="0" b="0"/>
              <a:pathLst>
                <a:path w="14548" h="217360">
                  <a:moveTo>
                    <a:pt x="0" y="17334"/>
                  </a:moveTo>
                  <a:lnTo>
                    <a:pt x="0" y="17334"/>
                  </a:lnTo>
                  <a:lnTo>
                    <a:pt x="5056" y="12278"/>
                  </a:lnTo>
                  <a:lnTo>
                    <a:pt x="7539" y="6973"/>
                  </a:lnTo>
                  <a:lnTo>
                    <a:pt x="9132" y="0"/>
                  </a:lnTo>
                  <a:lnTo>
                    <a:pt x="9351" y="1869"/>
                  </a:lnTo>
                  <a:lnTo>
                    <a:pt x="10506" y="8344"/>
                  </a:lnTo>
                  <a:lnTo>
                    <a:pt x="14547" y="21805"/>
                  </a:lnTo>
                  <a:lnTo>
                    <a:pt x="11614" y="63921"/>
                  </a:lnTo>
                  <a:lnTo>
                    <a:pt x="9086" y="101576"/>
                  </a:lnTo>
                  <a:lnTo>
                    <a:pt x="3162" y="143659"/>
                  </a:lnTo>
                  <a:lnTo>
                    <a:pt x="625" y="184574"/>
                  </a:lnTo>
                  <a:lnTo>
                    <a:pt x="1336" y="198555"/>
                  </a:lnTo>
                  <a:lnTo>
                    <a:pt x="9525" y="21735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296">
            <a:extLst>
              <a:ext uri="{FF2B5EF4-FFF2-40B4-BE49-F238E27FC236}">
                <a16:creationId xmlns:a16="http://schemas.microsoft.com/office/drawing/2014/main" id="{1AF06AC4-FBDC-3517-278F-B097D95CDCDD}"/>
              </a:ext>
            </a:extLst>
          </p:cNvPr>
          <p:cNvGrpSpPr/>
          <p:nvPr/>
        </p:nvGrpSpPr>
        <p:grpSpPr>
          <a:xfrm>
            <a:off x="1743658" y="2505075"/>
            <a:ext cx="1256718" cy="257176"/>
            <a:chOff x="1743658" y="2505075"/>
            <a:chExt cx="1256718" cy="257176"/>
          </a:xfrm>
        </p:grpSpPr>
        <p:sp>
          <p:nvSpPr>
            <p:cNvPr id="92" name="SMARTInkShape-1190">
              <a:extLst>
                <a:ext uri="{FF2B5EF4-FFF2-40B4-BE49-F238E27FC236}">
                  <a16:creationId xmlns:a16="http://schemas.microsoft.com/office/drawing/2014/main" id="{79ED02F5-4460-CB72-1E5C-3CB3AE03E155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1743658" y="2552750"/>
              <a:ext cx="228018" cy="209501"/>
            </a:xfrm>
            <a:custGeom>
              <a:avLst/>
              <a:gdLst/>
              <a:ahLst/>
              <a:cxnLst/>
              <a:rect l="0" t="0" r="0" b="0"/>
              <a:pathLst>
                <a:path w="228018" h="209501">
                  <a:moveTo>
                    <a:pt x="8942" y="66625"/>
                  </a:moveTo>
                  <a:lnTo>
                    <a:pt x="8942" y="66625"/>
                  </a:lnTo>
                  <a:lnTo>
                    <a:pt x="8942" y="38902"/>
                  </a:lnTo>
                  <a:lnTo>
                    <a:pt x="11764" y="30315"/>
                  </a:lnTo>
                  <a:lnTo>
                    <a:pt x="13999" y="26543"/>
                  </a:lnTo>
                  <a:lnTo>
                    <a:pt x="39533" y="6405"/>
                  </a:lnTo>
                  <a:lnTo>
                    <a:pt x="49349" y="2819"/>
                  </a:lnTo>
                  <a:lnTo>
                    <a:pt x="93248" y="0"/>
                  </a:lnTo>
                  <a:lnTo>
                    <a:pt x="102150" y="2794"/>
                  </a:lnTo>
                  <a:lnTo>
                    <a:pt x="111432" y="8155"/>
                  </a:lnTo>
                  <a:lnTo>
                    <a:pt x="120870" y="25481"/>
                  </a:lnTo>
                  <a:lnTo>
                    <a:pt x="126774" y="40931"/>
                  </a:lnTo>
                  <a:lnTo>
                    <a:pt x="127281" y="58380"/>
                  </a:lnTo>
                  <a:lnTo>
                    <a:pt x="123979" y="74602"/>
                  </a:lnTo>
                  <a:lnTo>
                    <a:pt x="116058" y="96462"/>
                  </a:lnTo>
                  <a:lnTo>
                    <a:pt x="113699" y="107402"/>
                  </a:lnTo>
                  <a:lnTo>
                    <a:pt x="109123" y="115793"/>
                  </a:lnTo>
                  <a:lnTo>
                    <a:pt x="69909" y="157791"/>
                  </a:lnTo>
                  <a:lnTo>
                    <a:pt x="23817" y="195492"/>
                  </a:lnTo>
                  <a:lnTo>
                    <a:pt x="12762" y="204879"/>
                  </a:lnTo>
                  <a:lnTo>
                    <a:pt x="0" y="209320"/>
                  </a:lnTo>
                  <a:lnTo>
                    <a:pt x="33003" y="208431"/>
                  </a:lnTo>
                  <a:lnTo>
                    <a:pt x="69904" y="201959"/>
                  </a:lnTo>
                  <a:lnTo>
                    <a:pt x="114885" y="200236"/>
                  </a:lnTo>
                  <a:lnTo>
                    <a:pt x="155874" y="199998"/>
                  </a:lnTo>
                  <a:lnTo>
                    <a:pt x="200661" y="198919"/>
                  </a:lnTo>
                  <a:lnTo>
                    <a:pt x="212738" y="194488"/>
                  </a:lnTo>
                  <a:lnTo>
                    <a:pt x="214656" y="195258"/>
                  </a:lnTo>
                  <a:lnTo>
                    <a:pt x="215935" y="196831"/>
                  </a:lnTo>
                  <a:lnTo>
                    <a:pt x="220177" y="198577"/>
                  </a:lnTo>
                  <a:lnTo>
                    <a:pt x="227881" y="199951"/>
                  </a:lnTo>
                  <a:lnTo>
                    <a:pt x="228017" y="209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191">
              <a:extLst>
                <a:ext uri="{FF2B5EF4-FFF2-40B4-BE49-F238E27FC236}">
                  <a16:creationId xmlns:a16="http://schemas.microsoft.com/office/drawing/2014/main" id="{68542228-9DD2-B4E9-02C4-493724761350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2099432" y="2528501"/>
              <a:ext cx="138306" cy="204998"/>
            </a:xfrm>
            <a:custGeom>
              <a:avLst/>
              <a:gdLst/>
              <a:ahLst/>
              <a:cxnLst/>
              <a:rect l="0" t="0" r="0" b="0"/>
              <a:pathLst>
                <a:path w="138306" h="204998">
                  <a:moveTo>
                    <a:pt x="24643" y="24199"/>
                  </a:moveTo>
                  <a:lnTo>
                    <a:pt x="24643" y="24199"/>
                  </a:lnTo>
                  <a:lnTo>
                    <a:pt x="7033" y="24199"/>
                  </a:lnTo>
                  <a:lnTo>
                    <a:pt x="6553" y="23141"/>
                  </a:lnTo>
                  <a:lnTo>
                    <a:pt x="6020" y="19143"/>
                  </a:lnTo>
                  <a:lnTo>
                    <a:pt x="8605" y="13838"/>
                  </a:lnTo>
                  <a:lnTo>
                    <a:pt x="10776" y="10941"/>
                  </a:lnTo>
                  <a:lnTo>
                    <a:pt x="18833" y="7723"/>
                  </a:lnTo>
                  <a:lnTo>
                    <a:pt x="53903" y="0"/>
                  </a:lnTo>
                  <a:lnTo>
                    <a:pt x="82759" y="4262"/>
                  </a:lnTo>
                  <a:lnTo>
                    <a:pt x="86670" y="7733"/>
                  </a:lnTo>
                  <a:lnTo>
                    <a:pt x="93839" y="20056"/>
                  </a:lnTo>
                  <a:lnTo>
                    <a:pt x="94908" y="33294"/>
                  </a:lnTo>
                  <a:lnTo>
                    <a:pt x="91855" y="45174"/>
                  </a:lnTo>
                  <a:lnTo>
                    <a:pt x="83128" y="58871"/>
                  </a:lnTo>
                  <a:lnTo>
                    <a:pt x="68665" y="73748"/>
                  </a:lnTo>
                  <a:lnTo>
                    <a:pt x="27880" y="98595"/>
                  </a:lnTo>
                  <a:lnTo>
                    <a:pt x="16726" y="100241"/>
                  </a:lnTo>
                  <a:lnTo>
                    <a:pt x="64263" y="100398"/>
                  </a:lnTo>
                  <a:lnTo>
                    <a:pt x="94759" y="103221"/>
                  </a:lnTo>
                  <a:lnTo>
                    <a:pt x="115268" y="110760"/>
                  </a:lnTo>
                  <a:lnTo>
                    <a:pt x="124188" y="117704"/>
                  </a:lnTo>
                  <a:lnTo>
                    <a:pt x="131679" y="127846"/>
                  </a:lnTo>
                  <a:lnTo>
                    <a:pt x="135715" y="139408"/>
                  </a:lnTo>
                  <a:lnTo>
                    <a:pt x="138305" y="159022"/>
                  </a:lnTo>
                  <a:lnTo>
                    <a:pt x="133697" y="174801"/>
                  </a:lnTo>
                  <a:lnTo>
                    <a:pt x="122853" y="183914"/>
                  </a:lnTo>
                  <a:lnTo>
                    <a:pt x="90021" y="198388"/>
                  </a:lnTo>
                  <a:lnTo>
                    <a:pt x="43522" y="204280"/>
                  </a:lnTo>
                  <a:lnTo>
                    <a:pt x="10616" y="204997"/>
                  </a:lnTo>
                  <a:lnTo>
                    <a:pt x="5766" y="203998"/>
                  </a:lnTo>
                  <a:lnTo>
                    <a:pt x="2534" y="202273"/>
                  </a:lnTo>
                  <a:lnTo>
                    <a:pt x="378" y="200065"/>
                  </a:lnTo>
                  <a:lnTo>
                    <a:pt x="0" y="197535"/>
                  </a:lnTo>
                  <a:lnTo>
                    <a:pt x="5593" y="1861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192">
              <a:extLst>
                <a:ext uri="{FF2B5EF4-FFF2-40B4-BE49-F238E27FC236}">
                  <a16:creationId xmlns:a16="http://schemas.microsoft.com/office/drawing/2014/main" id="{85A778C7-222A-97FB-8CAD-08EE48A6C194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2324100" y="26955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2" y="11511"/>
                  </a:lnTo>
                  <a:lnTo>
                    <a:pt x="5056" y="10849"/>
                  </a:lnTo>
                  <a:lnTo>
                    <a:pt x="6546" y="9349"/>
                  </a:lnTo>
                  <a:lnTo>
                    <a:pt x="8642" y="429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193">
              <a:extLst>
                <a:ext uri="{FF2B5EF4-FFF2-40B4-BE49-F238E27FC236}">
                  <a16:creationId xmlns:a16="http://schemas.microsoft.com/office/drawing/2014/main" id="{F5619C34-2249-7AA5-4B2E-1AF2490D161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2514776" y="2505075"/>
              <a:ext cx="142700" cy="223263"/>
            </a:xfrm>
            <a:custGeom>
              <a:avLst/>
              <a:gdLst/>
              <a:ahLst/>
              <a:cxnLst/>
              <a:rect l="0" t="0" r="0" b="0"/>
              <a:pathLst>
                <a:path w="142700" h="223263">
                  <a:moveTo>
                    <a:pt x="104599" y="19050"/>
                  </a:moveTo>
                  <a:lnTo>
                    <a:pt x="104599" y="19050"/>
                  </a:lnTo>
                  <a:lnTo>
                    <a:pt x="104599" y="9917"/>
                  </a:lnTo>
                  <a:lnTo>
                    <a:pt x="113732" y="9535"/>
                  </a:lnTo>
                  <a:lnTo>
                    <a:pt x="114114" y="393"/>
                  </a:lnTo>
                  <a:lnTo>
                    <a:pt x="104602" y="0"/>
                  </a:lnTo>
                  <a:lnTo>
                    <a:pt x="104599" y="22390"/>
                  </a:lnTo>
                  <a:lnTo>
                    <a:pt x="101777" y="28648"/>
                  </a:lnTo>
                  <a:lnTo>
                    <a:pt x="68951" y="72263"/>
                  </a:lnTo>
                  <a:lnTo>
                    <a:pt x="40370" y="101184"/>
                  </a:lnTo>
                  <a:lnTo>
                    <a:pt x="9957" y="120978"/>
                  </a:lnTo>
                  <a:lnTo>
                    <a:pt x="0" y="123776"/>
                  </a:lnTo>
                  <a:lnTo>
                    <a:pt x="4932" y="128867"/>
                  </a:lnTo>
                  <a:lnTo>
                    <a:pt x="10208" y="131357"/>
                  </a:lnTo>
                  <a:lnTo>
                    <a:pt x="52087" y="133272"/>
                  </a:lnTo>
                  <a:lnTo>
                    <a:pt x="97315" y="133347"/>
                  </a:lnTo>
                  <a:lnTo>
                    <a:pt x="104184" y="130527"/>
                  </a:lnTo>
                  <a:lnTo>
                    <a:pt x="110764" y="126803"/>
                  </a:lnTo>
                  <a:lnTo>
                    <a:pt x="123482" y="123859"/>
                  </a:lnTo>
                  <a:lnTo>
                    <a:pt x="132777" y="123826"/>
                  </a:lnTo>
                  <a:lnTo>
                    <a:pt x="133169" y="167468"/>
                  </a:lnTo>
                  <a:lnTo>
                    <a:pt x="133173" y="191007"/>
                  </a:lnTo>
                  <a:lnTo>
                    <a:pt x="130351" y="198839"/>
                  </a:lnTo>
                  <a:lnTo>
                    <a:pt x="128118" y="202409"/>
                  </a:lnTo>
                  <a:lnTo>
                    <a:pt x="127686" y="205848"/>
                  </a:lnTo>
                  <a:lnTo>
                    <a:pt x="130029" y="212491"/>
                  </a:lnTo>
                  <a:lnTo>
                    <a:pt x="137299" y="222181"/>
                  </a:lnTo>
                  <a:lnTo>
                    <a:pt x="139099" y="223262"/>
                  </a:lnTo>
                  <a:lnTo>
                    <a:pt x="142699" y="2190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194">
              <a:extLst>
                <a:ext uri="{FF2B5EF4-FFF2-40B4-BE49-F238E27FC236}">
                  <a16:creationId xmlns:a16="http://schemas.microsoft.com/office/drawing/2014/main" id="{C5701D76-D7E4-80DD-8033-5D1B822CE982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2791251" y="2509112"/>
              <a:ext cx="131149" cy="203515"/>
            </a:xfrm>
            <a:custGeom>
              <a:avLst/>
              <a:gdLst/>
              <a:ahLst/>
              <a:cxnLst/>
              <a:rect l="0" t="0" r="0" b="0"/>
              <a:pathLst>
                <a:path w="131149" h="203515">
                  <a:moveTo>
                    <a:pt x="9099" y="5488"/>
                  </a:moveTo>
                  <a:lnTo>
                    <a:pt x="9099" y="5488"/>
                  </a:lnTo>
                  <a:lnTo>
                    <a:pt x="17300" y="5488"/>
                  </a:lnTo>
                  <a:lnTo>
                    <a:pt x="17741" y="4430"/>
                  </a:lnTo>
                  <a:lnTo>
                    <a:pt x="18362" y="0"/>
                  </a:lnTo>
                  <a:lnTo>
                    <a:pt x="18508" y="2343"/>
                  </a:lnTo>
                  <a:lnTo>
                    <a:pt x="15750" y="6912"/>
                  </a:lnTo>
                  <a:lnTo>
                    <a:pt x="12055" y="12471"/>
                  </a:lnTo>
                  <a:lnTo>
                    <a:pt x="1013" y="58721"/>
                  </a:lnTo>
                  <a:lnTo>
                    <a:pt x="0" y="78293"/>
                  </a:lnTo>
                  <a:lnTo>
                    <a:pt x="2586" y="88293"/>
                  </a:lnTo>
                  <a:lnTo>
                    <a:pt x="4757" y="92441"/>
                  </a:lnTo>
                  <a:lnTo>
                    <a:pt x="7262" y="95207"/>
                  </a:lnTo>
                  <a:lnTo>
                    <a:pt x="12869" y="98280"/>
                  </a:lnTo>
                  <a:lnTo>
                    <a:pt x="15846" y="98041"/>
                  </a:lnTo>
                  <a:lnTo>
                    <a:pt x="21975" y="94953"/>
                  </a:lnTo>
                  <a:lnTo>
                    <a:pt x="43342" y="81344"/>
                  </a:lnTo>
                  <a:lnTo>
                    <a:pt x="66781" y="73977"/>
                  </a:lnTo>
                  <a:lnTo>
                    <a:pt x="106131" y="72210"/>
                  </a:lnTo>
                  <a:lnTo>
                    <a:pt x="108712" y="73253"/>
                  </a:lnTo>
                  <a:lnTo>
                    <a:pt x="110432" y="75006"/>
                  </a:lnTo>
                  <a:lnTo>
                    <a:pt x="128928" y="113921"/>
                  </a:lnTo>
                  <a:lnTo>
                    <a:pt x="131148" y="126353"/>
                  </a:lnTo>
                  <a:lnTo>
                    <a:pt x="122285" y="155365"/>
                  </a:lnTo>
                  <a:lnTo>
                    <a:pt x="111309" y="175603"/>
                  </a:lnTo>
                  <a:lnTo>
                    <a:pt x="98976" y="184458"/>
                  </a:lnTo>
                  <a:lnTo>
                    <a:pt x="63621" y="201016"/>
                  </a:lnTo>
                  <a:lnTo>
                    <a:pt x="50617" y="203514"/>
                  </a:lnTo>
                  <a:lnTo>
                    <a:pt x="40604" y="201802"/>
                  </a:lnTo>
                  <a:lnTo>
                    <a:pt x="18624" y="176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195">
              <a:extLst>
                <a:ext uri="{FF2B5EF4-FFF2-40B4-BE49-F238E27FC236}">
                  <a16:creationId xmlns:a16="http://schemas.microsoft.com/office/drawing/2014/main" id="{648D610A-08D1-1537-14E2-A253E9055C13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2809875" y="2505075"/>
              <a:ext cx="190501" cy="28576"/>
            </a:xfrm>
            <a:custGeom>
              <a:avLst/>
              <a:gdLst/>
              <a:ahLst/>
              <a:cxnLst/>
              <a:rect l="0" t="0" r="0" b="0"/>
              <a:pathLst>
                <a:path w="190501" h="28576">
                  <a:moveTo>
                    <a:pt x="0" y="28575"/>
                  </a:moveTo>
                  <a:lnTo>
                    <a:pt x="0" y="28575"/>
                  </a:lnTo>
                  <a:lnTo>
                    <a:pt x="5056" y="28575"/>
                  </a:lnTo>
                  <a:lnTo>
                    <a:pt x="45761" y="15317"/>
                  </a:lnTo>
                  <a:lnTo>
                    <a:pt x="91354" y="4977"/>
                  </a:lnTo>
                  <a:lnTo>
                    <a:pt x="137521" y="291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297">
            <a:extLst>
              <a:ext uri="{FF2B5EF4-FFF2-40B4-BE49-F238E27FC236}">
                <a16:creationId xmlns:a16="http://schemas.microsoft.com/office/drawing/2014/main" id="{51716E4C-5C14-6243-CEA3-A34FD075AA8C}"/>
              </a:ext>
            </a:extLst>
          </p:cNvPr>
          <p:cNvGrpSpPr/>
          <p:nvPr/>
        </p:nvGrpSpPr>
        <p:grpSpPr>
          <a:xfrm>
            <a:off x="391097" y="2554728"/>
            <a:ext cx="818579" cy="251111"/>
            <a:chOff x="391097" y="2554728"/>
            <a:chExt cx="818579" cy="251111"/>
          </a:xfrm>
        </p:grpSpPr>
        <p:sp>
          <p:nvSpPr>
            <p:cNvPr id="99" name="SMARTInkShape-1196">
              <a:extLst>
                <a:ext uri="{FF2B5EF4-FFF2-40B4-BE49-F238E27FC236}">
                  <a16:creationId xmlns:a16="http://schemas.microsoft.com/office/drawing/2014/main" id="{9E259264-3D60-03AD-FF3B-F8308BD5E821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391097" y="2571750"/>
              <a:ext cx="218504" cy="199945"/>
            </a:xfrm>
            <a:custGeom>
              <a:avLst/>
              <a:gdLst/>
              <a:ahLst/>
              <a:cxnLst/>
              <a:rect l="0" t="0" r="0" b="0"/>
              <a:pathLst>
                <a:path w="218504" h="199945">
                  <a:moveTo>
                    <a:pt x="161353" y="9525"/>
                  </a:moveTo>
                  <a:lnTo>
                    <a:pt x="161353" y="9525"/>
                  </a:lnTo>
                  <a:lnTo>
                    <a:pt x="161353" y="1324"/>
                  </a:lnTo>
                  <a:lnTo>
                    <a:pt x="162411" y="883"/>
                  </a:lnTo>
                  <a:lnTo>
                    <a:pt x="170762" y="10"/>
                  </a:lnTo>
                  <a:lnTo>
                    <a:pt x="129564" y="0"/>
                  </a:lnTo>
                  <a:lnTo>
                    <a:pt x="120414" y="5644"/>
                  </a:lnTo>
                  <a:lnTo>
                    <a:pt x="109291" y="13092"/>
                  </a:lnTo>
                  <a:lnTo>
                    <a:pt x="91129" y="19401"/>
                  </a:lnTo>
                  <a:lnTo>
                    <a:pt x="47031" y="57542"/>
                  </a:lnTo>
                  <a:lnTo>
                    <a:pt x="19312" y="87746"/>
                  </a:lnTo>
                  <a:lnTo>
                    <a:pt x="3771" y="111195"/>
                  </a:lnTo>
                  <a:lnTo>
                    <a:pt x="286" y="136813"/>
                  </a:lnTo>
                  <a:lnTo>
                    <a:pt x="0" y="145184"/>
                  </a:lnTo>
                  <a:lnTo>
                    <a:pt x="5327" y="160129"/>
                  </a:lnTo>
                  <a:lnTo>
                    <a:pt x="20937" y="181914"/>
                  </a:lnTo>
                  <a:lnTo>
                    <a:pt x="36022" y="193012"/>
                  </a:lnTo>
                  <a:lnTo>
                    <a:pt x="80779" y="198640"/>
                  </a:lnTo>
                  <a:lnTo>
                    <a:pt x="125211" y="199751"/>
                  </a:lnTo>
                  <a:lnTo>
                    <a:pt x="161933" y="199944"/>
                  </a:lnTo>
                  <a:lnTo>
                    <a:pt x="218503" y="1905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197">
              <a:extLst>
                <a:ext uri="{FF2B5EF4-FFF2-40B4-BE49-F238E27FC236}">
                  <a16:creationId xmlns:a16="http://schemas.microsoft.com/office/drawing/2014/main" id="{61136460-D488-1BDB-098C-D15AC8D85FAA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742950" y="2554728"/>
              <a:ext cx="209551" cy="45598"/>
            </a:xfrm>
            <a:custGeom>
              <a:avLst/>
              <a:gdLst/>
              <a:ahLst/>
              <a:cxnLst/>
              <a:rect l="0" t="0" r="0" b="0"/>
              <a:pathLst>
                <a:path w="209551" h="45598">
                  <a:moveTo>
                    <a:pt x="0" y="45597"/>
                  </a:moveTo>
                  <a:lnTo>
                    <a:pt x="0" y="45597"/>
                  </a:lnTo>
                  <a:lnTo>
                    <a:pt x="0" y="40541"/>
                  </a:lnTo>
                  <a:lnTo>
                    <a:pt x="5644" y="35236"/>
                  </a:lnTo>
                  <a:lnTo>
                    <a:pt x="31571" y="23207"/>
                  </a:lnTo>
                  <a:lnTo>
                    <a:pt x="71878" y="15014"/>
                  </a:lnTo>
                  <a:lnTo>
                    <a:pt x="113446" y="8982"/>
                  </a:lnTo>
                  <a:lnTo>
                    <a:pt x="152231" y="1244"/>
                  </a:lnTo>
                  <a:lnTo>
                    <a:pt x="179867" y="0"/>
                  </a:lnTo>
                  <a:lnTo>
                    <a:pt x="209550" y="74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198">
              <a:extLst>
                <a:ext uri="{FF2B5EF4-FFF2-40B4-BE49-F238E27FC236}">
                  <a16:creationId xmlns:a16="http://schemas.microsoft.com/office/drawing/2014/main" id="{301D4940-BF2A-048E-EA45-53B6EA60A28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861287" y="2572142"/>
              <a:ext cx="15014" cy="218684"/>
            </a:xfrm>
            <a:custGeom>
              <a:avLst/>
              <a:gdLst/>
              <a:ahLst/>
              <a:cxnLst/>
              <a:rect l="0" t="0" r="0" b="0"/>
              <a:pathLst>
                <a:path w="15014" h="218684">
                  <a:moveTo>
                    <a:pt x="5488" y="9133"/>
                  </a:moveTo>
                  <a:lnTo>
                    <a:pt x="5488" y="9133"/>
                  </a:lnTo>
                  <a:lnTo>
                    <a:pt x="5488" y="0"/>
                  </a:lnTo>
                  <a:lnTo>
                    <a:pt x="5488" y="40334"/>
                  </a:lnTo>
                  <a:lnTo>
                    <a:pt x="2666" y="79149"/>
                  </a:lnTo>
                  <a:lnTo>
                    <a:pt x="0" y="100576"/>
                  </a:lnTo>
                  <a:lnTo>
                    <a:pt x="4556" y="143445"/>
                  </a:lnTo>
                  <a:lnTo>
                    <a:pt x="15013" y="2186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199">
              <a:extLst>
                <a:ext uri="{FF2B5EF4-FFF2-40B4-BE49-F238E27FC236}">
                  <a16:creationId xmlns:a16="http://schemas.microsoft.com/office/drawing/2014/main" id="{AE8EF4DA-6DC7-43E7-10A2-AE6F5AF9E917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81442" y="2790825"/>
              <a:ext cx="237734" cy="15014"/>
            </a:xfrm>
            <a:custGeom>
              <a:avLst/>
              <a:gdLst/>
              <a:ahLst/>
              <a:cxnLst/>
              <a:rect l="0" t="0" r="0" b="0"/>
              <a:pathLst>
                <a:path w="237734" h="15014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781" y="9525"/>
                  </a:lnTo>
                  <a:lnTo>
                    <a:pt x="10021" y="12347"/>
                  </a:lnTo>
                  <a:lnTo>
                    <a:pt x="12900" y="14581"/>
                  </a:lnTo>
                  <a:lnTo>
                    <a:pt x="16936" y="15013"/>
                  </a:lnTo>
                  <a:lnTo>
                    <a:pt x="60535" y="10146"/>
                  </a:lnTo>
                  <a:lnTo>
                    <a:pt x="98917" y="9709"/>
                  </a:lnTo>
                  <a:lnTo>
                    <a:pt x="141403" y="9561"/>
                  </a:lnTo>
                  <a:lnTo>
                    <a:pt x="180370" y="9532"/>
                  </a:lnTo>
                  <a:lnTo>
                    <a:pt x="23773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200">
              <a:extLst>
                <a:ext uri="{FF2B5EF4-FFF2-40B4-BE49-F238E27FC236}">
                  <a16:creationId xmlns:a16="http://schemas.microsoft.com/office/drawing/2014/main" id="{05E641AE-A4DE-71CD-6DD9-08B56417CB0C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1185137" y="26003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5488" y="1324"/>
                  </a:lnTo>
                  <a:lnTo>
                    <a:pt x="4430" y="883"/>
                  </a:lnTo>
                  <a:lnTo>
                    <a:pt x="0" y="261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201">
              <a:extLst>
                <a:ext uri="{FF2B5EF4-FFF2-40B4-BE49-F238E27FC236}">
                  <a16:creationId xmlns:a16="http://schemas.microsoft.com/office/drawing/2014/main" id="{804C6915-4A58-7008-99F5-E5BA4D25E61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1200150" y="27146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299">
            <a:extLst>
              <a:ext uri="{FF2B5EF4-FFF2-40B4-BE49-F238E27FC236}">
                <a16:creationId xmlns:a16="http://schemas.microsoft.com/office/drawing/2014/main" id="{3BA3E141-6B58-1673-67B6-3C20ACA369BB}"/>
              </a:ext>
            </a:extLst>
          </p:cNvPr>
          <p:cNvGrpSpPr/>
          <p:nvPr/>
        </p:nvGrpSpPr>
        <p:grpSpPr>
          <a:xfrm>
            <a:off x="4524375" y="2619375"/>
            <a:ext cx="114301" cy="104776"/>
            <a:chOff x="4524375" y="2619375"/>
            <a:chExt cx="114301" cy="104776"/>
          </a:xfrm>
        </p:grpSpPr>
        <p:sp>
          <p:nvSpPr>
            <p:cNvPr id="106" name="SMARTInkShape-1202">
              <a:extLst>
                <a:ext uri="{FF2B5EF4-FFF2-40B4-BE49-F238E27FC236}">
                  <a16:creationId xmlns:a16="http://schemas.microsoft.com/office/drawing/2014/main" id="{22198DD5-868F-E635-B988-D23054CFF12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4562475" y="2628910"/>
              <a:ext cx="76201" cy="85716"/>
            </a:xfrm>
            <a:custGeom>
              <a:avLst/>
              <a:gdLst/>
              <a:ahLst/>
              <a:cxnLst/>
              <a:rect l="0" t="0" r="0" b="0"/>
              <a:pathLst>
                <a:path w="76201" h="85716">
                  <a:moveTo>
                    <a:pt x="0" y="9515"/>
                  </a:moveTo>
                  <a:lnTo>
                    <a:pt x="0" y="9515"/>
                  </a:lnTo>
                  <a:lnTo>
                    <a:pt x="0" y="4459"/>
                  </a:lnTo>
                  <a:lnTo>
                    <a:pt x="1058" y="2969"/>
                  </a:lnTo>
                  <a:lnTo>
                    <a:pt x="2822" y="1976"/>
                  </a:lnTo>
                  <a:lnTo>
                    <a:pt x="5056" y="1314"/>
                  </a:lnTo>
                  <a:lnTo>
                    <a:pt x="5488" y="873"/>
                  </a:lnTo>
                  <a:lnTo>
                    <a:pt x="4716" y="579"/>
                  </a:lnTo>
                  <a:lnTo>
                    <a:pt x="3144" y="382"/>
                  </a:lnTo>
                  <a:lnTo>
                    <a:pt x="3155" y="251"/>
                  </a:lnTo>
                  <a:lnTo>
                    <a:pt x="9215" y="0"/>
                  </a:lnTo>
                  <a:lnTo>
                    <a:pt x="14490" y="10106"/>
                  </a:lnTo>
                  <a:lnTo>
                    <a:pt x="22668" y="17892"/>
                  </a:lnTo>
                  <a:lnTo>
                    <a:pt x="31241" y="24880"/>
                  </a:lnTo>
                  <a:lnTo>
                    <a:pt x="63120" y="72312"/>
                  </a:lnTo>
                  <a:lnTo>
                    <a:pt x="76200" y="8571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203">
              <a:extLst>
                <a:ext uri="{FF2B5EF4-FFF2-40B4-BE49-F238E27FC236}">
                  <a16:creationId xmlns:a16="http://schemas.microsoft.com/office/drawing/2014/main" id="{60C16E31-7223-4737-3CD7-6AA40DC8C93A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4524375" y="2619375"/>
              <a:ext cx="81689" cy="104776"/>
            </a:xfrm>
            <a:custGeom>
              <a:avLst/>
              <a:gdLst/>
              <a:ahLst/>
              <a:cxnLst/>
              <a:rect l="0" t="0" r="0" b="0"/>
              <a:pathLst>
                <a:path w="81689" h="104776">
                  <a:moveTo>
                    <a:pt x="76200" y="0"/>
                  </a:moveTo>
                  <a:lnTo>
                    <a:pt x="76200" y="0"/>
                  </a:lnTo>
                  <a:lnTo>
                    <a:pt x="81688" y="0"/>
                  </a:lnTo>
                  <a:lnTo>
                    <a:pt x="77131" y="0"/>
                  </a:lnTo>
                  <a:lnTo>
                    <a:pt x="75326" y="7604"/>
                  </a:lnTo>
                  <a:lnTo>
                    <a:pt x="44148" y="49108"/>
                  </a:lnTo>
                  <a:lnTo>
                    <a:pt x="17114" y="87434"/>
                  </a:lnTo>
                  <a:lnTo>
                    <a:pt x="11024" y="93706"/>
                  </a:lnTo>
                  <a:lnTo>
                    <a:pt x="7369" y="94564"/>
                  </a:lnTo>
                  <a:lnTo>
                    <a:pt x="4912" y="94792"/>
                  </a:lnTo>
                  <a:lnTo>
                    <a:pt x="3275" y="9600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1204">
            <a:extLst>
              <a:ext uri="{FF2B5EF4-FFF2-40B4-BE49-F238E27FC236}">
                <a16:creationId xmlns:a16="http://schemas.microsoft.com/office/drawing/2014/main" id="{1B6E2A6F-EFA2-C9BF-46D1-5C0A2E7CFB3D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381750" y="3448443"/>
            <a:ext cx="2105026" cy="140492"/>
          </a:xfrm>
          <a:custGeom>
            <a:avLst/>
            <a:gdLst/>
            <a:ahLst/>
            <a:cxnLst/>
            <a:rect l="0" t="0" r="0" b="0"/>
            <a:pathLst>
              <a:path w="2105026" h="140492">
                <a:moveTo>
                  <a:pt x="0" y="9132"/>
                </a:moveTo>
                <a:lnTo>
                  <a:pt x="0" y="9132"/>
                </a:lnTo>
                <a:lnTo>
                  <a:pt x="5056" y="9132"/>
                </a:lnTo>
                <a:lnTo>
                  <a:pt x="10361" y="6310"/>
                </a:lnTo>
                <a:lnTo>
                  <a:pt x="16246" y="2586"/>
                </a:lnTo>
                <a:lnTo>
                  <a:pt x="26569" y="490"/>
                </a:lnTo>
                <a:lnTo>
                  <a:pt x="36856" y="0"/>
                </a:lnTo>
                <a:lnTo>
                  <a:pt x="45661" y="2604"/>
                </a:lnTo>
                <a:lnTo>
                  <a:pt x="49490" y="4780"/>
                </a:lnTo>
                <a:lnTo>
                  <a:pt x="94338" y="8749"/>
                </a:lnTo>
                <a:lnTo>
                  <a:pt x="140487" y="9099"/>
                </a:lnTo>
                <a:lnTo>
                  <a:pt x="187050" y="15672"/>
                </a:lnTo>
                <a:lnTo>
                  <a:pt x="232614" y="18264"/>
                </a:lnTo>
                <a:lnTo>
                  <a:pt x="269610" y="25125"/>
                </a:lnTo>
                <a:lnTo>
                  <a:pt x="308601" y="28335"/>
                </a:lnTo>
                <a:lnTo>
                  <a:pt x="351294" y="35542"/>
                </a:lnTo>
                <a:lnTo>
                  <a:pt x="390302" y="37279"/>
                </a:lnTo>
                <a:lnTo>
                  <a:pt x="434203" y="42637"/>
                </a:lnTo>
                <a:lnTo>
                  <a:pt x="469205" y="45190"/>
                </a:lnTo>
                <a:lnTo>
                  <a:pt x="516143" y="46627"/>
                </a:lnTo>
                <a:lnTo>
                  <a:pt x="560449" y="52169"/>
                </a:lnTo>
                <a:lnTo>
                  <a:pt x="601860" y="56153"/>
                </a:lnTo>
                <a:lnTo>
                  <a:pt x="643584" y="61694"/>
                </a:lnTo>
                <a:lnTo>
                  <a:pt x="690225" y="64922"/>
                </a:lnTo>
                <a:lnTo>
                  <a:pt x="729091" y="70936"/>
                </a:lnTo>
                <a:lnTo>
                  <a:pt x="771727" y="74845"/>
                </a:lnTo>
                <a:lnTo>
                  <a:pt x="810626" y="75522"/>
                </a:lnTo>
                <a:lnTo>
                  <a:pt x="847464" y="75680"/>
                </a:lnTo>
                <a:lnTo>
                  <a:pt x="889628" y="80826"/>
                </a:lnTo>
                <a:lnTo>
                  <a:pt x="927286" y="83997"/>
                </a:lnTo>
                <a:lnTo>
                  <a:pt x="965255" y="84936"/>
                </a:lnTo>
                <a:lnTo>
                  <a:pt x="1003316" y="85215"/>
                </a:lnTo>
                <a:lnTo>
                  <a:pt x="1041405" y="85298"/>
                </a:lnTo>
                <a:lnTo>
                  <a:pt x="1079502" y="90379"/>
                </a:lnTo>
                <a:lnTo>
                  <a:pt x="1117601" y="88474"/>
                </a:lnTo>
                <a:lnTo>
                  <a:pt x="1155700" y="91320"/>
                </a:lnTo>
                <a:lnTo>
                  <a:pt x="1193800" y="93809"/>
                </a:lnTo>
                <a:lnTo>
                  <a:pt x="1231900" y="94546"/>
                </a:lnTo>
                <a:lnTo>
                  <a:pt x="1268589" y="97541"/>
                </a:lnTo>
                <a:lnTo>
                  <a:pt x="1312059" y="101341"/>
                </a:lnTo>
                <a:lnTo>
                  <a:pt x="1356074" y="103031"/>
                </a:lnTo>
                <a:lnTo>
                  <a:pt x="1391863" y="103782"/>
                </a:lnTo>
                <a:lnTo>
                  <a:pt x="1435812" y="107026"/>
                </a:lnTo>
                <a:lnTo>
                  <a:pt x="1478467" y="111868"/>
                </a:lnTo>
                <a:lnTo>
                  <a:pt x="1521798" y="113303"/>
                </a:lnTo>
                <a:lnTo>
                  <a:pt x="1561447" y="116551"/>
                </a:lnTo>
                <a:lnTo>
                  <a:pt x="1600007" y="121393"/>
                </a:lnTo>
                <a:lnTo>
                  <a:pt x="1638242" y="122828"/>
                </a:lnTo>
                <a:lnTo>
                  <a:pt x="1676382" y="123253"/>
                </a:lnTo>
                <a:lnTo>
                  <a:pt x="1717318" y="126201"/>
                </a:lnTo>
                <a:lnTo>
                  <a:pt x="1760138" y="130956"/>
                </a:lnTo>
                <a:lnTo>
                  <a:pt x="1799636" y="132364"/>
                </a:lnTo>
                <a:lnTo>
                  <a:pt x="1846617" y="132781"/>
                </a:lnTo>
                <a:lnTo>
                  <a:pt x="1882227" y="132879"/>
                </a:lnTo>
                <a:lnTo>
                  <a:pt x="1920125" y="133992"/>
                </a:lnTo>
                <a:lnTo>
                  <a:pt x="1961374" y="140491"/>
                </a:lnTo>
                <a:lnTo>
                  <a:pt x="1998962" y="139070"/>
                </a:lnTo>
                <a:lnTo>
                  <a:pt x="2044671" y="134768"/>
                </a:lnTo>
                <a:lnTo>
                  <a:pt x="2105025" y="13295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301">
            <a:extLst>
              <a:ext uri="{FF2B5EF4-FFF2-40B4-BE49-F238E27FC236}">
                <a16:creationId xmlns:a16="http://schemas.microsoft.com/office/drawing/2014/main" id="{BF41F4D9-C3FE-67B3-0643-5B46F4EB04A0}"/>
              </a:ext>
            </a:extLst>
          </p:cNvPr>
          <p:cNvGrpSpPr/>
          <p:nvPr/>
        </p:nvGrpSpPr>
        <p:grpSpPr>
          <a:xfrm>
            <a:off x="6230528" y="2200275"/>
            <a:ext cx="2713448" cy="1390021"/>
            <a:chOff x="6230528" y="2200275"/>
            <a:chExt cx="2713448" cy="1390021"/>
          </a:xfrm>
        </p:grpSpPr>
        <p:sp>
          <p:nvSpPr>
            <p:cNvPr id="110" name="SMARTInkShape-1205">
              <a:extLst>
                <a:ext uri="{FF2B5EF4-FFF2-40B4-BE49-F238E27FC236}">
                  <a16:creationId xmlns:a16="http://schemas.microsoft.com/office/drawing/2014/main" id="{FEEFDB44-FCA9-A976-D4FB-F9DBFB3F493A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772275" y="2200275"/>
              <a:ext cx="152401" cy="66676"/>
            </a:xfrm>
            <a:custGeom>
              <a:avLst/>
              <a:gdLst/>
              <a:ahLst/>
              <a:cxnLst/>
              <a:rect l="0" t="0" r="0" b="0"/>
              <a:pathLst>
                <a:path w="152401" h="66676">
                  <a:moveTo>
                    <a:pt x="0" y="66675"/>
                  </a:moveTo>
                  <a:lnTo>
                    <a:pt x="0" y="66675"/>
                  </a:lnTo>
                  <a:lnTo>
                    <a:pt x="17325" y="51466"/>
                  </a:lnTo>
                  <a:lnTo>
                    <a:pt x="61182" y="26951"/>
                  </a:lnTo>
                  <a:lnTo>
                    <a:pt x="105306" y="9729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206">
              <a:extLst>
                <a:ext uri="{FF2B5EF4-FFF2-40B4-BE49-F238E27FC236}">
                  <a16:creationId xmlns:a16="http://schemas.microsoft.com/office/drawing/2014/main" id="{5304D895-156E-0AE0-BF26-14C5608894DC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734175" y="2267121"/>
              <a:ext cx="122320" cy="171280"/>
            </a:xfrm>
            <a:custGeom>
              <a:avLst/>
              <a:gdLst/>
              <a:ahLst/>
              <a:cxnLst/>
              <a:rect l="0" t="0" r="0" b="0"/>
              <a:pathLst>
                <a:path w="122320" h="171280">
                  <a:moveTo>
                    <a:pt x="66675" y="37929"/>
                  </a:moveTo>
                  <a:lnTo>
                    <a:pt x="66675" y="37929"/>
                  </a:lnTo>
                  <a:lnTo>
                    <a:pt x="74213" y="20029"/>
                  </a:lnTo>
                  <a:lnTo>
                    <a:pt x="76166" y="406"/>
                  </a:lnTo>
                  <a:lnTo>
                    <a:pt x="71133" y="0"/>
                  </a:lnTo>
                  <a:lnTo>
                    <a:pt x="65834" y="2727"/>
                  </a:lnTo>
                  <a:lnTo>
                    <a:pt x="38055" y="28485"/>
                  </a:lnTo>
                  <a:lnTo>
                    <a:pt x="32789" y="36554"/>
                  </a:lnTo>
                  <a:lnTo>
                    <a:pt x="20620" y="68274"/>
                  </a:lnTo>
                  <a:lnTo>
                    <a:pt x="19516" y="83844"/>
                  </a:lnTo>
                  <a:lnTo>
                    <a:pt x="22079" y="92908"/>
                  </a:lnTo>
                  <a:lnTo>
                    <a:pt x="27292" y="102293"/>
                  </a:lnTo>
                  <a:lnTo>
                    <a:pt x="28778" y="103064"/>
                  </a:lnTo>
                  <a:lnTo>
                    <a:pt x="68213" y="110052"/>
                  </a:lnTo>
                  <a:lnTo>
                    <a:pt x="107328" y="104878"/>
                  </a:lnTo>
                  <a:lnTo>
                    <a:pt x="109653" y="105845"/>
                  </a:lnTo>
                  <a:lnTo>
                    <a:pt x="111202" y="107548"/>
                  </a:lnTo>
                  <a:lnTo>
                    <a:pt x="112234" y="109742"/>
                  </a:lnTo>
                  <a:lnTo>
                    <a:pt x="113981" y="111204"/>
                  </a:lnTo>
                  <a:lnTo>
                    <a:pt x="122319" y="113744"/>
                  </a:lnTo>
                  <a:lnTo>
                    <a:pt x="120334" y="116780"/>
                  </a:lnTo>
                  <a:lnTo>
                    <a:pt x="110435" y="127352"/>
                  </a:lnTo>
                  <a:lnTo>
                    <a:pt x="65003" y="152249"/>
                  </a:lnTo>
                  <a:lnTo>
                    <a:pt x="53232" y="157530"/>
                  </a:lnTo>
                  <a:lnTo>
                    <a:pt x="0" y="17127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207">
              <a:extLst>
                <a:ext uri="{FF2B5EF4-FFF2-40B4-BE49-F238E27FC236}">
                  <a16:creationId xmlns:a16="http://schemas.microsoft.com/office/drawing/2014/main" id="{E094C89D-366C-8965-A68A-553F0CB03F14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572250" y="2343738"/>
              <a:ext cx="161926" cy="132572"/>
            </a:xfrm>
            <a:custGeom>
              <a:avLst/>
              <a:gdLst/>
              <a:ahLst/>
              <a:cxnLst/>
              <a:rect l="0" t="0" r="0" b="0"/>
              <a:pathLst>
                <a:path w="161926" h="132572">
                  <a:moveTo>
                    <a:pt x="0" y="47037"/>
                  </a:moveTo>
                  <a:lnTo>
                    <a:pt x="0" y="47037"/>
                  </a:lnTo>
                  <a:lnTo>
                    <a:pt x="0" y="41981"/>
                  </a:lnTo>
                  <a:lnTo>
                    <a:pt x="5056" y="28723"/>
                  </a:lnTo>
                  <a:lnTo>
                    <a:pt x="19297" y="9452"/>
                  </a:lnTo>
                  <a:lnTo>
                    <a:pt x="25510" y="3874"/>
                  </a:lnTo>
                  <a:lnTo>
                    <a:pt x="31799" y="1395"/>
                  </a:lnTo>
                  <a:lnTo>
                    <a:pt x="41290" y="0"/>
                  </a:lnTo>
                  <a:lnTo>
                    <a:pt x="44460" y="1920"/>
                  </a:lnTo>
                  <a:lnTo>
                    <a:pt x="53977" y="14737"/>
                  </a:lnTo>
                  <a:lnTo>
                    <a:pt x="60327" y="25979"/>
                  </a:lnTo>
                  <a:lnTo>
                    <a:pt x="64794" y="49264"/>
                  </a:lnTo>
                  <a:lnTo>
                    <a:pt x="61061" y="71215"/>
                  </a:lnTo>
                  <a:lnTo>
                    <a:pt x="47678" y="117854"/>
                  </a:lnTo>
                  <a:lnTo>
                    <a:pt x="38229" y="132571"/>
                  </a:lnTo>
                  <a:lnTo>
                    <a:pt x="46788" y="125120"/>
                  </a:lnTo>
                  <a:lnTo>
                    <a:pt x="61958" y="117562"/>
                  </a:lnTo>
                  <a:lnTo>
                    <a:pt x="78801" y="113795"/>
                  </a:lnTo>
                  <a:lnTo>
                    <a:pt x="109934" y="98624"/>
                  </a:lnTo>
                  <a:lnTo>
                    <a:pt x="133821" y="93719"/>
                  </a:lnTo>
                  <a:lnTo>
                    <a:pt x="161925" y="7561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208">
              <a:extLst>
                <a:ext uri="{FF2B5EF4-FFF2-40B4-BE49-F238E27FC236}">
                  <a16:creationId xmlns:a16="http://schemas.microsoft.com/office/drawing/2014/main" id="{34E292D8-CC56-DC11-92B9-4823A0A27152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478252" y="2400300"/>
              <a:ext cx="51861" cy="141407"/>
            </a:xfrm>
            <a:custGeom>
              <a:avLst/>
              <a:gdLst/>
              <a:ahLst/>
              <a:cxnLst/>
              <a:rect l="0" t="0" r="0" b="0"/>
              <a:pathLst>
                <a:path w="51861" h="141407">
                  <a:moveTo>
                    <a:pt x="46373" y="47625"/>
                  </a:moveTo>
                  <a:lnTo>
                    <a:pt x="46373" y="47625"/>
                  </a:lnTo>
                  <a:lnTo>
                    <a:pt x="46373" y="42569"/>
                  </a:lnTo>
                  <a:lnTo>
                    <a:pt x="49195" y="37264"/>
                  </a:lnTo>
                  <a:lnTo>
                    <a:pt x="51429" y="34367"/>
                  </a:lnTo>
                  <a:lnTo>
                    <a:pt x="51860" y="31379"/>
                  </a:lnTo>
                  <a:lnTo>
                    <a:pt x="47304" y="20882"/>
                  </a:lnTo>
                  <a:lnTo>
                    <a:pt x="41593" y="14537"/>
                  </a:lnTo>
                  <a:lnTo>
                    <a:pt x="36134" y="11752"/>
                  </a:lnTo>
                  <a:lnTo>
                    <a:pt x="33198" y="11010"/>
                  </a:lnTo>
                  <a:lnTo>
                    <a:pt x="30181" y="11573"/>
                  </a:lnTo>
                  <a:lnTo>
                    <a:pt x="20879" y="17422"/>
                  </a:lnTo>
                  <a:lnTo>
                    <a:pt x="14582" y="22913"/>
                  </a:lnTo>
                  <a:lnTo>
                    <a:pt x="5086" y="42067"/>
                  </a:lnTo>
                  <a:lnTo>
                    <a:pt x="0" y="72554"/>
                  </a:lnTo>
                  <a:lnTo>
                    <a:pt x="1818" y="117774"/>
                  </a:lnTo>
                  <a:lnTo>
                    <a:pt x="3969" y="126141"/>
                  </a:lnTo>
                  <a:lnTo>
                    <a:pt x="7521" y="131719"/>
                  </a:lnTo>
                  <a:lnTo>
                    <a:pt x="12005" y="135437"/>
                  </a:lnTo>
                  <a:lnTo>
                    <a:pt x="25606" y="140671"/>
                  </a:lnTo>
                  <a:lnTo>
                    <a:pt x="29354" y="141406"/>
                  </a:lnTo>
                  <a:lnTo>
                    <a:pt x="32910" y="138721"/>
                  </a:lnTo>
                  <a:lnTo>
                    <a:pt x="42972" y="119772"/>
                  </a:lnTo>
                  <a:lnTo>
                    <a:pt x="49447" y="102974"/>
                  </a:lnTo>
                  <a:lnTo>
                    <a:pt x="48930" y="70610"/>
                  </a:lnTo>
                  <a:lnTo>
                    <a:pt x="39273" y="31469"/>
                  </a:lnTo>
                  <a:lnTo>
                    <a:pt x="1779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209">
              <a:extLst>
                <a:ext uri="{FF2B5EF4-FFF2-40B4-BE49-F238E27FC236}">
                  <a16:creationId xmlns:a16="http://schemas.microsoft.com/office/drawing/2014/main" id="{FB539316-7CEC-FA54-7106-EFC7410B8B7A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391275" y="25622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210">
              <a:extLst>
                <a:ext uri="{FF2B5EF4-FFF2-40B4-BE49-F238E27FC236}">
                  <a16:creationId xmlns:a16="http://schemas.microsoft.com/office/drawing/2014/main" id="{60653927-7E62-8122-AAFB-3D7434B86EEC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230528" y="2438400"/>
              <a:ext cx="92823" cy="169129"/>
            </a:xfrm>
            <a:custGeom>
              <a:avLst/>
              <a:gdLst/>
              <a:ahLst/>
              <a:cxnLst/>
              <a:rect l="0" t="0" r="0" b="0"/>
              <a:pathLst>
                <a:path w="92823" h="169129">
                  <a:moveTo>
                    <a:pt x="75022" y="57150"/>
                  </a:moveTo>
                  <a:lnTo>
                    <a:pt x="75022" y="57150"/>
                  </a:lnTo>
                  <a:lnTo>
                    <a:pt x="66821" y="48949"/>
                  </a:lnTo>
                  <a:lnTo>
                    <a:pt x="60833" y="48017"/>
                  </a:lnTo>
                  <a:lnTo>
                    <a:pt x="59213" y="46828"/>
                  </a:lnTo>
                  <a:lnTo>
                    <a:pt x="58132" y="44977"/>
                  </a:lnTo>
                  <a:lnTo>
                    <a:pt x="56257" y="37947"/>
                  </a:lnTo>
                  <a:lnTo>
                    <a:pt x="56099" y="33446"/>
                  </a:lnTo>
                  <a:lnTo>
                    <a:pt x="54998" y="31822"/>
                  </a:lnTo>
                  <a:lnTo>
                    <a:pt x="53206" y="30740"/>
                  </a:lnTo>
                  <a:lnTo>
                    <a:pt x="50953" y="30018"/>
                  </a:lnTo>
                  <a:lnTo>
                    <a:pt x="48393" y="30596"/>
                  </a:lnTo>
                  <a:lnTo>
                    <a:pt x="23472" y="47016"/>
                  </a:lnTo>
                  <a:lnTo>
                    <a:pt x="12246" y="61113"/>
                  </a:lnTo>
                  <a:lnTo>
                    <a:pt x="4789" y="77961"/>
                  </a:lnTo>
                  <a:lnTo>
                    <a:pt x="0" y="117470"/>
                  </a:lnTo>
                  <a:lnTo>
                    <a:pt x="404" y="137934"/>
                  </a:lnTo>
                  <a:lnTo>
                    <a:pt x="4110" y="150557"/>
                  </a:lnTo>
                  <a:lnTo>
                    <a:pt x="12148" y="163613"/>
                  </a:lnTo>
                  <a:lnTo>
                    <a:pt x="23795" y="167967"/>
                  </a:lnTo>
                  <a:lnTo>
                    <a:pt x="31345" y="169128"/>
                  </a:lnTo>
                  <a:lnTo>
                    <a:pt x="48202" y="164774"/>
                  </a:lnTo>
                  <a:lnTo>
                    <a:pt x="72720" y="150422"/>
                  </a:lnTo>
                  <a:lnTo>
                    <a:pt x="79837" y="144731"/>
                  </a:lnTo>
                  <a:lnTo>
                    <a:pt x="87745" y="129942"/>
                  </a:lnTo>
                  <a:lnTo>
                    <a:pt x="92822" y="84464"/>
                  </a:lnTo>
                  <a:lnTo>
                    <a:pt x="88645" y="55130"/>
                  </a:lnTo>
                  <a:lnTo>
                    <a:pt x="80705" y="38089"/>
                  </a:lnTo>
                  <a:lnTo>
                    <a:pt x="54062" y="11096"/>
                  </a:lnTo>
                  <a:lnTo>
                    <a:pt x="48349" y="7397"/>
                  </a:lnTo>
                  <a:lnTo>
                    <a:pt x="17872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211">
              <a:extLst>
                <a:ext uri="{FF2B5EF4-FFF2-40B4-BE49-F238E27FC236}">
                  <a16:creationId xmlns:a16="http://schemas.microsoft.com/office/drawing/2014/main" id="{21C763EB-2D5C-27DD-4CA3-0DDC2DDE30C5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553359" y="2919527"/>
              <a:ext cx="199867" cy="175411"/>
            </a:xfrm>
            <a:custGeom>
              <a:avLst/>
              <a:gdLst/>
              <a:ahLst/>
              <a:cxnLst/>
              <a:rect l="0" t="0" r="0" b="0"/>
              <a:pathLst>
                <a:path w="199867" h="175411">
                  <a:moveTo>
                    <a:pt x="66516" y="99898"/>
                  </a:moveTo>
                  <a:lnTo>
                    <a:pt x="66516" y="99898"/>
                  </a:lnTo>
                  <a:lnTo>
                    <a:pt x="71572" y="99898"/>
                  </a:lnTo>
                  <a:lnTo>
                    <a:pt x="72003" y="98840"/>
                  </a:lnTo>
                  <a:lnTo>
                    <a:pt x="66791" y="90765"/>
                  </a:lnTo>
                  <a:lnTo>
                    <a:pt x="66540" y="82206"/>
                  </a:lnTo>
                  <a:lnTo>
                    <a:pt x="65474" y="81753"/>
                  </a:lnTo>
                  <a:lnTo>
                    <a:pt x="61467" y="81250"/>
                  </a:lnTo>
                  <a:lnTo>
                    <a:pt x="58916" y="83233"/>
                  </a:lnTo>
                  <a:lnTo>
                    <a:pt x="26071" y="130817"/>
                  </a:lnTo>
                  <a:lnTo>
                    <a:pt x="374" y="175410"/>
                  </a:lnTo>
                  <a:lnTo>
                    <a:pt x="0" y="170838"/>
                  </a:lnTo>
                  <a:lnTo>
                    <a:pt x="2734" y="165647"/>
                  </a:lnTo>
                  <a:lnTo>
                    <a:pt x="4945" y="162780"/>
                  </a:lnTo>
                  <a:lnTo>
                    <a:pt x="15039" y="121217"/>
                  </a:lnTo>
                  <a:lnTo>
                    <a:pt x="20952" y="76789"/>
                  </a:lnTo>
                  <a:lnTo>
                    <a:pt x="35038" y="33746"/>
                  </a:lnTo>
                  <a:lnTo>
                    <a:pt x="44372" y="14211"/>
                  </a:lnTo>
                  <a:lnTo>
                    <a:pt x="60177" y="851"/>
                  </a:lnTo>
                  <a:lnTo>
                    <a:pt x="63348" y="0"/>
                  </a:lnTo>
                  <a:lnTo>
                    <a:pt x="66521" y="491"/>
                  </a:lnTo>
                  <a:lnTo>
                    <a:pt x="73926" y="4917"/>
                  </a:lnTo>
                  <a:lnTo>
                    <a:pt x="120656" y="44300"/>
                  </a:lnTo>
                  <a:lnTo>
                    <a:pt x="150404" y="64830"/>
                  </a:lnTo>
                  <a:lnTo>
                    <a:pt x="168513" y="69399"/>
                  </a:lnTo>
                  <a:lnTo>
                    <a:pt x="182227" y="70753"/>
                  </a:lnTo>
                  <a:lnTo>
                    <a:pt x="199866" y="6179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212">
              <a:extLst>
                <a:ext uri="{FF2B5EF4-FFF2-40B4-BE49-F238E27FC236}">
                  <a16:creationId xmlns:a16="http://schemas.microsoft.com/office/drawing/2014/main" id="{BCD3A2AE-1932-DBEE-5351-1B06F333E198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629793" y="2973712"/>
              <a:ext cx="85333" cy="379089"/>
            </a:xfrm>
            <a:custGeom>
              <a:avLst/>
              <a:gdLst/>
              <a:ahLst/>
              <a:cxnLst/>
              <a:rect l="0" t="0" r="0" b="0"/>
              <a:pathLst>
                <a:path w="85333" h="379089">
                  <a:moveTo>
                    <a:pt x="9132" y="55238"/>
                  </a:moveTo>
                  <a:lnTo>
                    <a:pt x="9132" y="55238"/>
                  </a:lnTo>
                  <a:lnTo>
                    <a:pt x="4076" y="50182"/>
                  </a:lnTo>
                  <a:lnTo>
                    <a:pt x="1594" y="42055"/>
                  </a:lnTo>
                  <a:lnTo>
                    <a:pt x="0" y="24647"/>
                  </a:lnTo>
                  <a:lnTo>
                    <a:pt x="2604" y="17653"/>
                  </a:lnTo>
                  <a:lnTo>
                    <a:pt x="16951" y="0"/>
                  </a:lnTo>
                  <a:lnTo>
                    <a:pt x="18578" y="421"/>
                  </a:lnTo>
                  <a:lnTo>
                    <a:pt x="23208" y="3711"/>
                  </a:lnTo>
                  <a:lnTo>
                    <a:pt x="32801" y="50187"/>
                  </a:lnTo>
                  <a:lnTo>
                    <a:pt x="36253" y="90783"/>
                  </a:lnTo>
                  <a:lnTo>
                    <a:pt x="42333" y="127859"/>
                  </a:lnTo>
                  <a:lnTo>
                    <a:pt x="47323" y="169889"/>
                  </a:lnTo>
                  <a:lnTo>
                    <a:pt x="57402" y="215038"/>
                  </a:lnTo>
                  <a:lnTo>
                    <a:pt x="66171" y="257962"/>
                  </a:lnTo>
                  <a:lnTo>
                    <a:pt x="79386" y="298187"/>
                  </a:lnTo>
                  <a:lnTo>
                    <a:pt x="84549" y="341623"/>
                  </a:lnTo>
                  <a:lnTo>
                    <a:pt x="85332" y="3790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213">
              <a:extLst>
                <a:ext uri="{FF2B5EF4-FFF2-40B4-BE49-F238E27FC236}">
                  <a16:creationId xmlns:a16="http://schemas.microsoft.com/office/drawing/2014/main" id="{619829B5-7111-3D55-3827-A6410F3E09E0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782050" y="2409825"/>
              <a:ext cx="161926" cy="57151"/>
            </a:xfrm>
            <a:custGeom>
              <a:avLst/>
              <a:gdLst/>
              <a:ahLst/>
              <a:cxnLst/>
              <a:rect l="0" t="0" r="0" b="0"/>
              <a:pathLst>
                <a:path w="161926" h="57151">
                  <a:moveTo>
                    <a:pt x="0" y="57150"/>
                  </a:moveTo>
                  <a:lnTo>
                    <a:pt x="0" y="57150"/>
                  </a:lnTo>
                  <a:lnTo>
                    <a:pt x="5057" y="57150"/>
                  </a:lnTo>
                  <a:lnTo>
                    <a:pt x="49361" y="32261"/>
                  </a:lnTo>
                  <a:lnTo>
                    <a:pt x="95479" y="1594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214">
              <a:extLst>
                <a:ext uri="{FF2B5EF4-FFF2-40B4-BE49-F238E27FC236}">
                  <a16:creationId xmlns:a16="http://schemas.microsoft.com/office/drawing/2014/main" id="{B0E7F0CC-6B6C-9691-4EB4-E135EBE7955D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8746083" y="2457863"/>
              <a:ext cx="122793" cy="189358"/>
            </a:xfrm>
            <a:custGeom>
              <a:avLst/>
              <a:gdLst/>
              <a:ahLst/>
              <a:cxnLst/>
              <a:rect l="0" t="0" r="0" b="0"/>
              <a:pathLst>
                <a:path w="122793" h="189358">
                  <a:moveTo>
                    <a:pt x="45492" y="28162"/>
                  </a:moveTo>
                  <a:lnTo>
                    <a:pt x="45492" y="28162"/>
                  </a:lnTo>
                  <a:lnTo>
                    <a:pt x="50549" y="18049"/>
                  </a:lnTo>
                  <a:lnTo>
                    <a:pt x="53098" y="15070"/>
                  </a:lnTo>
                  <a:lnTo>
                    <a:pt x="62827" y="9896"/>
                  </a:lnTo>
                  <a:lnTo>
                    <a:pt x="63779" y="6639"/>
                  </a:lnTo>
                  <a:lnTo>
                    <a:pt x="64498" y="0"/>
                  </a:lnTo>
                  <a:lnTo>
                    <a:pt x="26557" y="22404"/>
                  </a:lnTo>
                  <a:lnTo>
                    <a:pt x="12483" y="34805"/>
                  </a:lnTo>
                  <a:lnTo>
                    <a:pt x="2667" y="50356"/>
                  </a:lnTo>
                  <a:lnTo>
                    <a:pt x="0" y="58487"/>
                  </a:lnTo>
                  <a:lnTo>
                    <a:pt x="1637" y="68451"/>
                  </a:lnTo>
                  <a:lnTo>
                    <a:pt x="3556" y="74071"/>
                  </a:lnTo>
                  <a:lnTo>
                    <a:pt x="11332" y="83138"/>
                  </a:lnTo>
                  <a:lnTo>
                    <a:pt x="20784" y="89638"/>
                  </a:lnTo>
                  <a:lnTo>
                    <a:pt x="60427" y="102072"/>
                  </a:lnTo>
                  <a:lnTo>
                    <a:pt x="75669" y="106505"/>
                  </a:lnTo>
                  <a:lnTo>
                    <a:pt x="87479" y="112723"/>
                  </a:lnTo>
                  <a:lnTo>
                    <a:pt x="118611" y="134913"/>
                  </a:lnTo>
                  <a:lnTo>
                    <a:pt x="121755" y="139546"/>
                  </a:lnTo>
                  <a:lnTo>
                    <a:pt x="122792" y="144751"/>
                  </a:lnTo>
                  <a:lnTo>
                    <a:pt x="121122" y="156180"/>
                  </a:lnTo>
                  <a:lnTo>
                    <a:pt x="116853" y="168314"/>
                  </a:lnTo>
                  <a:lnTo>
                    <a:pt x="113174" y="172397"/>
                  </a:lnTo>
                  <a:lnTo>
                    <a:pt x="81007" y="184543"/>
                  </a:lnTo>
                  <a:lnTo>
                    <a:pt x="38448" y="189357"/>
                  </a:lnTo>
                  <a:lnTo>
                    <a:pt x="25428" y="188704"/>
                  </a:lnTo>
                  <a:lnTo>
                    <a:pt x="7392" y="1710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215">
              <a:extLst>
                <a:ext uri="{FF2B5EF4-FFF2-40B4-BE49-F238E27FC236}">
                  <a16:creationId xmlns:a16="http://schemas.microsoft.com/office/drawing/2014/main" id="{6476BFBE-76CA-5DD2-67B7-569D8BFAEB9D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8562975" y="2477568"/>
              <a:ext cx="161926" cy="122758"/>
            </a:xfrm>
            <a:custGeom>
              <a:avLst/>
              <a:gdLst/>
              <a:ahLst/>
              <a:cxnLst/>
              <a:rect l="0" t="0" r="0" b="0"/>
              <a:pathLst>
                <a:path w="161926" h="122758">
                  <a:moveTo>
                    <a:pt x="0" y="27507"/>
                  </a:moveTo>
                  <a:lnTo>
                    <a:pt x="0" y="27507"/>
                  </a:lnTo>
                  <a:lnTo>
                    <a:pt x="9702" y="9164"/>
                  </a:lnTo>
                  <a:lnTo>
                    <a:pt x="14190" y="4185"/>
                  </a:lnTo>
                  <a:lnTo>
                    <a:pt x="15809" y="3492"/>
                  </a:lnTo>
                  <a:lnTo>
                    <a:pt x="16890" y="4089"/>
                  </a:lnTo>
                  <a:lnTo>
                    <a:pt x="17609" y="5545"/>
                  </a:lnTo>
                  <a:lnTo>
                    <a:pt x="19148" y="5457"/>
                  </a:lnTo>
                  <a:lnTo>
                    <a:pt x="29221" y="534"/>
                  </a:lnTo>
                  <a:lnTo>
                    <a:pt x="32182" y="0"/>
                  </a:lnTo>
                  <a:lnTo>
                    <a:pt x="46458" y="4305"/>
                  </a:lnTo>
                  <a:lnTo>
                    <a:pt x="59038" y="12283"/>
                  </a:lnTo>
                  <a:lnTo>
                    <a:pt x="63281" y="18271"/>
                  </a:lnTo>
                  <a:lnTo>
                    <a:pt x="65670" y="27593"/>
                  </a:lnTo>
                  <a:lnTo>
                    <a:pt x="66004" y="30739"/>
                  </a:lnTo>
                  <a:lnTo>
                    <a:pt x="69200" y="37057"/>
                  </a:lnTo>
                  <a:lnTo>
                    <a:pt x="71533" y="40224"/>
                  </a:lnTo>
                  <a:lnTo>
                    <a:pt x="72030" y="43393"/>
                  </a:lnTo>
                  <a:lnTo>
                    <a:pt x="71303" y="46565"/>
                  </a:lnTo>
                  <a:lnTo>
                    <a:pt x="68733" y="52910"/>
                  </a:lnTo>
                  <a:lnTo>
                    <a:pt x="65797" y="71957"/>
                  </a:lnTo>
                  <a:lnTo>
                    <a:pt x="38030" y="112643"/>
                  </a:lnTo>
                  <a:lnTo>
                    <a:pt x="28580" y="122750"/>
                  </a:lnTo>
                  <a:lnTo>
                    <a:pt x="28580" y="122753"/>
                  </a:lnTo>
                  <a:lnTo>
                    <a:pt x="69279" y="122757"/>
                  </a:lnTo>
                  <a:lnTo>
                    <a:pt x="115853" y="122757"/>
                  </a:lnTo>
                  <a:lnTo>
                    <a:pt x="161925" y="1037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216">
              <a:extLst>
                <a:ext uri="{FF2B5EF4-FFF2-40B4-BE49-F238E27FC236}">
                  <a16:creationId xmlns:a16="http://schemas.microsoft.com/office/drawing/2014/main" id="{96FC09A2-0EB8-7DD9-1663-6323A745FAFB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8432023" y="2515294"/>
              <a:ext cx="82411" cy="131532"/>
            </a:xfrm>
            <a:custGeom>
              <a:avLst/>
              <a:gdLst/>
              <a:ahLst/>
              <a:cxnLst/>
              <a:rect l="0" t="0" r="0" b="0"/>
              <a:pathLst>
                <a:path w="82411" h="131532">
                  <a:moveTo>
                    <a:pt x="73802" y="46931"/>
                  </a:moveTo>
                  <a:lnTo>
                    <a:pt x="73802" y="46931"/>
                  </a:lnTo>
                  <a:lnTo>
                    <a:pt x="74860" y="31723"/>
                  </a:lnTo>
                  <a:lnTo>
                    <a:pt x="79290" y="15496"/>
                  </a:lnTo>
                  <a:lnTo>
                    <a:pt x="74733" y="1647"/>
                  </a:lnTo>
                  <a:lnTo>
                    <a:pt x="68571" y="347"/>
                  </a:lnTo>
                  <a:lnTo>
                    <a:pt x="63965" y="0"/>
                  </a:lnTo>
                  <a:lnTo>
                    <a:pt x="56024" y="2437"/>
                  </a:lnTo>
                  <a:lnTo>
                    <a:pt x="37247" y="17681"/>
                  </a:lnTo>
                  <a:lnTo>
                    <a:pt x="14214" y="42133"/>
                  </a:lnTo>
                  <a:lnTo>
                    <a:pt x="2995" y="66323"/>
                  </a:lnTo>
                  <a:lnTo>
                    <a:pt x="0" y="80597"/>
                  </a:lnTo>
                  <a:lnTo>
                    <a:pt x="1490" y="93997"/>
                  </a:lnTo>
                  <a:lnTo>
                    <a:pt x="11070" y="119845"/>
                  </a:lnTo>
                  <a:lnTo>
                    <a:pt x="16107" y="124116"/>
                  </a:lnTo>
                  <a:lnTo>
                    <a:pt x="30167" y="128860"/>
                  </a:lnTo>
                  <a:lnTo>
                    <a:pt x="50878" y="131531"/>
                  </a:lnTo>
                  <a:lnTo>
                    <a:pt x="56402" y="129790"/>
                  </a:lnTo>
                  <a:lnTo>
                    <a:pt x="65363" y="122210"/>
                  </a:lnTo>
                  <a:lnTo>
                    <a:pt x="76359" y="100986"/>
                  </a:lnTo>
                  <a:lnTo>
                    <a:pt x="82410" y="54154"/>
                  </a:lnTo>
                  <a:lnTo>
                    <a:pt x="81861" y="42733"/>
                  </a:lnTo>
                  <a:lnTo>
                    <a:pt x="78089" y="30601"/>
                  </a:lnTo>
                  <a:lnTo>
                    <a:pt x="74544" y="26519"/>
                  </a:lnTo>
                  <a:lnTo>
                    <a:pt x="54752" y="1835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217">
              <a:extLst>
                <a:ext uri="{FF2B5EF4-FFF2-40B4-BE49-F238E27FC236}">
                  <a16:creationId xmlns:a16="http://schemas.microsoft.com/office/drawing/2014/main" id="{4132E04E-080C-2FFF-7E21-B33059B294B3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391525" y="26670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4"/>
                  </a:lnTo>
                  <a:lnTo>
                    <a:pt x="1058" y="12504"/>
                  </a:lnTo>
                  <a:lnTo>
                    <a:pt x="2823" y="11511"/>
                  </a:lnTo>
                  <a:lnTo>
                    <a:pt x="5056" y="10849"/>
                  </a:lnTo>
                  <a:lnTo>
                    <a:pt x="6546" y="93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218">
              <a:extLst>
                <a:ext uri="{FF2B5EF4-FFF2-40B4-BE49-F238E27FC236}">
                  <a16:creationId xmlns:a16="http://schemas.microsoft.com/office/drawing/2014/main" id="{668DF656-5BCE-7DDA-9ED2-35AF9F60A21D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8230581" y="2572450"/>
              <a:ext cx="107962" cy="138258"/>
            </a:xfrm>
            <a:custGeom>
              <a:avLst/>
              <a:gdLst/>
              <a:ahLst/>
              <a:cxnLst/>
              <a:rect l="0" t="0" r="0" b="0"/>
              <a:pathLst>
                <a:path w="107962" h="138258">
                  <a:moveTo>
                    <a:pt x="56169" y="37400"/>
                  </a:moveTo>
                  <a:lnTo>
                    <a:pt x="56169" y="37400"/>
                  </a:lnTo>
                  <a:lnTo>
                    <a:pt x="56169" y="20066"/>
                  </a:lnTo>
                  <a:lnTo>
                    <a:pt x="51113" y="13802"/>
                  </a:lnTo>
                  <a:lnTo>
                    <a:pt x="42985" y="11037"/>
                  </a:lnTo>
                  <a:lnTo>
                    <a:pt x="37855" y="10300"/>
                  </a:lnTo>
                  <a:lnTo>
                    <a:pt x="29333" y="12303"/>
                  </a:lnTo>
                  <a:lnTo>
                    <a:pt x="25578" y="14318"/>
                  </a:lnTo>
                  <a:lnTo>
                    <a:pt x="10181" y="32325"/>
                  </a:lnTo>
                  <a:lnTo>
                    <a:pt x="3981" y="48903"/>
                  </a:lnTo>
                  <a:lnTo>
                    <a:pt x="0" y="85416"/>
                  </a:lnTo>
                  <a:lnTo>
                    <a:pt x="4367" y="108659"/>
                  </a:lnTo>
                  <a:lnTo>
                    <a:pt x="15153" y="122340"/>
                  </a:lnTo>
                  <a:lnTo>
                    <a:pt x="29474" y="133359"/>
                  </a:lnTo>
                  <a:lnTo>
                    <a:pt x="42893" y="138257"/>
                  </a:lnTo>
                  <a:lnTo>
                    <a:pt x="58736" y="134789"/>
                  </a:lnTo>
                  <a:lnTo>
                    <a:pt x="82683" y="120937"/>
                  </a:lnTo>
                  <a:lnTo>
                    <a:pt x="94411" y="110511"/>
                  </a:lnTo>
                  <a:lnTo>
                    <a:pt x="99623" y="102349"/>
                  </a:lnTo>
                  <a:lnTo>
                    <a:pt x="107615" y="81691"/>
                  </a:lnTo>
                  <a:lnTo>
                    <a:pt x="107961" y="64494"/>
                  </a:lnTo>
                  <a:lnTo>
                    <a:pt x="101338" y="26595"/>
                  </a:lnTo>
                  <a:lnTo>
                    <a:pt x="98981" y="20672"/>
                  </a:lnTo>
                  <a:lnTo>
                    <a:pt x="87897" y="11268"/>
                  </a:lnTo>
                  <a:lnTo>
                    <a:pt x="69451" y="2846"/>
                  </a:lnTo>
                  <a:lnTo>
                    <a:pt x="48680" y="0"/>
                  </a:lnTo>
                  <a:lnTo>
                    <a:pt x="39435" y="2434"/>
                  </a:lnTo>
                  <a:lnTo>
                    <a:pt x="35487" y="4564"/>
                  </a:lnTo>
                  <a:lnTo>
                    <a:pt x="32856" y="7043"/>
                  </a:lnTo>
                  <a:lnTo>
                    <a:pt x="27594" y="183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219">
              <a:extLst>
                <a:ext uri="{FF2B5EF4-FFF2-40B4-BE49-F238E27FC236}">
                  <a16:creationId xmlns:a16="http://schemas.microsoft.com/office/drawing/2014/main" id="{7334B45E-034E-7601-7143-A353FF3D7A5F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8368043" y="3076575"/>
              <a:ext cx="366328" cy="341577"/>
            </a:xfrm>
            <a:custGeom>
              <a:avLst/>
              <a:gdLst/>
              <a:ahLst/>
              <a:cxnLst/>
              <a:rect l="0" t="0" r="0" b="0"/>
              <a:pathLst>
                <a:path w="366328" h="341577">
                  <a:moveTo>
                    <a:pt x="33007" y="333375"/>
                  </a:moveTo>
                  <a:lnTo>
                    <a:pt x="33007" y="333375"/>
                  </a:lnTo>
                  <a:lnTo>
                    <a:pt x="15107" y="340914"/>
                  </a:lnTo>
                  <a:lnTo>
                    <a:pt x="11549" y="341576"/>
                  </a:lnTo>
                  <a:lnTo>
                    <a:pt x="9176" y="339901"/>
                  </a:lnTo>
                  <a:lnTo>
                    <a:pt x="0" y="316269"/>
                  </a:lnTo>
                  <a:lnTo>
                    <a:pt x="1473" y="287972"/>
                  </a:lnTo>
                  <a:lnTo>
                    <a:pt x="18724" y="252777"/>
                  </a:lnTo>
                  <a:lnTo>
                    <a:pt x="51941" y="210563"/>
                  </a:lnTo>
                  <a:lnTo>
                    <a:pt x="79982" y="171650"/>
                  </a:lnTo>
                  <a:lnTo>
                    <a:pt x="105904" y="138446"/>
                  </a:lnTo>
                  <a:lnTo>
                    <a:pt x="145557" y="111505"/>
                  </a:lnTo>
                  <a:lnTo>
                    <a:pt x="190705" y="82978"/>
                  </a:lnTo>
                  <a:lnTo>
                    <a:pt x="231781" y="61981"/>
                  </a:lnTo>
                  <a:lnTo>
                    <a:pt x="278528" y="40347"/>
                  </a:lnTo>
                  <a:lnTo>
                    <a:pt x="322357" y="22586"/>
                  </a:lnTo>
                  <a:lnTo>
                    <a:pt x="334755" y="19749"/>
                  </a:lnTo>
                  <a:lnTo>
                    <a:pt x="335773" y="18457"/>
                  </a:lnTo>
                  <a:lnTo>
                    <a:pt x="336904" y="14201"/>
                  </a:lnTo>
                  <a:lnTo>
                    <a:pt x="336145" y="12642"/>
                  </a:lnTo>
                  <a:lnTo>
                    <a:pt x="334585" y="11603"/>
                  </a:lnTo>
                  <a:lnTo>
                    <a:pt x="332483" y="10911"/>
                  </a:lnTo>
                  <a:lnTo>
                    <a:pt x="320449" y="3253"/>
                  </a:lnTo>
                  <a:lnTo>
                    <a:pt x="274564" y="286"/>
                  </a:lnTo>
                  <a:lnTo>
                    <a:pt x="227087" y="5"/>
                  </a:lnTo>
                  <a:lnTo>
                    <a:pt x="225894" y="4"/>
                  </a:lnTo>
                  <a:lnTo>
                    <a:pt x="272905" y="0"/>
                  </a:lnTo>
                  <a:lnTo>
                    <a:pt x="317931" y="0"/>
                  </a:lnTo>
                  <a:lnTo>
                    <a:pt x="359319" y="0"/>
                  </a:lnTo>
                  <a:lnTo>
                    <a:pt x="361673" y="1058"/>
                  </a:lnTo>
                  <a:lnTo>
                    <a:pt x="363242" y="2822"/>
                  </a:lnTo>
                  <a:lnTo>
                    <a:pt x="364987" y="7604"/>
                  </a:lnTo>
                  <a:lnTo>
                    <a:pt x="366327" y="36856"/>
                  </a:lnTo>
                  <a:lnTo>
                    <a:pt x="358767" y="74857"/>
                  </a:lnTo>
                  <a:lnTo>
                    <a:pt x="349047" y="118592"/>
                  </a:lnTo>
                  <a:lnTo>
                    <a:pt x="337807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220">
              <a:extLst>
                <a:ext uri="{FF2B5EF4-FFF2-40B4-BE49-F238E27FC236}">
                  <a16:creationId xmlns:a16="http://schemas.microsoft.com/office/drawing/2014/main" id="{439D1AEB-501F-982E-0654-7370A41EE5CD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6724650" y="3286125"/>
              <a:ext cx="104776" cy="114301"/>
            </a:xfrm>
            <a:custGeom>
              <a:avLst/>
              <a:gdLst/>
              <a:ahLst/>
              <a:cxnLst/>
              <a:rect l="0" t="0" r="0" b="0"/>
              <a:pathLst>
                <a:path w="104776" h="11430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10361" y="5644"/>
                  </a:lnTo>
                  <a:lnTo>
                    <a:pt x="42341" y="49758"/>
                  </a:lnTo>
                  <a:lnTo>
                    <a:pt x="104775" y="1143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221">
              <a:extLst>
                <a:ext uri="{FF2B5EF4-FFF2-40B4-BE49-F238E27FC236}">
                  <a16:creationId xmlns:a16="http://schemas.microsoft.com/office/drawing/2014/main" id="{861509FE-EEB9-5132-D448-61FFA5E52790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6657975" y="3344060"/>
              <a:ext cx="104776" cy="84941"/>
            </a:xfrm>
            <a:custGeom>
              <a:avLst/>
              <a:gdLst/>
              <a:ahLst/>
              <a:cxnLst/>
              <a:rect l="0" t="0" r="0" b="0"/>
              <a:pathLst>
                <a:path w="104776" h="84941">
                  <a:moveTo>
                    <a:pt x="0" y="18265"/>
                  </a:moveTo>
                  <a:lnTo>
                    <a:pt x="0" y="18265"/>
                  </a:lnTo>
                  <a:lnTo>
                    <a:pt x="0" y="1863"/>
                  </a:lnTo>
                  <a:lnTo>
                    <a:pt x="2117" y="980"/>
                  </a:lnTo>
                  <a:lnTo>
                    <a:pt x="10113" y="0"/>
                  </a:lnTo>
                  <a:lnTo>
                    <a:pt x="17900" y="2386"/>
                  </a:lnTo>
                  <a:lnTo>
                    <a:pt x="36579" y="17598"/>
                  </a:lnTo>
                  <a:lnTo>
                    <a:pt x="71868" y="61783"/>
                  </a:lnTo>
                  <a:lnTo>
                    <a:pt x="78861" y="73237"/>
                  </a:lnTo>
                  <a:lnTo>
                    <a:pt x="83265" y="77138"/>
                  </a:lnTo>
                  <a:lnTo>
                    <a:pt x="104775" y="849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222">
              <a:extLst>
                <a:ext uri="{FF2B5EF4-FFF2-40B4-BE49-F238E27FC236}">
                  <a16:creationId xmlns:a16="http://schemas.microsoft.com/office/drawing/2014/main" id="{591B94B7-9ABA-248D-5E12-63F05F8EE224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6505575" y="3343275"/>
              <a:ext cx="190501" cy="142876"/>
            </a:xfrm>
            <a:custGeom>
              <a:avLst/>
              <a:gdLst/>
              <a:ahLst/>
              <a:cxnLst/>
              <a:rect l="0" t="0" r="0" b="0"/>
              <a:pathLst>
                <a:path w="190501" h="142876">
                  <a:moveTo>
                    <a:pt x="0" y="0"/>
                  </a:moveTo>
                  <a:lnTo>
                    <a:pt x="0" y="0"/>
                  </a:lnTo>
                  <a:lnTo>
                    <a:pt x="45057" y="45056"/>
                  </a:lnTo>
                  <a:lnTo>
                    <a:pt x="87660" y="82603"/>
                  </a:lnTo>
                  <a:lnTo>
                    <a:pt x="134844" y="120655"/>
                  </a:lnTo>
                  <a:lnTo>
                    <a:pt x="174165" y="139153"/>
                  </a:lnTo>
                  <a:lnTo>
                    <a:pt x="190500" y="1428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223">
              <a:extLst>
                <a:ext uri="{FF2B5EF4-FFF2-40B4-BE49-F238E27FC236}">
                  <a16:creationId xmlns:a16="http://schemas.microsoft.com/office/drawing/2014/main" id="{5DBB3216-AEE9-05A4-5E05-2F73665BB38D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8328887" y="3457575"/>
              <a:ext cx="129314" cy="38101"/>
            </a:xfrm>
            <a:custGeom>
              <a:avLst/>
              <a:gdLst/>
              <a:ahLst/>
              <a:cxnLst/>
              <a:rect l="0" t="0" r="0" b="0"/>
              <a:pathLst>
                <a:path w="129314" h="38101">
                  <a:moveTo>
                    <a:pt x="5488" y="38100"/>
                  </a:moveTo>
                  <a:lnTo>
                    <a:pt x="5488" y="38100"/>
                  </a:lnTo>
                  <a:lnTo>
                    <a:pt x="0" y="38100"/>
                  </a:lnTo>
                  <a:lnTo>
                    <a:pt x="15380" y="35278"/>
                  </a:lnTo>
                  <a:lnTo>
                    <a:pt x="57199" y="21853"/>
                  </a:lnTo>
                  <a:lnTo>
                    <a:pt x="1293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224">
              <a:extLst>
                <a:ext uri="{FF2B5EF4-FFF2-40B4-BE49-F238E27FC236}">
                  <a16:creationId xmlns:a16="http://schemas.microsoft.com/office/drawing/2014/main" id="{CF8F04DB-2D18-94CF-C41E-BBA0EB6030CF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8258175" y="3381375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47559" y="39250"/>
                  </a:lnTo>
                  <a:lnTo>
                    <a:pt x="89692" y="26690"/>
                  </a:lnTo>
                  <a:lnTo>
                    <a:pt x="132814" y="12452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225">
              <a:extLst>
                <a:ext uri="{FF2B5EF4-FFF2-40B4-BE49-F238E27FC236}">
                  <a16:creationId xmlns:a16="http://schemas.microsoft.com/office/drawing/2014/main" id="{9079E0B4-0B96-78A2-0A53-0E95E76F46A7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8220075" y="3286125"/>
              <a:ext cx="180976" cy="76201"/>
            </a:xfrm>
            <a:custGeom>
              <a:avLst/>
              <a:gdLst/>
              <a:ahLst/>
              <a:cxnLst/>
              <a:rect l="0" t="0" r="0" b="0"/>
              <a:pathLst>
                <a:path w="180976" h="76201">
                  <a:moveTo>
                    <a:pt x="0" y="76200"/>
                  </a:moveTo>
                  <a:lnTo>
                    <a:pt x="0" y="76200"/>
                  </a:lnTo>
                  <a:lnTo>
                    <a:pt x="31571" y="49685"/>
                  </a:lnTo>
                  <a:lnTo>
                    <a:pt x="76595" y="29264"/>
                  </a:lnTo>
                  <a:lnTo>
                    <a:pt x="104891" y="22077"/>
                  </a:lnTo>
                  <a:lnTo>
                    <a:pt x="151356" y="11844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226">
              <a:extLst>
                <a:ext uri="{FF2B5EF4-FFF2-40B4-BE49-F238E27FC236}">
                  <a16:creationId xmlns:a16="http://schemas.microsoft.com/office/drawing/2014/main" id="{D2016DD8-5361-4683-9E2B-F1FD44019629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7686675" y="2943225"/>
              <a:ext cx="161926" cy="57151"/>
            </a:xfrm>
            <a:custGeom>
              <a:avLst/>
              <a:gdLst/>
              <a:ahLst/>
              <a:cxnLst/>
              <a:rect l="0" t="0" r="0" b="0"/>
              <a:pathLst>
                <a:path w="161926" h="57151">
                  <a:moveTo>
                    <a:pt x="0" y="57150"/>
                  </a:moveTo>
                  <a:lnTo>
                    <a:pt x="0" y="57150"/>
                  </a:lnTo>
                  <a:lnTo>
                    <a:pt x="0" y="52094"/>
                  </a:lnTo>
                  <a:lnTo>
                    <a:pt x="8467" y="46789"/>
                  </a:lnTo>
                  <a:lnTo>
                    <a:pt x="50354" y="28502"/>
                  </a:lnTo>
                  <a:lnTo>
                    <a:pt x="71364" y="19028"/>
                  </a:lnTo>
                  <a:lnTo>
                    <a:pt x="76151" y="15860"/>
                  </a:lnTo>
                  <a:lnTo>
                    <a:pt x="98058" y="11402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227">
              <a:extLst>
                <a:ext uri="{FF2B5EF4-FFF2-40B4-BE49-F238E27FC236}">
                  <a16:creationId xmlns:a16="http://schemas.microsoft.com/office/drawing/2014/main" id="{A80CB6D6-D896-1F06-A93F-7481B67FFDC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7639490" y="2991083"/>
              <a:ext cx="102099" cy="197751"/>
            </a:xfrm>
            <a:custGeom>
              <a:avLst/>
              <a:gdLst/>
              <a:ahLst/>
              <a:cxnLst/>
              <a:rect l="0" t="0" r="0" b="0"/>
              <a:pathLst>
                <a:path w="102099" h="197751">
                  <a:moveTo>
                    <a:pt x="18610" y="18817"/>
                  </a:moveTo>
                  <a:lnTo>
                    <a:pt x="18610" y="18817"/>
                  </a:lnTo>
                  <a:lnTo>
                    <a:pt x="23666" y="8704"/>
                  </a:lnTo>
                  <a:lnTo>
                    <a:pt x="26215" y="5725"/>
                  </a:lnTo>
                  <a:lnTo>
                    <a:pt x="35944" y="552"/>
                  </a:lnTo>
                  <a:lnTo>
                    <a:pt x="35457" y="290"/>
                  </a:lnTo>
                  <a:lnTo>
                    <a:pt x="32094" y="0"/>
                  </a:lnTo>
                  <a:lnTo>
                    <a:pt x="27072" y="2693"/>
                  </a:lnTo>
                  <a:lnTo>
                    <a:pt x="15225" y="13045"/>
                  </a:lnTo>
                  <a:lnTo>
                    <a:pt x="11814" y="19074"/>
                  </a:lnTo>
                  <a:lnTo>
                    <a:pt x="0" y="59704"/>
                  </a:lnTo>
                  <a:lnTo>
                    <a:pt x="1970" y="63009"/>
                  </a:lnTo>
                  <a:lnTo>
                    <a:pt x="30634" y="85477"/>
                  </a:lnTo>
                  <a:lnTo>
                    <a:pt x="68350" y="104541"/>
                  </a:lnTo>
                  <a:lnTo>
                    <a:pt x="74583" y="110891"/>
                  </a:lnTo>
                  <a:lnTo>
                    <a:pt x="88934" y="121475"/>
                  </a:lnTo>
                  <a:lnTo>
                    <a:pt x="96785" y="131824"/>
                  </a:lnTo>
                  <a:lnTo>
                    <a:pt x="100979" y="143478"/>
                  </a:lnTo>
                  <a:lnTo>
                    <a:pt x="102098" y="149549"/>
                  </a:lnTo>
                  <a:lnTo>
                    <a:pt x="100518" y="161939"/>
                  </a:lnTo>
                  <a:lnTo>
                    <a:pt x="98615" y="168207"/>
                  </a:lnTo>
                  <a:lnTo>
                    <a:pt x="90857" y="177993"/>
                  </a:lnTo>
                  <a:lnTo>
                    <a:pt x="79295" y="185870"/>
                  </a:lnTo>
                  <a:lnTo>
                    <a:pt x="55993" y="195197"/>
                  </a:lnTo>
                  <a:lnTo>
                    <a:pt x="41928" y="197750"/>
                  </a:lnTo>
                  <a:lnTo>
                    <a:pt x="28621" y="196062"/>
                  </a:lnTo>
                  <a:lnTo>
                    <a:pt x="16709" y="191784"/>
                  </a:lnTo>
                  <a:lnTo>
                    <a:pt x="7887" y="186355"/>
                  </a:lnTo>
                  <a:lnTo>
                    <a:pt x="6170" y="183426"/>
                  </a:lnTo>
                  <a:lnTo>
                    <a:pt x="9085" y="17121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228">
              <a:extLst>
                <a:ext uri="{FF2B5EF4-FFF2-40B4-BE49-F238E27FC236}">
                  <a16:creationId xmlns:a16="http://schemas.microsoft.com/office/drawing/2014/main" id="{BE8C9676-7866-4E02-5B02-389D3BBE9EFA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7431378" y="2890143"/>
              <a:ext cx="93369" cy="253108"/>
            </a:xfrm>
            <a:custGeom>
              <a:avLst/>
              <a:gdLst/>
              <a:ahLst/>
              <a:cxnLst/>
              <a:rect l="0" t="0" r="0" b="0"/>
              <a:pathLst>
                <a:path w="93369" h="253108">
                  <a:moveTo>
                    <a:pt x="83847" y="81657"/>
                  </a:moveTo>
                  <a:lnTo>
                    <a:pt x="83847" y="81657"/>
                  </a:lnTo>
                  <a:lnTo>
                    <a:pt x="83847" y="58059"/>
                  </a:lnTo>
                  <a:lnTo>
                    <a:pt x="81025" y="52472"/>
                  </a:lnTo>
                  <a:lnTo>
                    <a:pt x="77300" y="46461"/>
                  </a:lnTo>
                  <a:lnTo>
                    <a:pt x="75646" y="40262"/>
                  </a:lnTo>
                  <a:lnTo>
                    <a:pt x="74146" y="38185"/>
                  </a:lnTo>
                  <a:lnTo>
                    <a:pt x="72087" y="36800"/>
                  </a:lnTo>
                  <a:lnTo>
                    <a:pt x="69657" y="35878"/>
                  </a:lnTo>
                  <a:lnTo>
                    <a:pt x="68038" y="34204"/>
                  </a:lnTo>
                  <a:lnTo>
                    <a:pt x="66237" y="29522"/>
                  </a:lnTo>
                  <a:lnTo>
                    <a:pt x="64699" y="27851"/>
                  </a:lnTo>
                  <a:lnTo>
                    <a:pt x="60168" y="25993"/>
                  </a:lnTo>
                  <a:lnTo>
                    <a:pt x="58535" y="24440"/>
                  </a:lnTo>
                  <a:lnTo>
                    <a:pt x="56722" y="19891"/>
                  </a:lnTo>
                  <a:lnTo>
                    <a:pt x="55701" y="11380"/>
                  </a:lnTo>
                  <a:lnTo>
                    <a:pt x="54501" y="9406"/>
                  </a:lnTo>
                  <a:lnTo>
                    <a:pt x="52640" y="8089"/>
                  </a:lnTo>
                  <a:lnTo>
                    <a:pt x="46150" y="5611"/>
                  </a:lnTo>
                  <a:lnTo>
                    <a:pt x="45866" y="446"/>
                  </a:lnTo>
                  <a:lnTo>
                    <a:pt x="44767" y="0"/>
                  </a:lnTo>
                  <a:lnTo>
                    <a:pt x="35401" y="4066"/>
                  </a:lnTo>
                  <a:lnTo>
                    <a:pt x="32501" y="4529"/>
                  </a:lnTo>
                  <a:lnTo>
                    <a:pt x="26454" y="10689"/>
                  </a:lnTo>
                  <a:lnTo>
                    <a:pt x="4457" y="42012"/>
                  </a:lnTo>
                  <a:lnTo>
                    <a:pt x="0" y="70028"/>
                  </a:lnTo>
                  <a:lnTo>
                    <a:pt x="3735" y="95027"/>
                  </a:lnTo>
                  <a:lnTo>
                    <a:pt x="11544" y="110783"/>
                  </a:lnTo>
                  <a:lnTo>
                    <a:pt x="20562" y="122155"/>
                  </a:lnTo>
                  <a:lnTo>
                    <a:pt x="26792" y="126114"/>
                  </a:lnTo>
                  <a:lnTo>
                    <a:pt x="29935" y="127170"/>
                  </a:lnTo>
                  <a:lnTo>
                    <a:pt x="33089" y="126816"/>
                  </a:lnTo>
                  <a:lnTo>
                    <a:pt x="58648" y="112912"/>
                  </a:lnTo>
                  <a:lnTo>
                    <a:pt x="66650" y="106837"/>
                  </a:lnTo>
                  <a:lnTo>
                    <a:pt x="83256" y="82601"/>
                  </a:lnTo>
                  <a:lnTo>
                    <a:pt x="92965" y="63416"/>
                  </a:lnTo>
                  <a:lnTo>
                    <a:pt x="93368" y="107670"/>
                  </a:lnTo>
                  <a:lnTo>
                    <a:pt x="84729" y="154698"/>
                  </a:lnTo>
                  <a:lnTo>
                    <a:pt x="83925" y="199495"/>
                  </a:lnTo>
                  <a:lnTo>
                    <a:pt x="83847" y="25310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229">
              <a:extLst>
                <a:ext uri="{FF2B5EF4-FFF2-40B4-BE49-F238E27FC236}">
                  <a16:creationId xmlns:a16="http://schemas.microsoft.com/office/drawing/2014/main" id="{2503413B-5C28-8D07-3B1A-F23661EE7D40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7338287" y="3095625"/>
              <a:ext cx="5489" cy="9526"/>
            </a:xfrm>
            <a:custGeom>
              <a:avLst/>
              <a:gdLst/>
              <a:ahLst/>
              <a:cxnLst/>
              <a:rect l="0" t="0" r="0" b="0"/>
              <a:pathLst>
                <a:path w="5489" h="9526">
                  <a:moveTo>
                    <a:pt x="5488" y="9525"/>
                  </a:moveTo>
                  <a:lnTo>
                    <a:pt x="5488" y="9525"/>
                  </a:lnTo>
                  <a:lnTo>
                    <a:pt x="0" y="9525"/>
                  </a:lnTo>
                  <a:lnTo>
                    <a:pt x="2343" y="9525"/>
                  </a:lnTo>
                  <a:lnTo>
                    <a:pt x="3391" y="8467"/>
                  </a:lnTo>
                  <a:lnTo>
                    <a:pt x="5488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230">
              <a:extLst>
                <a:ext uri="{FF2B5EF4-FFF2-40B4-BE49-F238E27FC236}">
                  <a16:creationId xmlns:a16="http://schemas.microsoft.com/office/drawing/2014/main" id="{5B773896-194F-C32C-EF14-2D73D7B9DE8F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7143895" y="2957454"/>
              <a:ext cx="142274" cy="185160"/>
            </a:xfrm>
            <a:custGeom>
              <a:avLst/>
              <a:gdLst/>
              <a:ahLst/>
              <a:cxnLst/>
              <a:rect l="0" t="0" r="0" b="0"/>
              <a:pathLst>
                <a:path w="142274" h="185160">
                  <a:moveTo>
                    <a:pt x="104630" y="23871"/>
                  </a:moveTo>
                  <a:lnTo>
                    <a:pt x="104630" y="23871"/>
                  </a:lnTo>
                  <a:lnTo>
                    <a:pt x="104630" y="15670"/>
                  </a:lnTo>
                  <a:lnTo>
                    <a:pt x="99574" y="9682"/>
                  </a:lnTo>
                  <a:lnTo>
                    <a:pt x="94269" y="6981"/>
                  </a:lnTo>
                  <a:lnTo>
                    <a:pt x="77184" y="5247"/>
                  </a:lnTo>
                  <a:lnTo>
                    <a:pt x="59573" y="10004"/>
                  </a:lnTo>
                  <a:lnTo>
                    <a:pt x="28350" y="34497"/>
                  </a:lnTo>
                  <a:lnTo>
                    <a:pt x="17812" y="45527"/>
                  </a:lnTo>
                  <a:lnTo>
                    <a:pt x="8223" y="66876"/>
                  </a:lnTo>
                  <a:lnTo>
                    <a:pt x="2335" y="94822"/>
                  </a:lnTo>
                  <a:lnTo>
                    <a:pt x="73" y="141682"/>
                  </a:lnTo>
                  <a:lnTo>
                    <a:pt x="0" y="150036"/>
                  </a:lnTo>
                  <a:lnTo>
                    <a:pt x="2069" y="156665"/>
                  </a:lnTo>
                  <a:lnTo>
                    <a:pt x="10012" y="166851"/>
                  </a:lnTo>
                  <a:lnTo>
                    <a:pt x="31439" y="178537"/>
                  </a:lnTo>
                  <a:lnTo>
                    <a:pt x="47784" y="183645"/>
                  </a:lnTo>
                  <a:lnTo>
                    <a:pt x="69442" y="185159"/>
                  </a:lnTo>
                  <a:lnTo>
                    <a:pt x="90911" y="180550"/>
                  </a:lnTo>
                  <a:lnTo>
                    <a:pt x="110677" y="167426"/>
                  </a:lnTo>
                  <a:lnTo>
                    <a:pt x="124884" y="150132"/>
                  </a:lnTo>
                  <a:lnTo>
                    <a:pt x="129507" y="137842"/>
                  </a:lnTo>
                  <a:lnTo>
                    <a:pt x="140420" y="92503"/>
                  </a:lnTo>
                  <a:lnTo>
                    <a:pt x="142273" y="65533"/>
                  </a:lnTo>
                  <a:lnTo>
                    <a:pt x="137539" y="46210"/>
                  </a:lnTo>
                  <a:lnTo>
                    <a:pt x="129432" y="32136"/>
                  </a:lnTo>
                  <a:lnTo>
                    <a:pt x="115271" y="16207"/>
                  </a:lnTo>
                  <a:lnTo>
                    <a:pt x="103715" y="9881"/>
                  </a:lnTo>
                  <a:lnTo>
                    <a:pt x="67273" y="0"/>
                  </a:lnTo>
                  <a:lnTo>
                    <a:pt x="47480" y="48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231">
              <a:extLst>
                <a:ext uri="{FF2B5EF4-FFF2-40B4-BE49-F238E27FC236}">
                  <a16:creationId xmlns:a16="http://schemas.microsoft.com/office/drawing/2014/main" id="{BFBB96FF-FE74-C669-B5E4-7AA8E81AF440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8181975" y="3105658"/>
              <a:ext cx="57151" cy="484638"/>
            </a:xfrm>
            <a:custGeom>
              <a:avLst/>
              <a:gdLst/>
              <a:ahLst/>
              <a:cxnLst/>
              <a:rect l="0" t="0" r="0" b="0"/>
              <a:pathLst>
                <a:path w="57151" h="484638">
                  <a:moveTo>
                    <a:pt x="57150" y="18542"/>
                  </a:moveTo>
                  <a:lnTo>
                    <a:pt x="57150" y="18542"/>
                  </a:lnTo>
                  <a:lnTo>
                    <a:pt x="57150" y="0"/>
                  </a:lnTo>
                  <a:lnTo>
                    <a:pt x="52094" y="9756"/>
                  </a:lnTo>
                  <a:lnTo>
                    <a:pt x="45390" y="51291"/>
                  </a:lnTo>
                  <a:lnTo>
                    <a:pt x="37437" y="92098"/>
                  </a:lnTo>
                  <a:lnTo>
                    <a:pt x="32514" y="127434"/>
                  </a:lnTo>
                  <a:lnTo>
                    <a:pt x="30326" y="167833"/>
                  </a:lnTo>
                  <a:lnTo>
                    <a:pt x="29094" y="212002"/>
                  </a:lnTo>
                  <a:lnTo>
                    <a:pt x="22131" y="255370"/>
                  </a:lnTo>
                  <a:lnTo>
                    <a:pt x="19658" y="302977"/>
                  </a:lnTo>
                  <a:lnTo>
                    <a:pt x="16408" y="348705"/>
                  </a:lnTo>
                  <a:lnTo>
                    <a:pt x="10884" y="391970"/>
                  </a:lnTo>
                  <a:lnTo>
                    <a:pt x="8735" y="433990"/>
                  </a:lnTo>
                  <a:lnTo>
                    <a:pt x="268" y="480484"/>
                  </a:lnTo>
                  <a:lnTo>
                    <a:pt x="35" y="484637"/>
                  </a:lnTo>
                  <a:lnTo>
                    <a:pt x="0" y="4757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232">
              <a:extLst>
                <a:ext uri="{FF2B5EF4-FFF2-40B4-BE49-F238E27FC236}">
                  <a16:creationId xmlns:a16="http://schemas.microsoft.com/office/drawing/2014/main" id="{4312E029-A3E2-54E7-5CAA-3C7644B3F182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6867525" y="3048006"/>
              <a:ext cx="19051" cy="483563"/>
            </a:xfrm>
            <a:custGeom>
              <a:avLst/>
              <a:gdLst/>
              <a:ahLst/>
              <a:cxnLst/>
              <a:rect l="0" t="0" r="0" b="0"/>
              <a:pathLst>
                <a:path w="19051" h="483563">
                  <a:moveTo>
                    <a:pt x="0" y="19044"/>
                  </a:moveTo>
                  <a:lnTo>
                    <a:pt x="0" y="19044"/>
                  </a:lnTo>
                  <a:lnTo>
                    <a:pt x="19044" y="0"/>
                  </a:lnTo>
                  <a:lnTo>
                    <a:pt x="19050" y="41679"/>
                  </a:lnTo>
                  <a:lnTo>
                    <a:pt x="19050" y="84547"/>
                  </a:lnTo>
                  <a:lnTo>
                    <a:pt x="12505" y="131231"/>
                  </a:lnTo>
                  <a:lnTo>
                    <a:pt x="10408" y="164468"/>
                  </a:lnTo>
                  <a:lnTo>
                    <a:pt x="9786" y="209946"/>
                  </a:lnTo>
                  <a:lnTo>
                    <a:pt x="9603" y="247058"/>
                  </a:lnTo>
                  <a:lnTo>
                    <a:pt x="10606" y="290627"/>
                  </a:lnTo>
                  <a:lnTo>
                    <a:pt x="16078" y="335992"/>
                  </a:lnTo>
                  <a:lnTo>
                    <a:pt x="18170" y="374598"/>
                  </a:lnTo>
                  <a:lnTo>
                    <a:pt x="18935" y="419715"/>
                  </a:lnTo>
                  <a:lnTo>
                    <a:pt x="19040" y="466186"/>
                  </a:lnTo>
                  <a:lnTo>
                    <a:pt x="19049" y="483562"/>
                  </a:lnTo>
                  <a:lnTo>
                    <a:pt x="19050" y="46671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233">
              <a:extLst>
                <a:ext uri="{FF2B5EF4-FFF2-40B4-BE49-F238E27FC236}">
                  <a16:creationId xmlns:a16="http://schemas.microsoft.com/office/drawing/2014/main" id="{0BA1FAAD-6BFA-9052-148C-F900E187B2A6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6353175" y="2297571"/>
              <a:ext cx="2352512" cy="1207630"/>
            </a:xfrm>
            <a:custGeom>
              <a:avLst/>
              <a:gdLst/>
              <a:ahLst/>
              <a:cxnLst/>
              <a:rect l="0" t="0" r="0" b="0"/>
              <a:pathLst>
                <a:path w="2352512" h="1207630">
                  <a:moveTo>
                    <a:pt x="0" y="1055229"/>
                  </a:moveTo>
                  <a:lnTo>
                    <a:pt x="0" y="1055229"/>
                  </a:lnTo>
                  <a:lnTo>
                    <a:pt x="5056" y="1055229"/>
                  </a:lnTo>
                  <a:lnTo>
                    <a:pt x="10361" y="1058051"/>
                  </a:lnTo>
                  <a:lnTo>
                    <a:pt x="16246" y="1061775"/>
                  </a:lnTo>
                  <a:lnTo>
                    <a:pt x="28648" y="1064165"/>
                  </a:lnTo>
                  <a:lnTo>
                    <a:pt x="46346" y="1064637"/>
                  </a:lnTo>
                  <a:lnTo>
                    <a:pt x="70225" y="1057127"/>
                  </a:lnTo>
                  <a:lnTo>
                    <a:pt x="111762" y="1042361"/>
                  </a:lnTo>
                  <a:lnTo>
                    <a:pt x="157387" y="1029796"/>
                  </a:lnTo>
                  <a:lnTo>
                    <a:pt x="200891" y="1008893"/>
                  </a:lnTo>
                  <a:lnTo>
                    <a:pt x="240225" y="993859"/>
                  </a:lnTo>
                  <a:lnTo>
                    <a:pt x="286027" y="966832"/>
                  </a:lnTo>
                  <a:lnTo>
                    <a:pt x="321082" y="948358"/>
                  </a:lnTo>
                  <a:lnTo>
                    <a:pt x="364529" y="919709"/>
                  </a:lnTo>
                  <a:lnTo>
                    <a:pt x="411787" y="880766"/>
                  </a:lnTo>
                  <a:lnTo>
                    <a:pt x="454920" y="838386"/>
                  </a:lnTo>
                  <a:lnTo>
                    <a:pt x="500404" y="792945"/>
                  </a:lnTo>
                  <a:lnTo>
                    <a:pt x="537385" y="749423"/>
                  </a:lnTo>
                  <a:lnTo>
                    <a:pt x="581072" y="702931"/>
                  </a:lnTo>
                  <a:lnTo>
                    <a:pt x="619129" y="661893"/>
                  </a:lnTo>
                  <a:lnTo>
                    <a:pt x="644526" y="620993"/>
                  </a:lnTo>
                  <a:lnTo>
                    <a:pt x="676275" y="577509"/>
                  </a:lnTo>
                  <a:lnTo>
                    <a:pt x="713512" y="533277"/>
                  </a:lnTo>
                  <a:lnTo>
                    <a:pt x="750067" y="488185"/>
                  </a:lnTo>
                  <a:lnTo>
                    <a:pt x="783810" y="444909"/>
                  </a:lnTo>
                  <a:lnTo>
                    <a:pt x="801938" y="425143"/>
                  </a:lnTo>
                  <a:lnTo>
                    <a:pt x="806209" y="415005"/>
                  </a:lnTo>
                  <a:lnTo>
                    <a:pt x="809165" y="404501"/>
                  </a:lnTo>
                  <a:lnTo>
                    <a:pt x="819686" y="389135"/>
                  </a:lnTo>
                  <a:lnTo>
                    <a:pt x="854272" y="343703"/>
                  </a:lnTo>
                  <a:lnTo>
                    <a:pt x="882750" y="300247"/>
                  </a:lnTo>
                  <a:lnTo>
                    <a:pt x="923734" y="255388"/>
                  </a:lnTo>
                  <a:lnTo>
                    <a:pt x="926972" y="252127"/>
                  </a:lnTo>
                  <a:lnTo>
                    <a:pt x="930572" y="242859"/>
                  </a:lnTo>
                  <a:lnTo>
                    <a:pt x="933230" y="232742"/>
                  </a:lnTo>
                  <a:lnTo>
                    <a:pt x="941734" y="220039"/>
                  </a:lnTo>
                  <a:lnTo>
                    <a:pt x="979519" y="172977"/>
                  </a:lnTo>
                  <a:lnTo>
                    <a:pt x="1004705" y="143129"/>
                  </a:lnTo>
                  <a:lnTo>
                    <a:pt x="1011007" y="131985"/>
                  </a:lnTo>
                  <a:lnTo>
                    <a:pt x="1054076" y="86888"/>
                  </a:lnTo>
                  <a:lnTo>
                    <a:pt x="1077577" y="66201"/>
                  </a:lnTo>
                  <a:lnTo>
                    <a:pt x="1125079" y="33803"/>
                  </a:lnTo>
                  <a:lnTo>
                    <a:pt x="1171455" y="16593"/>
                  </a:lnTo>
                  <a:lnTo>
                    <a:pt x="1184222" y="11530"/>
                  </a:lnTo>
                  <a:lnTo>
                    <a:pt x="1228722" y="177"/>
                  </a:lnTo>
                  <a:lnTo>
                    <a:pt x="1243540" y="0"/>
                  </a:lnTo>
                  <a:lnTo>
                    <a:pt x="1284725" y="5688"/>
                  </a:lnTo>
                  <a:lnTo>
                    <a:pt x="1311287" y="9771"/>
                  </a:lnTo>
                  <a:lnTo>
                    <a:pt x="1338207" y="14861"/>
                  </a:lnTo>
                  <a:lnTo>
                    <a:pt x="1367351" y="19191"/>
                  </a:lnTo>
                  <a:lnTo>
                    <a:pt x="1382411" y="25384"/>
                  </a:lnTo>
                  <a:lnTo>
                    <a:pt x="1427722" y="51132"/>
                  </a:lnTo>
                  <a:lnTo>
                    <a:pt x="1473469" y="82354"/>
                  </a:lnTo>
                  <a:lnTo>
                    <a:pt x="1517666" y="115362"/>
                  </a:lnTo>
                  <a:lnTo>
                    <a:pt x="1530357" y="123513"/>
                  </a:lnTo>
                  <a:lnTo>
                    <a:pt x="1540231" y="136308"/>
                  </a:lnTo>
                  <a:lnTo>
                    <a:pt x="1550264" y="151520"/>
                  </a:lnTo>
                  <a:lnTo>
                    <a:pt x="1579752" y="184176"/>
                  </a:lnTo>
                  <a:lnTo>
                    <a:pt x="1612716" y="228970"/>
                  </a:lnTo>
                  <a:lnTo>
                    <a:pt x="1644625" y="269441"/>
                  </a:lnTo>
                  <a:lnTo>
                    <a:pt x="1673575" y="310087"/>
                  </a:lnTo>
                  <a:lnTo>
                    <a:pt x="1702740" y="355831"/>
                  </a:lnTo>
                  <a:lnTo>
                    <a:pt x="1712448" y="376085"/>
                  </a:lnTo>
                  <a:lnTo>
                    <a:pt x="1732589" y="399388"/>
                  </a:lnTo>
                  <a:lnTo>
                    <a:pt x="1756304" y="446726"/>
                  </a:lnTo>
                  <a:lnTo>
                    <a:pt x="1773950" y="481124"/>
                  </a:lnTo>
                  <a:lnTo>
                    <a:pt x="1783255" y="495271"/>
                  </a:lnTo>
                  <a:lnTo>
                    <a:pt x="1794776" y="522970"/>
                  </a:lnTo>
                  <a:lnTo>
                    <a:pt x="1821205" y="565334"/>
                  </a:lnTo>
                  <a:lnTo>
                    <a:pt x="1846447" y="609352"/>
                  </a:lnTo>
                  <a:lnTo>
                    <a:pt x="1874730" y="656661"/>
                  </a:lnTo>
                  <a:lnTo>
                    <a:pt x="1902599" y="698110"/>
                  </a:lnTo>
                  <a:lnTo>
                    <a:pt x="1919186" y="726689"/>
                  </a:lnTo>
                  <a:lnTo>
                    <a:pt x="1941523" y="770740"/>
                  </a:lnTo>
                  <a:lnTo>
                    <a:pt x="1965313" y="815153"/>
                  </a:lnTo>
                  <a:lnTo>
                    <a:pt x="1998832" y="861788"/>
                  </a:lnTo>
                  <a:lnTo>
                    <a:pt x="2025383" y="908114"/>
                  </a:lnTo>
                  <a:lnTo>
                    <a:pt x="2050680" y="950577"/>
                  </a:lnTo>
                  <a:lnTo>
                    <a:pt x="2087433" y="994911"/>
                  </a:lnTo>
                  <a:lnTo>
                    <a:pt x="2114483" y="1036768"/>
                  </a:lnTo>
                  <a:lnTo>
                    <a:pt x="2130415" y="1060402"/>
                  </a:lnTo>
                  <a:lnTo>
                    <a:pt x="2136771" y="1067406"/>
                  </a:lnTo>
                  <a:lnTo>
                    <a:pt x="2164905" y="1083735"/>
                  </a:lnTo>
                  <a:lnTo>
                    <a:pt x="2168681" y="1090123"/>
                  </a:lnTo>
                  <a:lnTo>
                    <a:pt x="2170358" y="1096490"/>
                  </a:lnTo>
                  <a:lnTo>
                    <a:pt x="2171864" y="1098612"/>
                  </a:lnTo>
                  <a:lnTo>
                    <a:pt x="2173925" y="1100026"/>
                  </a:lnTo>
                  <a:lnTo>
                    <a:pt x="2176359" y="1100968"/>
                  </a:lnTo>
                  <a:lnTo>
                    <a:pt x="2177979" y="1102656"/>
                  </a:lnTo>
                  <a:lnTo>
                    <a:pt x="2179783" y="1107352"/>
                  </a:lnTo>
                  <a:lnTo>
                    <a:pt x="2181323" y="1109028"/>
                  </a:lnTo>
                  <a:lnTo>
                    <a:pt x="2198522" y="1120449"/>
                  </a:lnTo>
                  <a:lnTo>
                    <a:pt x="2199496" y="1124079"/>
                  </a:lnTo>
                  <a:lnTo>
                    <a:pt x="2199755" y="1126529"/>
                  </a:lnTo>
                  <a:lnTo>
                    <a:pt x="2200987" y="1128163"/>
                  </a:lnTo>
                  <a:lnTo>
                    <a:pt x="2205177" y="1129978"/>
                  </a:lnTo>
                  <a:lnTo>
                    <a:pt x="2213487" y="1130999"/>
                  </a:lnTo>
                  <a:lnTo>
                    <a:pt x="2215433" y="1132201"/>
                  </a:lnTo>
                  <a:lnTo>
                    <a:pt x="2216731" y="1134060"/>
                  </a:lnTo>
                  <a:lnTo>
                    <a:pt x="2217596" y="1136359"/>
                  </a:lnTo>
                  <a:lnTo>
                    <a:pt x="2228925" y="1144649"/>
                  </a:lnTo>
                  <a:lnTo>
                    <a:pt x="2266241" y="1169549"/>
                  </a:lnTo>
                  <a:lnTo>
                    <a:pt x="2272985" y="1174829"/>
                  </a:lnTo>
                  <a:lnTo>
                    <a:pt x="2285939" y="1181042"/>
                  </a:lnTo>
                  <a:lnTo>
                    <a:pt x="2292323" y="1185229"/>
                  </a:lnTo>
                  <a:lnTo>
                    <a:pt x="2301866" y="1188644"/>
                  </a:lnTo>
                  <a:lnTo>
                    <a:pt x="2312692" y="1196649"/>
                  </a:lnTo>
                  <a:lnTo>
                    <a:pt x="2319074" y="1197673"/>
                  </a:lnTo>
                  <a:lnTo>
                    <a:pt x="2327668" y="1197976"/>
                  </a:lnTo>
                  <a:lnTo>
                    <a:pt x="2333799" y="1200869"/>
                  </a:lnTo>
                  <a:lnTo>
                    <a:pt x="2340053" y="1204625"/>
                  </a:lnTo>
                  <a:lnTo>
                    <a:pt x="2352511" y="1207595"/>
                  </a:lnTo>
                  <a:lnTo>
                    <a:pt x="2333625" y="120762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302">
            <a:extLst>
              <a:ext uri="{FF2B5EF4-FFF2-40B4-BE49-F238E27FC236}">
                <a16:creationId xmlns:a16="http://schemas.microsoft.com/office/drawing/2014/main" id="{6027FB87-283E-308E-9944-A0E4DDD6898B}"/>
              </a:ext>
            </a:extLst>
          </p:cNvPr>
          <p:cNvGrpSpPr/>
          <p:nvPr/>
        </p:nvGrpSpPr>
        <p:grpSpPr>
          <a:xfrm>
            <a:off x="6353683" y="3629070"/>
            <a:ext cx="1152018" cy="614921"/>
            <a:chOff x="6353683" y="3629070"/>
            <a:chExt cx="1152018" cy="614921"/>
          </a:xfrm>
        </p:grpSpPr>
        <p:sp>
          <p:nvSpPr>
            <p:cNvPr id="140" name="SMARTInkShape-1234">
              <a:extLst>
                <a:ext uri="{FF2B5EF4-FFF2-40B4-BE49-F238E27FC236}">
                  <a16:creationId xmlns:a16="http://schemas.microsoft.com/office/drawing/2014/main" id="{81CC51D6-28E7-3EAB-39D1-F3243A799F0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344497" y="4067329"/>
              <a:ext cx="161204" cy="142113"/>
            </a:xfrm>
            <a:custGeom>
              <a:avLst/>
              <a:gdLst/>
              <a:ahLst/>
              <a:cxnLst/>
              <a:rect l="0" t="0" r="0" b="0"/>
              <a:pathLst>
                <a:path w="161204" h="142113">
                  <a:moveTo>
                    <a:pt x="8803" y="37946"/>
                  </a:moveTo>
                  <a:lnTo>
                    <a:pt x="8803" y="37946"/>
                  </a:lnTo>
                  <a:lnTo>
                    <a:pt x="8803" y="32889"/>
                  </a:lnTo>
                  <a:lnTo>
                    <a:pt x="14447" y="27585"/>
                  </a:lnTo>
                  <a:lnTo>
                    <a:pt x="22953" y="22758"/>
                  </a:lnTo>
                  <a:lnTo>
                    <a:pt x="33692" y="18982"/>
                  </a:lnTo>
                  <a:lnTo>
                    <a:pt x="54267" y="3808"/>
                  </a:lnTo>
                  <a:lnTo>
                    <a:pt x="80942" y="194"/>
                  </a:lnTo>
                  <a:lnTo>
                    <a:pt x="87783" y="0"/>
                  </a:lnTo>
                  <a:lnTo>
                    <a:pt x="90031" y="1007"/>
                  </a:lnTo>
                  <a:lnTo>
                    <a:pt x="91531" y="2737"/>
                  </a:lnTo>
                  <a:lnTo>
                    <a:pt x="93196" y="7481"/>
                  </a:lnTo>
                  <a:lnTo>
                    <a:pt x="94352" y="27297"/>
                  </a:lnTo>
                  <a:lnTo>
                    <a:pt x="89419" y="44904"/>
                  </a:lnTo>
                  <a:lnTo>
                    <a:pt x="64862" y="83665"/>
                  </a:lnTo>
                  <a:lnTo>
                    <a:pt x="34060" y="116012"/>
                  </a:lnTo>
                  <a:lnTo>
                    <a:pt x="0" y="142112"/>
                  </a:lnTo>
                  <a:lnTo>
                    <a:pt x="21176" y="141542"/>
                  </a:lnTo>
                  <a:lnTo>
                    <a:pt x="67179" y="134068"/>
                  </a:lnTo>
                  <a:lnTo>
                    <a:pt x="113740" y="133311"/>
                  </a:lnTo>
                  <a:lnTo>
                    <a:pt x="143048" y="132161"/>
                  </a:lnTo>
                  <a:lnTo>
                    <a:pt x="161203" y="12367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235">
              <a:extLst>
                <a:ext uri="{FF2B5EF4-FFF2-40B4-BE49-F238E27FC236}">
                  <a16:creationId xmlns:a16="http://schemas.microsoft.com/office/drawing/2014/main" id="{3A6144F1-1D50-1856-0993-F469839BD3E1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353683" y="4124325"/>
              <a:ext cx="161418" cy="19051"/>
            </a:xfrm>
            <a:custGeom>
              <a:avLst/>
              <a:gdLst/>
              <a:ahLst/>
              <a:cxnLst/>
              <a:rect l="0" t="0" r="0" b="0"/>
              <a:pathLst>
                <a:path w="161418" h="19051">
                  <a:moveTo>
                    <a:pt x="18542" y="0"/>
                  </a:moveTo>
                  <a:lnTo>
                    <a:pt x="18542" y="0"/>
                  </a:lnTo>
                  <a:lnTo>
                    <a:pt x="18542" y="5057"/>
                  </a:lnTo>
                  <a:lnTo>
                    <a:pt x="17484" y="6546"/>
                  </a:lnTo>
                  <a:lnTo>
                    <a:pt x="15720" y="7539"/>
                  </a:lnTo>
                  <a:lnTo>
                    <a:pt x="0" y="9491"/>
                  </a:lnTo>
                  <a:lnTo>
                    <a:pt x="41141" y="9525"/>
                  </a:lnTo>
                  <a:lnTo>
                    <a:pt x="81881" y="10583"/>
                  </a:lnTo>
                  <a:lnTo>
                    <a:pt x="124922" y="18461"/>
                  </a:lnTo>
                  <a:lnTo>
                    <a:pt x="161417" y="190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236">
              <a:extLst>
                <a:ext uri="{FF2B5EF4-FFF2-40B4-BE49-F238E27FC236}">
                  <a16:creationId xmlns:a16="http://schemas.microsoft.com/office/drawing/2014/main" id="{996A94FB-277D-F409-4274-25EDE473EB72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55204" y="4057660"/>
              <a:ext cx="93288" cy="169897"/>
            </a:xfrm>
            <a:custGeom>
              <a:avLst/>
              <a:gdLst/>
              <a:ahLst/>
              <a:cxnLst/>
              <a:rect l="0" t="0" r="0" b="0"/>
              <a:pathLst>
                <a:path w="93288" h="169897">
                  <a:moveTo>
                    <a:pt x="83796" y="9515"/>
                  </a:moveTo>
                  <a:lnTo>
                    <a:pt x="83796" y="9515"/>
                  </a:lnTo>
                  <a:lnTo>
                    <a:pt x="93287" y="24"/>
                  </a:lnTo>
                  <a:lnTo>
                    <a:pt x="88255" y="0"/>
                  </a:lnTo>
                  <a:lnTo>
                    <a:pt x="75004" y="5050"/>
                  </a:lnTo>
                  <a:lnTo>
                    <a:pt x="39132" y="35638"/>
                  </a:lnTo>
                  <a:lnTo>
                    <a:pt x="14485" y="81280"/>
                  </a:lnTo>
                  <a:lnTo>
                    <a:pt x="964" y="121663"/>
                  </a:lnTo>
                  <a:lnTo>
                    <a:pt x="0" y="128731"/>
                  </a:lnTo>
                  <a:lnTo>
                    <a:pt x="4573" y="145050"/>
                  </a:lnTo>
                  <a:lnTo>
                    <a:pt x="12603" y="159711"/>
                  </a:lnTo>
                  <a:lnTo>
                    <a:pt x="19699" y="166227"/>
                  </a:lnTo>
                  <a:lnTo>
                    <a:pt x="29203" y="169123"/>
                  </a:lnTo>
                  <a:lnTo>
                    <a:pt x="34701" y="169896"/>
                  </a:lnTo>
                  <a:lnTo>
                    <a:pt x="52551" y="165926"/>
                  </a:lnTo>
                  <a:lnTo>
                    <a:pt x="71246" y="152990"/>
                  </a:lnTo>
                  <a:lnTo>
                    <a:pt x="85133" y="135752"/>
                  </a:lnTo>
                  <a:lnTo>
                    <a:pt x="90895" y="122296"/>
                  </a:lnTo>
                  <a:lnTo>
                    <a:pt x="92602" y="106549"/>
                  </a:lnTo>
                  <a:lnTo>
                    <a:pt x="90179" y="97444"/>
                  </a:lnTo>
                  <a:lnTo>
                    <a:pt x="88052" y="93534"/>
                  </a:lnTo>
                  <a:lnTo>
                    <a:pt x="84516" y="90928"/>
                  </a:lnTo>
                  <a:lnTo>
                    <a:pt x="74945" y="88032"/>
                  </a:lnTo>
                  <a:lnTo>
                    <a:pt x="60811" y="92389"/>
                  </a:lnTo>
                  <a:lnTo>
                    <a:pt x="35981" y="107377"/>
                  </a:lnTo>
                  <a:lnTo>
                    <a:pt x="7596" y="1428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237">
              <a:extLst>
                <a:ext uri="{FF2B5EF4-FFF2-40B4-BE49-F238E27FC236}">
                  <a16:creationId xmlns:a16="http://schemas.microsoft.com/office/drawing/2014/main" id="{4C9C95DF-BF28-25E5-2E8A-88D787C3C04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63575" y="4067178"/>
              <a:ext cx="142076" cy="161923"/>
            </a:xfrm>
            <a:custGeom>
              <a:avLst/>
              <a:gdLst/>
              <a:ahLst/>
              <a:cxnLst/>
              <a:rect l="0" t="0" r="0" b="0"/>
              <a:pathLst>
                <a:path w="142076" h="161923">
                  <a:moveTo>
                    <a:pt x="8725" y="47622"/>
                  </a:moveTo>
                  <a:lnTo>
                    <a:pt x="8725" y="47622"/>
                  </a:lnTo>
                  <a:lnTo>
                    <a:pt x="8725" y="33433"/>
                  </a:lnTo>
                  <a:lnTo>
                    <a:pt x="9783" y="31813"/>
                  </a:lnTo>
                  <a:lnTo>
                    <a:pt x="11547" y="30732"/>
                  </a:lnTo>
                  <a:lnTo>
                    <a:pt x="13781" y="30012"/>
                  </a:lnTo>
                  <a:lnTo>
                    <a:pt x="21982" y="23942"/>
                  </a:lnTo>
                  <a:lnTo>
                    <a:pt x="25200" y="18400"/>
                  </a:lnTo>
                  <a:lnTo>
                    <a:pt x="26058" y="15441"/>
                  </a:lnTo>
                  <a:lnTo>
                    <a:pt x="27688" y="13468"/>
                  </a:lnTo>
                  <a:lnTo>
                    <a:pt x="44979" y="3323"/>
                  </a:lnTo>
                  <a:lnTo>
                    <a:pt x="78011" y="2"/>
                  </a:lnTo>
                  <a:lnTo>
                    <a:pt x="80316" y="0"/>
                  </a:lnTo>
                  <a:lnTo>
                    <a:pt x="81853" y="1058"/>
                  </a:lnTo>
                  <a:lnTo>
                    <a:pt x="82877" y="2821"/>
                  </a:lnTo>
                  <a:lnTo>
                    <a:pt x="84014" y="8660"/>
                  </a:lnTo>
                  <a:lnTo>
                    <a:pt x="83786" y="43871"/>
                  </a:lnTo>
                  <a:lnTo>
                    <a:pt x="71657" y="89487"/>
                  </a:lnTo>
                  <a:lnTo>
                    <a:pt x="44924" y="124889"/>
                  </a:lnTo>
                  <a:lnTo>
                    <a:pt x="18110" y="144768"/>
                  </a:lnTo>
                  <a:lnTo>
                    <a:pt x="0" y="152099"/>
                  </a:lnTo>
                  <a:lnTo>
                    <a:pt x="41041" y="152394"/>
                  </a:lnTo>
                  <a:lnTo>
                    <a:pt x="84417" y="152397"/>
                  </a:lnTo>
                  <a:lnTo>
                    <a:pt x="124289" y="152397"/>
                  </a:lnTo>
                  <a:lnTo>
                    <a:pt x="142075" y="16192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238">
              <a:extLst>
                <a:ext uri="{FF2B5EF4-FFF2-40B4-BE49-F238E27FC236}">
                  <a16:creationId xmlns:a16="http://schemas.microsoft.com/office/drawing/2014/main" id="{C45481AD-020D-1FE0-1683-847FE2D0792A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77050" y="423862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239">
              <a:extLst>
                <a:ext uri="{FF2B5EF4-FFF2-40B4-BE49-F238E27FC236}">
                  <a16:creationId xmlns:a16="http://schemas.microsoft.com/office/drawing/2014/main" id="{3BFF90A2-EC99-2475-4ADA-A9202176B37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658546" y="4086792"/>
              <a:ext cx="142305" cy="157199"/>
            </a:xfrm>
            <a:custGeom>
              <a:avLst/>
              <a:gdLst/>
              <a:ahLst/>
              <a:cxnLst/>
              <a:rect l="0" t="0" r="0" b="0"/>
              <a:pathLst>
                <a:path w="142305" h="157199">
                  <a:moveTo>
                    <a:pt x="8954" y="66108"/>
                  </a:moveTo>
                  <a:lnTo>
                    <a:pt x="8954" y="66108"/>
                  </a:lnTo>
                  <a:lnTo>
                    <a:pt x="8954" y="52851"/>
                  </a:lnTo>
                  <a:lnTo>
                    <a:pt x="17154" y="26109"/>
                  </a:lnTo>
                  <a:lnTo>
                    <a:pt x="23535" y="19050"/>
                  </a:lnTo>
                  <a:lnTo>
                    <a:pt x="53112" y="1348"/>
                  </a:lnTo>
                  <a:lnTo>
                    <a:pt x="60608" y="0"/>
                  </a:lnTo>
                  <a:lnTo>
                    <a:pt x="66484" y="2508"/>
                  </a:lnTo>
                  <a:lnTo>
                    <a:pt x="69532" y="4658"/>
                  </a:lnTo>
                  <a:lnTo>
                    <a:pt x="72920" y="15513"/>
                  </a:lnTo>
                  <a:lnTo>
                    <a:pt x="75093" y="43297"/>
                  </a:lnTo>
                  <a:lnTo>
                    <a:pt x="70415" y="67816"/>
                  </a:lnTo>
                  <a:lnTo>
                    <a:pt x="51747" y="103487"/>
                  </a:lnTo>
                  <a:lnTo>
                    <a:pt x="15797" y="144773"/>
                  </a:lnTo>
                  <a:lnTo>
                    <a:pt x="9173" y="148696"/>
                  </a:lnTo>
                  <a:lnTo>
                    <a:pt x="1354" y="151213"/>
                  </a:lnTo>
                  <a:lnTo>
                    <a:pt x="713" y="152478"/>
                  </a:lnTo>
                  <a:lnTo>
                    <a:pt x="0" y="156706"/>
                  </a:lnTo>
                  <a:lnTo>
                    <a:pt x="868" y="157198"/>
                  </a:lnTo>
                  <a:lnTo>
                    <a:pt x="8204" y="153893"/>
                  </a:lnTo>
                  <a:lnTo>
                    <a:pt x="50203" y="149131"/>
                  </a:lnTo>
                  <a:lnTo>
                    <a:pt x="94119" y="142907"/>
                  </a:lnTo>
                  <a:lnTo>
                    <a:pt x="114911" y="142427"/>
                  </a:lnTo>
                  <a:lnTo>
                    <a:pt x="142304" y="15183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240">
              <a:extLst>
                <a:ext uri="{FF2B5EF4-FFF2-40B4-BE49-F238E27FC236}">
                  <a16:creationId xmlns:a16="http://schemas.microsoft.com/office/drawing/2014/main" id="{3ED99F2A-4D01-920C-169A-C0ED11640FCF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6677051" y="3814040"/>
              <a:ext cx="152375" cy="128984"/>
            </a:xfrm>
            <a:custGeom>
              <a:avLst/>
              <a:gdLst/>
              <a:ahLst/>
              <a:cxnLst/>
              <a:rect l="0" t="0" r="0" b="0"/>
              <a:pathLst>
                <a:path w="152375" h="128984">
                  <a:moveTo>
                    <a:pt x="9499" y="34060"/>
                  </a:moveTo>
                  <a:lnTo>
                    <a:pt x="9499" y="34060"/>
                  </a:lnTo>
                  <a:lnTo>
                    <a:pt x="9499" y="6819"/>
                  </a:lnTo>
                  <a:lnTo>
                    <a:pt x="8441" y="6374"/>
                  </a:lnTo>
                  <a:lnTo>
                    <a:pt x="4012" y="5749"/>
                  </a:lnTo>
                  <a:lnTo>
                    <a:pt x="6354" y="5602"/>
                  </a:lnTo>
                  <a:lnTo>
                    <a:pt x="6344" y="5563"/>
                  </a:lnTo>
                  <a:lnTo>
                    <a:pt x="3389" y="5508"/>
                  </a:lnTo>
                  <a:lnTo>
                    <a:pt x="6079" y="5495"/>
                  </a:lnTo>
                  <a:lnTo>
                    <a:pt x="6160" y="4434"/>
                  </a:lnTo>
                  <a:lnTo>
                    <a:pt x="3429" y="432"/>
                  </a:lnTo>
                  <a:lnTo>
                    <a:pt x="2277" y="0"/>
                  </a:lnTo>
                  <a:lnTo>
                    <a:pt x="1510" y="770"/>
                  </a:lnTo>
                  <a:lnTo>
                    <a:pt x="429" y="6910"/>
                  </a:lnTo>
                  <a:lnTo>
                    <a:pt x="0" y="35994"/>
                  </a:lnTo>
                  <a:lnTo>
                    <a:pt x="5467" y="56236"/>
                  </a:lnTo>
                  <a:lnTo>
                    <a:pt x="3131" y="69088"/>
                  </a:lnTo>
                  <a:lnTo>
                    <a:pt x="9033" y="110452"/>
                  </a:lnTo>
                  <a:lnTo>
                    <a:pt x="9189" y="116738"/>
                  </a:lnTo>
                  <a:lnTo>
                    <a:pt x="10351" y="120929"/>
                  </a:lnTo>
                  <a:lnTo>
                    <a:pt x="12183" y="123722"/>
                  </a:lnTo>
                  <a:lnTo>
                    <a:pt x="17673" y="128206"/>
                  </a:lnTo>
                  <a:lnTo>
                    <a:pt x="23680" y="128983"/>
                  </a:lnTo>
                  <a:lnTo>
                    <a:pt x="29207" y="126342"/>
                  </a:lnTo>
                  <a:lnTo>
                    <a:pt x="46436" y="116024"/>
                  </a:lnTo>
                  <a:lnTo>
                    <a:pt x="93905" y="100124"/>
                  </a:lnTo>
                  <a:lnTo>
                    <a:pt x="136311" y="83164"/>
                  </a:lnTo>
                  <a:lnTo>
                    <a:pt x="139549" y="83729"/>
                  </a:lnTo>
                  <a:lnTo>
                    <a:pt x="152374" y="9121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241">
              <a:extLst>
                <a:ext uri="{FF2B5EF4-FFF2-40B4-BE49-F238E27FC236}">
                  <a16:creationId xmlns:a16="http://schemas.microsoft.com/office/drawing/2014/main" id="{6B2A2FA0-CAA4-ABDD-DD5E-C86B9380CE00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6729139" y="3629070"/>
              <a:ext cx="128828" cy="283107"/>
            </a:xfrm>
            <a:custGeom>
              <a:avLst/>
              <a:gdLst/>
              <a:ahLst/>
              <a:cxnLst/>
              <a:rect l="0" t="0" r="0" b="0"/>
              <a:pathLst>
                <a:path w="128828" h="283107">
                  <a:moveTo>
                    <a:pt x="119336" y="19005"/>
                  </a:moveTo>
                  <a:lnTo>
                    <a:pt x="119336" y="19005"/>
                  </a:lnTo>
                  <a:lnTo>
                    <a:pt x="119336" y="13948"/>
                  </a:lnTo>
                  <a:lnTo>
                    <a:pt x="122158" y="8644"/>
                  </a:lnTo>
                  <a:lnTo>
                    <a:pt x="128827" y="0"/>
                  </a:lnTo>
                  <a:lnTo>
                    <a:pt x="109562" y="43269"/>
                  </a:lnTo>
                  <a:lnTo>
                    <a:pt x="92005" y="74598"/>
                  </a:lnTo>
                  <a:lnTo>
                    <a:pt x="79370" y="114382"/>
                  </a:lnTo>
                  <a:lnTo>
                    <a:pt x="63867" y="154627"/>
                  </a:lnTo>
                  <a:lnTo>
                    <a:pt x="43775" y="201011"/>
                  </a:lnTo>
                  <a:lnTo>
                    <a:pt x="20799" y="246683"/>
                  </a:lnTo>
                  <a:lnTo>
                    <a:pt x="8463" y="272548"/>
                  </a:lnTo>
                  <a:lnTo>
                    <a:pt x="7320" y="276934"/>
                  </a:lnTo>
                  <a:lnTo>
                    <a:pt x="5501" y="279857"/>
                  </a:lnTo>
                  <a:lnTo>
                    <a:pt x="3229" y="281807"/>
                  </a:lnTo>
                  <a:lnTo>
                    <a:pt x="656" y="283106"/>
                  </a:lnTo>
                  <a:lnTo>
                    <a:pt x="0" y="282914"/>
                  </a:lnTo>
                  <a:lnTo>
                    <a:pt x="5036" y="2761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303">
            <a:extLst>
              <a:ext uri="{FF2B5EF4-FFF2-40B4-BE49-F238E27FC236}">
                <a16:creationId xmlns:a16="http://schemas.microsoft.com/office/drawing/2014/main" id="{3CDFB4D1-8874-34FA-4DC3-BF2FDAD1D4BB}"/>
              </a:ext>
            </a:extLst>
          </p:cNvPr>
          <p:cNvGrpSpPr/>
          <p:nvPr/>
        </p:nvGrpSpPr>
        <p:grpSpPr>
          <a:xfrm>
            <a:off x="8143875" y="3686175"/>
            <a:ext cx="790576" cy="742951"/>
            <a:chOff x="8143875" y="3686175"/>
            <a:chExt cx="790576" cy="742951"/>
          </a:xfrm>
        </p:grpSpPr>
        <p:sp>
          <p:nvSpPr>
            <p:cNvPr id="149" name="SMARTInkShape-1242">
              <a:extLst>
                <a:ext uri="{FF2B5EF4-FFF2-40B4-BE49-F238E27FC236}">
                  <a16:creationId xmlns:a16="http://schemas.microsoft.com/office/drawing/2014/main" id="{2BB6AB26-5FD2-6603-F976-4250738458C1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43875" y="3686175"/>
              <a:ext cx="215037" cy="447676"/>
            </a:xfrm>
            <a:custGeom>
              <a:avLst/>
              <a:gdLst/>
              <a:ahLst/>
              <a:cxnLst/>
              <a:rect l="0" t="0" r="0" b="0"/>
              <a:pathLst>
                <a:path w="215037" h="447676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5644" y="10361"/>
                  </a:lnTo>
                  <a:lnTo>
                    <a:pt x="26515" y="27446"/>
                  </a:lnTo>
                  <a:lnTo>
                    <a:pt x="51021" y="60925"/>
                  </a:lnTo>
                  <a:lnTo>
                    <a:pt x="76243" y="107833"/>
                  </a:lnTo>
                  <a:lnTo>
                    <a:pt x="96552" y="143479"/>
                  </a:lnTo>
                  <a:lnTo>
                    <a:pt x="116876" y="190579"/>
                  </a:lnTo>
                  <a:lnTo>
                    <a:pt x="138785" y="233706"/>
                  </a:lnTo>
                  <a:lnTo>
                    <a:pt x="148954" y="271153"/>
                  </a:lnTo>
                  <a:lnTo>
                    <a:pt x="165064" y="318126"/>
                  </a:lnTo>
                  <a:lnTo>
                    <a:pt x="180970" y="359628"/>
                  </a:lnTo>
                  <a:lnTo>
                    <a:pt x="199860" y="399708"/>
                  </a:lnTo>
                  <a:lnTo>
                    <a:pt x="200024" y="382438"/>
                  </a:lnTo>
                  <a:lnTo>
                    <a:pt x="198965" y="381958"/>
                  </a:lnTo>
                  <a:lnTo>
                    <a:pt x="191823" y="381126"/>
                  </a:lnTo>
                  <a:lnTo>
                    <a:pt x="191088" y="378234"/>
                  </a:lnTo>
                  <a:lnTo>
                    <a:pt x="190616" y="367754"/>
                  </a:lnTo>
                  <a:lnTo>
                    <a:pt x="193373" y="361707"/>
                  </a:lnTo>
                  <a:lnTo>
                    <a:pt x="195590" y="358613"/>
                  </a:lnTo>
                  <a:lnTo>
                    <a:pt x="196011" y="354434"/>
                  </a:lnTo>
                  <a:lnTo>
                    <a:pt x="191435" y="331510"/>
                  </a:lnTo>
                  <a:lnTo>
                    <a:pt x="200023" y="286184"/>
                  </a:lnTo>
                  <a:lnTo>
                    <a:pt x="206570" y="299986"/>
                  </a:lnTo>
                  <a:lnTo>
                    <a:pt x="208667" y="313839"/>
                  </a:lnTo>
                  <a:lnTo>
                    <a:pt x="209434" y="356620"/>
                  </a:lnTo>
                  <a:lnTo>
                    <a:pt x="210601" y="402041"/>
                  </a:lnTo>
                  <a:lnTo>
                    <a:pt x="214603" y="410813"/>
                  </a:lnTo>
                  <a:lnTo>
                    <a:pt x="215036" y="414633"/>
                  </a:lnTo>
                  <a:lnTo>
                    <a:pt x="209827" y="428017"/>
                  </a:lnTo>
                  <a:lnTo>
                    <a:pt x="204574" y="428445"/>
                  </a:lnTo>
                  <a:lnTo>
                    <a:pt x="199225" y="431367"/>
                  </a:lnTo>
                  <a:lnTo>
                    <a:pt x="196317" y="433628"/>
                  </a:lnTo>
                  <a:lnTo>
                    <a:pt x="153150" y="437753"/>
                  </a:lnTo>
                  <a:lnTo>
                    <a:pt x="117263" y="438115"/>
                  </a:lnTo>
                  <a:lnTo>
                    <a:pt x="113100" y="439185"/>
                  </a:lnTo>
                  <a:lnTo>
                    <a:pt x="110324" y="440956"/>
                  </a:lnTo>
                  <a:lnTo>
                    <a:pt x="104775" y="4476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243">
              <a:extLst>
                <a:ext uri="{FF2B5EF4-FFF2-40B4-BE49-F238E27FC236}">
                  <a16:creationId xmlns:a16="http://schemas.microsoft.com/office/drawing/2014/main" id="{164C1C59-ACB7-7D13-303D-4212E08FF52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8143891" y="4267248"/>
              <a:ext cx="161910" cy="152353"/>
            </a:xfrm>
            <a:custGeom>
              <a:avLst/>
              <a:gdLst/>
              <a:ahLst/>
              <a:cxnLst/>
              <a:rect l="0" t="0" r="0" b="0"/>
              <a:pathLst>
                <a:path w="161910" h="152353">
                  <a:moveTo>
                    <a:pt x="9509" y="38052"/>
                  </a:moveTo>
                  <a:lnTo>
                    <a:pt x="9509" y="38052"/>
                  </a:lnTo>
                  <a:lnTo>
                    <a:pt x="9509" y="32995"/>
                  </a:lnTo>
                  <a:lnTo>
                    <a:pt x="12331" y="27691"/>
                  </a:lnTo>
                  <a:lnTo>
                    <a:pt x="31899" y="6253"/>
                  </a:lnTo>
                  <a:lnTo>
                    <a:pt x="38158" y="2753"/>
                  </a:lnTo>
                  <a:lnTo>
                    <a:pt x="46583" y="1196"/>
                  </a:lnTo>
                  <a:lnTo>
                    <a:pt x="79900" y="0"/>
                  </a:lnTo>
                  <a:lnTo>
                    <a:pt x="85949" y="2796"/>
                  </a:lnTo>
                  <a:lnTo>
                    <a:pt x="89044" y="5023"/>
                  </a:lnTo>
                  <a:lnTo>
                    <a:pt x="90049" y="9683"/>
                  </a:lnTo>
                  <a:lnTo>
                    <a:pt x="88342" y="23327"/>
                  </a:lnTo>
                  <a:lnTo>
                    <a:pt x="68156" y="64374"/>
                  </a:lnTo>
                  <a:lnTo>
                    <a:pt x="54755" y="85009"/>
                  </a:lnTo>
                  <a:lnTo>
                    <a:pt x="26129" y="115222"/>
                  </a:lnTo>
                  <a:lnTo>
                    <a:pt x="0" y="133289"/>
                  </a:lnTo>
                  <a:lnTo>
                    <a:pt x="42799" y="134360"/>
                  </a:lnTo>
                  <a:lnTo>
                    <a:pt x="89956" y="142238"/>
                  </a:lnTo>
                  <a:lnTo>
                    <a:pt x="125231" y="143808"/>
                  </a:lnTo>
                  <a:lnTo>
                    <a:pt x="161909" y="1523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244">
              <a:extLst>
                <a:ext uri="{FF2B5EF4-FFF2-40B4-BE49-F238E27FC236}">
                  <a16:creationId xmlns:a16="http://schemas.microsoft.com/office/drawing/2014/main" id="{192B4FA0-D3E2-AB91-32CF-5D6AC1964E9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8353425" y="44005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1324"/>
                  </a:lnTo>
                  <a:lnTo>
                    <a:pt x="1058" y="88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245">
              <a:extLst>
                <a:ext uri="{FF2B5EF4-FFF2-40B4-BE49-F238E27FC236}">
                  <a16:creationId xmlns:a16="http://schemas.microsoft.com/office/drawing/2014/main" id="{706930A8-73F3-549D-32F0-F5CE3854F54E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8420695" y="4286295"/>
              <a:ext cx="151806" cy="123781"/>
            </a:xfrm>
            <a:custGeom>
              <a:avLst/>
              <a:gdLst/>
              <a:ahLst/>
              <a:cxnLst/>
              <a:rect l="0" t="0" r="0" b="0"/>
              <a:pathLst>
                <a:path w="151806" h="123781">
                  <a:moveTo>
                    <a:pt x="8930" y="38055"/>
                  </a:moveTo>
                  <a:lnTo>
                    <a:pt x="8930" y="38055"/>
                  </a:lnTo>
                  <a:lnTo>
                    <a:pt x="8930" y="24798"/>
                  </a:lnTo>
                  <a:lnTo>
                    <a:pt x="9988" y="22867"/>
                  </a:lnTo>
                  <a:lnTo>
                    <a:pt x="11753" y="21580"/>
                  </a:lnTo>
                  <a:lnTo>
                    <a:pt x="16535" y="19091"/>
                  </a:lnTo>
                  <a:lnTo>
                    <a:pt x="34440" y="3917"/>
                  </a:lnTo>
                  <a:lnTo>
                    <a:pt x="43888" y="1129"/>
                  </a:lnTo>
                  <a:lnTo>
                    <a:pt x="69257" y="0"/>
                  </a:lnTo>
                  <a:lnTo>
                    <a:pt x="75606" y="2797"/>
                  </a:lnTo>
                  <a:lnTo>
                    <a:pt x="78781" y="5025"/>
                  </a:lnTo>
                  <a:lnTo>
                    <a:pt x="82307" y="10322"/>
                  </a:lnTo>
                  <a:lnTo>
                    <a:pt x="83875" y="18321"/>
                  </a:lnTo>
                  <a:lnTo>
                    <a:pt x="83701" y="38558"/>
                  </a:lnTo>
                  <a:lnTo>
                    <a:pt x="71824" y="64567"/>
                  </a:lnTo>
                  <a:lnTo>
                    <a:pt x="57669" y="82834"/>
                  </a:lnTo>
                  <a:lnTo>
                    <a:pt x="48936" y="89707"/>
                  </a:lnTo>
                  <a:lnTo>
                    <a:pt x="16716" y="108141"/>
                  </a:lnTo>
                  <a:lnTo>
                    <a:pt x="0" y="123229"/>
                  </a:lnTo>
                  <a:lnTo>
                    <a:pt x="17771" y="123732"/>
                  </a:lnTo>
                  <a:lnTo>
                    <a:pt x="47718" y="118283"/>
                  </a:lnTo>
                  <a:lnTo>
                    <a:pt x="86683" y="122847"/>
                  </a:lnTo>
                  <a:lnTo>
                    <a:pt x="151805" y="12378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246">
              <a:extLst>
                <a:ext uri="{FF2B5EF4-FFF2-40B4-BE49-F238E27FC236}">
                  <a16:creationId xmlns:a16="http://schemas.microsoft.com/office/drawing/2014/main" id="{8D888CA2-47C4-CE33-42FB-02FCAE2B8111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620125" y="4280863"/>
              <a:ext cx="83955" cy="147587"/>
            </a:xfrm>
            <a:custGeom>
              <a:avLst/>
              <a:gdLst/>
              <a:ahLst/>
              <a:cxnLst/>
              <a:rect l="0" t="0" r="0" b="0"/>
              <a:pathLst>
                <a:path w="83955" h="147587">
                  <a:moveTo>
                    <a:pt x="57150" y="24437"/>
                  </a:moveTo>
                  <a:lnTo>
                    <a:pt x="57150" y="24437"/>
                  </a:lnTo>
                  <a:lnTo>
                    <a:pt x="62207" y="19380"/>
                  </a:lnTo>
                  <a:lnTo>
                    <a:pt x="64688" y="14076"/>
                  </a:lnTo>
                  <a:lnTo>
                    <a:pt x="66640" y="481"/>
                  </a:lnTo>
                  <a:lnTo>
                    <a:pt x="65594" y="0"/>
                  </a:lnTo>
                  <a:lnTo>
                    <a:pt x="61609" y="2287"/>
                  </a:lnTo>
                  <a:lnTo>
                    <a:pt x="34617" y="29057"/>
                  </a:lnTo>
                  <a:lnTo>
                    <a:pt x="9692" y="72147"/>
                  </a:lnTo>
                  <a:lnTo>
                    <a:pt x="4307" y="86917"/>
                  </a:lnTo>
                  <a:lnTo>
                    <a:pt x="2335" y="115857"/>
                  </a:lnTo>
                  <a:lnTo>
                    <a:pt x="5624" y="127863"/>
                  </a:lnTo>
                  <a:lnTo>
                    <a:pt x="13426" y="140571"/>
                  </a:lnTo>
                  <a:lnTo>
                    <a:pt x="25017" y="144844"/>
                  </a:lnTo>
                  <a:lnTo>
                    <a:pt x="48216" y="147586"/>
                  </a:lnTo>
                  <a:lnTo>
                    <a:pt x="56000" y="145140"/>
                  </a:lnTo>
                  <a:lnTo>
                    <a:pt x="71107" y="134056"/>
                  </a:lnTo>
                  <a:lnTo>
                    <a:pt x="79747" y="120534"/>
                  </a:lnTo>
                  <a:lnTo>
                    <a:pt x="83954" y="103122"/>
                  </a:lnTo>
                  <a:lnTo>
                    <a:pt x="82115" y="93628"/>
                  </a:lnTo>
                  <a:lnTo>
                    <a:pt x="80143" y="89614"/>
                  </a:lnTo>
                  <a:lnTo>
                    <a:pt x="76712" y="86939"/>
                  </a:lnTo>
                  <a:lnTo>
                    <a:pt x="67256" y="83966"/>
                  </a:lnTo>
                  <a:lnTo>
                    <a:pt x="44975" y="82292"/>
                  </a:lnTo>
                  <a:lnTo>
                    <a:pt x="23320" y="86852"/>
                  </a:lnTo>
                  <a:lnTo>
                    <a:pt x="8557" y="94907"/>
                  </a:lnTo>
                  <a:lnTo>
                    <a:pt x="0" y="11016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247">
              <a:extLst>
                <a:ext uri="{FF2B5EF4-FFF2-40B4-BE49-F238E27FC236}">
                  <a16:creationId xmlns:a16="http://schemas.microsoft.com/office/drawing/2014/main" id="{4C42518E-8515-5FD7-8849-C0B16AF5CCBD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772568" y="4295786"/>
              <a:ext cx="161883" cy="133340"/>
            </a:xfrm>
            <a:custGeom>
              <a:avLst/>
              <a:gdLst/>
              <a:ahLst/>
              <a:cxnLst/>
              <a:rect l="0" t="0" r="0" b="0"/>
              <a:pathLst>
                <a:path w="161883" h="133340">
                  <a:moveTo>
                    <a:pt x="19007" y="28564"/>
                  </a:moveTo>
                  <a:lnTo>
                    <a:pt x="19007" y="28564"/>
                  </a:lnTo>
                  <a:lnTo>
                    <a:pt x="19007" y="14375"/>
                  </a:lnTo>
                  <a:lnTo>
                    <a:pt x="20065" y="12755"/>
                  </a:lnTo>
                  <a:lnTo>
                    <a:pt x="21831" y="11674"/>
                  </a:lnTo>
                  <a:lnTo>
                    <a:pt x="24064" y="10954"/>
                  </a:lnTo>
                  <a:lnTo>
                    <a:pt x="36342" y="1440"/>
                  </a:lnTo>
                  <a:lnTo>
                    <a:pt x="79251" y="0"/>
                  </a:lnTo>
                  <a:lnTo>
                    <a:pt x="81395" y="1054"/>
                  </a:lnTo>
                  <a:lnTo>
                    <a:pt x="82824" y="2816"/>
                  </a:lnTo>
                  <a:lnTo>
                    <a:pt x="90175" y="18304"/>
                  </a:lnTo>
                  <a:lnTo>
                    <a:pt x="90148" y="29648"/>
                  </a:lnTo>
                  <a:lnTo>
                    <a:pt x="81506" y="54178"/>
                  </a:lnTo>
                  <a:lnTo>
                    <a:pt x="55168" y="87026"/>
                  </a:lnTo>
                  <a:lnTo>
                    <a:pt x="13112" y="120560"/>
                  </a:lnTo>
                  <a:lnTo>
                    <a:pt x="8273" y="122368"/>
                  </a:lnTo>
                  <a:lnTo>
                    <a:pt x="0" y="123807"/>
                  </a:lnTo>
                  <a:lnTo>
                    <a:pt x="13219" y="123814"/>
                  </a:lnTo>
                  <a:lnTo>
                    <a:pt x="55127" y="132015"/>
                  </a:lnTo>
                  <a:lnTo>
                    <a:pt x="96933" y="133164"/>
                  </a:lnTo>
                  <a:lnTo>
                    <a:pt x="144042" y="133323"/>
                  </a:lnTo>
                  <a:lnTo>
                    <a:pt x="161882" y="13333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305">
            <a:extLst>
              <a:ext uri="{FF2B5EF4-FFF2-40B4-BE49-F238E27FC236}">
                <a16:creationId xmlns:a16="http://schemas.microsoft.com/office/drawing/2014/main" id="{A897CD3C-AA63-9990-D311-94C8474A411B}"/>
              </a:ext>
            </a:extLst>
          </p:cNvPr>
          <p:cNvGrpSpPr/>
          <p:nvPr/>
        </p:nvGrpSpPr>
        <p:grpSpPr>
          <a:xfrm>
            <a:off x="3733800" y="2476537"/>
            <a:ext cx="600076" cy="590514"/>
            <a:chOff x="3733800" y="2476537"/>
            <a:chExt cx="600076" cy="590514"/>
          </a:xfrm>
        </p:grpSpPr>
        <p:sp>
          <p:nvSpPr>
            <p:cNvPr id="156" name="SMARTInkShape-1248">
              <a:extLst>
                <a:ext uri="{FF2B5EF4-FFF2-40B4-BE49-F238E27FC236}">
                  <a16:creationId xmlns:a16="http://schemas.microsoft.com/office/drawing/2014/main" id="{3C41381E-A379-394B-0622-B5C49D904B90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3952875" y="28956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79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249">
              <a:extLst>
                <a:ext uri="{FF2B5EF4-FFF2-40B4-BE49-F238E27FC236}">
                  <a16:creationId xmlns:a16="http://schemas.microsoft.com/office/drawing/2014/main" id="{0C68AAC9-F4D4-A7DC-612E-8131348F5A00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844428" y="2812035"/>
              <a:ext cx="64359" cy="100069"/>
            </a:xfrm>
            <a:custGeom>
              <a:avLst/>
              <a:gdLst/>
              <a:ahLst/>
              <a:cxnLst/>
              <a:rect l="0" t="0" r="0" b="0"/>
              <a:pathLst>
                <a:path w="64359" h="100069">
                  <a:moveTo>
                    <a:pt x="60822" y="16890"/>
                  </a:moveTo>
                  <a:lnTo>
                    <a:pt x="60822" y="16890"/>
                  </a:lnTo>
                  <a:lnTo>
                    <a:pt x="60822" y="11834"/>
                  </a:lnTo>
                  <a:lnTo>
                    <a:pt x="59764" y="10344"/>
                  </a:lnTo>
                  <a:lnTo>
                    <a:pt x="58000" y="9351"/>
                  </a:lnTo>
                  <a:lnTo>
                    <a:pt x="52621" y="7757"/>
                  </a:lnTo>
                  <a:lnTo>
                    <a:pt x="41576" y="7481"/>
                  </a:lnTo>
                  <a:lnTo>
                    <a:pt x="30749" y="13061"/>
                  </a:lnTo>
                  <a:lnTo>
                    <a:pt x="19939" y="22597"/>
                  </a:lnTo>
                  <a:lnTo>
                    <a:pt x="7904" y="40923"/>
                  </a:lnTo>
                  <a:lnTo>
                    <a:pt x="966" y="57205"/>
                  </a:lnTo>
                  <a:lnTo>
                    <a:pt x="0" y="72202"/>
                  </a:lnTo>
                  <a:lnTo>
                    <a:pt x="3099" y="84865"/>
                  </a:lnTo>
                  <a:lnTo>
                    <a:pt x="8003" y="94020"/>
                  </a:lnTo>
                  <a:lnTo>
                    <a:pt x="13711" y="98795"/>
                  </a:lnTo>
                  <a:lnTo>
                    <a:pt x="16714" y="100068"/>
                  </a:lnTo>
                  <a:lnTo>
                    <a:pt x="28519" y="95839"/>
                  </a:lnTo>
                  <a:lnTo>
                    <a:pt x="42231" y="86903"/>
                  </a:lnTo>
                  <a:lnTo>
                    <a:pt x="59658" y="63920"/>
                  </a:lnTo>
                  <a:lnTo>
                    <a:pt x="63221" y="57769"/>
                  </a:lnTo>
                  <a:lnTo>
                    <a:pt x="64358" y="42466"/>
                  </a:lnTo>
                  <a:lnTo>
                    <a:pt x="61029" y="5129"/>
                  </a:lnTo>
                  <a:lnTo>
                    <a:pt x="58843" y="2700"/>
                  </a:lnTo>
                  <a:lnTo>
                    <a:pt x="50770" y="0"/>
                  </a:lnTo>
                  <a:lnTo>
                    <a:pt x="46713" y="338"/>
                  </a:lnTo>
                  <a:lnTo>
                    <a:pt x="32247" y="73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250">
              <a:extLst>
                <a:ext uri="{FF2B5EF4-FFF2-40B4-BE49-F238E27FC236}">
                  <a16:creationId xmlns:a16="http://schemas.microsoft.com/office/drawing/2014/main" id="{72B10E11-670F-AFFC-CF15-9B36522A5B3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996736" y="2857500"/>
              <a:ext cx="41865" cy="83272"/>
            </a:xfrm>
            <a:custGeom>
              <a:avLst/>
              <a:gdLst/>
              <a:ahLst/>
              <a:cxnLst/>
              <a:rect l="0" t="0" r="0" b="0"/>
              <a:pathLst>
                <a:path w="41865" h="83272">
                  <a:moveTo>
                    <a:pt x="41864" y="9525"/>
                  </a:moveTo>
                  <a:lnTo>
                    <a:pt x="41864" y="9525"/>
                  </a:lnTo>
                  <a:lnTo>
                    <a:pt x="41864" y="392"/>
                  </a:lnTo>
                  <a:lnTo>
                    <a:pt x="33663" y="35"/>
                  </a:lnTo>
                  <a:lnTo>
                    <a:pt x="22618" y="5067"/>
                  </a:lnTo>
                  <a:lnTo>
                    <a:pt x="14613" y="16010"/>
                  </a:lnTo>
                  <a:lnTo>
                    <a:pt x="850" y="43849"/>
                  </a:lnTo>
                  <a:lnTo>
                    <a:pt x="0" y="56883"/>
                  </a:lnTo>
                  <a:lnTo>
                    <a:pt x="3020" y="77441"/>
                  </a:lnTo>
                  <a:lnTo>
                    <a:pt x="5385" y="80202"/>
                  </a:lnTo>
                  <a:lnTo>
                    <a:pt x="13656" y="83271"/>
                  </a:lnTo>
                  <a:lnTo>
                    <a:pt x="17768" y="83030"/>
                  </a:lnTo>
                  <a:lnTo>
                    <a:pt x="25158" y="79941"/>
                  </a:lnTo>
                  <a:lnTo>
                    <a:pt x="31969" y="69396"/>
                  </a:lnTo>
                  <a:lnTo>
                    <a:pt x="38932" y="48431"/>
                  </a:lnTo>
                  <a:lnTo>
                    <a:pt x="41285" y="22384"/>
                  </a:lnTo>
                  <a:lnTo>
                    <a:pt x="38785" y="12418"/>
                  </a:lnTo>
                  <a:lnTo>
                    <a:pt x="36636" y="8279"/>
                  </a:lnTo>
                  <a:lnTo>
                    <a:pt x="34145" y="5519"/>
                  </a:lnTo>
                  <a:lnTo>
                    <a:pt x="22814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251">
              <a:extLst>
                <a:ext uri="{FF2B5EF4-FFF2-40B4-BE49-F238E27FC236}">
                  <a16:creationId xmlns:a16="http://schemas.microsoft.com/office/drawing/2014/main" id="{CCF34779-6ADC-7B32-DA3E-71ED008B9408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076700" y="2858858"/>
              <a:ext cx="95251" cy="84366"/>
            </a:xfrm>
            <a:custGeom>
              <a:avLst/>
              <a:gdLst/>
              <a:ahLst/>
              <a:cxnLst/>
              <a:rect l="0" t="0" r="0" b="0"/>
              <a:pathLst>
                <a:path w="95251" h="84366">
                  <a:moveTo>
                    <a:pt x="0" y="17692"/>
                  </a:moveTo>
                  <a:lnTo>
                    <a:pt x="0" y="17692"/>
                  </a:lnTo>
                  <a:lnTo>
                    <a:pt x="0" y="12636"/>
                  </a:lnTo>
                  <a:lnTo>
                    <a:pt x="1058" y="11146"/>
                  </a:lnTo>
                  <a:lnTo>
                    <a:pt x="2822" y="10153"/>
                  </a:lnTo>
                  <a:lnTo>
                    <a:pt x="13257" y="8559"/>
                  </a:lnTo>
                  <a:lnTo>
                    <a:pt x="15188" y="7370"/>
                  </a:lnTo>
                  <a:lnTo>
                    <a:pt x="16475" y="5520"/>
                  </a:lnTo>
                  <a:lnTo>
                    <a:pt x="17333" y="3227"/>
                  </a:lnTo>
                  <a:lnTo>
                    <a:pt x="18964" y="1698"/>
                  </a:lnTo>
                  <a:lnTo>
                    <a:pt x="23598" y="0"/>
                  </a:lnTo>
                  <a:lnTo>
                    <a:pt x="26315" y="606"/>
                  </a:lnTo>
                  <a:lnTo>
                    <a:pt x="32157" y="4101"/>
                  </a:lnTo>
                  <a:lnTo>
                    <a:pt x="34137" y="6515"/>
                  </a:lnTo>
                  <a:lnTo>
                    <a:pt x="36339" y="12019"/>
                  </a:lnTo>
                  <a:lnTo>
                    <a:pt x="37945" y="38653"/>
                  </a:lnTo>
                  <a:lnTo>
                    <a:pt x="32387" y="48527"/>
                  </a:lnTo>
                  <a:lnTo>
                    <a:pt x="14260" y="70710"/>
                  </a:lnTo>
                  <a:lnTo>
                    <a:pt x="9580" y="84190"/>
                  </a:lnTo>
                  <a:lnTo>
                    <a:pt x="54582" y="84365"/>
                  </a:lnTo>
                  <a:lnTo>
                    <a:pt x="78436" y="83308"/>
                  </a:lnTo>
                  <a:lnTo>
                    <a:pt x="95250" y="7484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252">
              <a:extLst>
                <a:ext uri="{FF2B5EF4-FFF2-40B4-BE49-F238E27FC236}">
                  <a16:creationId xmlns:a16="http://schemas.microsoft.com/office/drawing/2014/main" id="{A07A563E-C9F8-B832-5CCC-2E4BF91B46BE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186937" y="2843010"/>
              <a:ext cx="68742" cy="109741"/>
            </a:xfrm>
            <a:custGeom>
              <a:avLst/>
              <a:gdLst/>
              <a:ahLst/>
              <a:cxnLst/>
              <a:rect l="0" t="0" r="0" b="0"/>
              <a:pathLst>
                <a:path w="68742" h="109741">
                  <a:moveTo>
                    <a:pt x="23113" y="24015"/>
                  </a:moveTo>
                  <a:lnTo>
                    <a:pt x="23113" y="24015"/>
                  </a:lnTo>
                  <a:lnTo>
                    <a:pt x="39515" y="7613"/>
                  </a:lnTo>
                  <a:lnTo>
                    <a:pt x="39340" y="5672"/>
                  </a:lnTo>
                  <a:lnTo>
                    <a:pt x="36322" y="693"/>
                  </a:lnTo>
                  <a:lnTo>
                    <a:pt x="35094" y="0"/>
                  </a:lnTo>
                  <a:lnTo>
                    <a:pt x="34275" y="597"/>
                  </a:lnTo>
                  <a:lnTo>
                    <a:pt x="33729" y="2053"/>
                  </a:lnTo>
                  <a:lnTo>
                    <a:pt x="1143" y="27279"/>
                  </a:lnTo>
                  <a:lnTo>
                    <a:pt x="0" y="30425"/>
                  </a:lnTo>
                  <a:lnTo>
                    <a:pt x="296" y="33580"/>
                  </a:lnTo>
                  <a:lnTo>
                    <a:pt x="2947" y="43077"/>
                  </a:lnTo>
                  <a:lnTo>
                    <a:pt x="3319" y="46248"/>
                  </a:lnTo>
                  <a:lnTo>
                    <a:pt x="6554" y="52594"/>
                  </a:lnTo>
                  <a:lnTo>
                    <a:pt x="8899" y="55767"/>
                  </a:lnTo>
                  <a:lnTo>
                    <a:pt x="14326" y="59294"/>
                  </a:lnTo>
                  <a:lnTo>
                    <a:pt x="26434" y="61557"/>
                  </a:lnTo>
                  <a:lnTo>
                    <a:pt x="63999" y="62100"/>
                  </a:lnTo>
                  <a:lnTo>
                    <a:pt x="66246" y="63164"/>
                  </a:lnTo>
                  <a:lnTo>
                    <a:pt x="67743" y="64931"/>
                  </a:lnTo>
                  <a:lnTo>
                    <a:pt x="68741" y="67167"/>
                  </a:lnTo>
                  <a:lnTo>
                    <a:pt x="68349" y="69717"/>
                  </a:lnTo>
                  <a:lnTo>
                    <a:pt x="62739" y="78361"/>
                  </a:lnTo>
                  <a:lnTo>
                    <a:pt x="55432" y="87625"/>
                  </a:lnTo>
                  <a:lnTo>
                    <a:pt x="52181" y="98348"/>
                  </a:lnTo>
                  <a:lnTo>
                    <a:pt x="41721" y="104719"/>
                  </a:lnTo>
                  <a:lnTo>
                    <a:pt x="20282" y="108748"/>
                  </a:lnTo>
                  <a:lnTo>
                    <a:pt x="4063" y="10974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253">
              <a:extLst>
                <a:ext uri="{FF2B5EF4-FFF2-40B4-BE49-F238E27FC236}">
                  <a16:creationId xmlns:a16="http://schemas.microsoft.com/office/drawing/2014/main" id="{4D8C1359-CBB9-C5F7-F604-9957FCB82222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276725" y="2962275"/>
              <a:ext cx="57151" cy="104776"/>
            </a:xfrm>
            <a:custGeom>
              <a:avLst/>
              <a:gdLst/>
              <a:ahLst/>
              <a:cxnLst/>
              <a:rect l="0" t="0" r="0" b="0"/>
              <a:pathLst>
                <a:path w="57151" h="104776">
                  <a:moveTo>
                    <a:pt x="57150" y="0"/>
                  </a:moveTo>
                  <a:lnTo>
                    <a:pt x="57150" y="0"/>
                  </a:lnTo>
                  <a:lnTo>
                    <a:pt x="57150" y="5056"/>
                  </a:lnTo>
                  <a:lnTo>
                    <a:pt x="56092" y="6546"/>
                  </a:lnTo>
                  <a:lnTo>
                    <a:pt x="54328" y="7539"/>
                  </a:lnTo>
                  <a:lnTo>
                    <a:pt x="39817" y="9409"/>
                  </a:lnTo>
                  <a:lnTo>
                    <a:pt x="33553" y="9490"/>
                  </a:lnTo>
                  <a:lnTo>
                    <a:pt x="31893" y="8444"/>
                  </a:lnTo>
                  <a:lnTo>
                    <a:pt x="30787" y="6687"/>
                  </a:lnTo>
                  <a:lnTo>
                    <a:pt x="28613" y="116"/>
                  </a:lnTo>
                  <a:lnTo>
                    <a:pt x="41836" y="10"/>
                  </a:lnTo>
                  <a:lnTo>
                    <a:pt x="43765" y="1065"/>
                  </a:lnTo>
                  <a:lnTo>
                    <a:pt x="45052" y="2827"/>
                  </a:lnTo>
                  <a:lnTo>
                    <a:pt x="47539" y="7606"/>
                  </a:lnTo>
                  <a:lnTo>
                    <a:pt x="53832" y="16247"/>
                  </a:lnTo>
                  <a:lnTo>
                    <a:pt x="55676" y="22390"/>
                  </a:lnTo>
                  <a:lnTo>
                    <a:pt x="56713" y="36856"/>
                  </a:lnTo>
                  <a:lnTo>
                    <a:pt x="51964" y="54547"/>
                  </a:lnTo>
                  <a:lnTo>
                    <a:pt x="43855" y="68138"/>
                  </a:lnTo>
                  <a:lnTo>
                    <a:pt x="14927" y="99313"/>
                  </a:lnTo>
                  <a:lnTo>
                    <a:pt x="0" y="1047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254">
              <a:extLst>
                <a:ext uri="{FF2B5EF4-FFF2-40B4-BE49-F238E27FC236}">
                  <a16:creationId xmlns:a16="http://schemas.microsoft.com/office/drawing/2014/main" id="{48FC9C2E-A2F3-6329-3B02-6370246D122F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210050" y="2847975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28044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255">
              <a:extLst>
                <a:ext uri="{FF2B5EF4-FFF2-40B4-BE49-F238E27FC236}">
                  <a16:creationId xmlns:a16="http://schemas.microsoft.com/office/drawing/2014/main" id="{9DFB87A4-0B88-5D25-DC82-EFE6020B96F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733800" y="2567237"/>
              <a:ext cx="161926" cy="33089"/>
            </a:xfrm>
            <a:custGeom>
              <a:avLst/>
              <a:gdLst/>
              <a:ahLst/>
              <a:cxnLst/>
              <a:rect l="0" t="0" r="0" b="0"/>
              <a:pathLst>
                <a:path w="161926" h="33089">
                  <a:moveTo>
                    <a:pt x="0" y="33088"/>
                  </a:moveTo>
                  <a:lnTo>
                    <a:pt x="0" y="33088"/>
                  </a:lnTo>
                  <a:lnTo>
                    <a:pt x="5056" y="33088"/>
                  </a:lnTo>
                  <a:lnTo>
                    <a:pt x="50768" y="13791"/>
                  </a:lnTo>
                  <a:lnTo>
                    <a:pt x="79953" y="7262"/>
                  </a:lnTo>
                  <a:lnTo>
                    <a:pt x="109768" y="2505"/>
                  </a:lnTo>
                  <a:lnTo>
                    <a:pt x="117629" y="0"/>
                  </a:lnTo>
                  <a:lnTo>
                    <a:pt x="134829" y="38"/>
                  </a:lnTo>
                  <a:lnTo>
                    <a:pt x="161925" y="451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256">
              <a:extLst>
                <a:ext uri="{FF2B5EF4-FFF2-40B4-BE49-F238E27FC236}">
                  <a16:creationId xmlns:a16="http://schemas.microsoft.com/office/drawing/2014/main" id="{DBCC92B4-D4B5-EF10-8B0F-CCC4104B4F78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733800" y="2476537"/>
              <a:ext cx="133351" cy="238088"/>
            </a:xfrm>
            <a:custGeom>
              <a:avLst/>
              <a:gdLst/>
              <a:ahLst/>
              <a:cxnLst/>
              <a:rect l="0" t="0" r="0" b="0"/>
              <a:pathLst>
                <a:path w="133351" h="238088">
                  <a:moveTo>
                    <a:pt x="0" y="38063"/>
                  </a:moveTo>
                  <a:lnTo>
                    <a:pt x="0" y="38063"/>
                  </a:lnTo>
                  <a:lnTo>
                    <a:pt x="0" y="19139"/>
                  </a:lnTo>
                  <a:lnTo>
                    <a:pt x="5056" y="13994"/>
                  </a:lnTo>
                  <a:lnTo>
                    <a:pt x="5488" y="12492"/>
                  </a:lnTo>
                  <a:lnTo>
                    <a:pt x="4716" y="11491"/>
                  </a:lnTo>
                  <a:lnTo>
                    <a:pt x="3144" y="10823"/>
                  </a:lnTo>
                  <a:lnTo>
                    <a:pt x="3155" y="9320"/>
                  </a:lnTo>
                  <a:lnTo>
                    <a:pt x="9497" y="0"/>
                  </a:lnTo>
                  <a:lnTo>
                    <a:pt x="14574" y="5030"/>
                  </a:lnTo>
                  <a:lnTo>
                    <a:pt x="17061" y="10329"/>
                  </a:lnTo>
                  <a:lnTo>
                    <a:pt x="17724" y="13224"/>
                  </a:lnTo>
                  <a:lnTo>
                    <a:pt x="17108" y="16212"/>
                  </a:lnTo>
                  <a:lnTo>
                    <a:pt x="13601" y="22354"/>
                  </a:lnTo>
                  <a:lnTo>
                    <a:pt x="13301" y="25474"/>
                  </a:lnTo>
                  <a:lnTo>
                    <a:pt x="18406" y="52027"/>
                  </a:lnTo>
                  <a:lnTo>
                    <a:pt x="19025" y="96556"/>
                  </a:lnTo>
                  <a:lnTo>
                    <a:pt x="17990" y="138849"/>
                  </a:lnTo>
                  <a:lnTo>
                    <a:pt x="10408" y="173737"/>
                  </a:lnTo>
                  <a:lnTo>
                    <a:pt x="9641" y="193108"/>
                  </a:lnTo>
                  <a:lnTo>
                    <a:pt x="6754" y="199752"/>
                  </a:lnTo>
                  <a:lnTo>
                    <a:pt x="3002" y="206233"/>
                  </a:lnTo>
                  <a:lnTo>
                    <a:pt x="593" y="219017"/>
                  </a:lnTo>
                  <a:lnTo>
                    <a:pt x="0" y="238049"/>
                  </a:lnTo>
                  <a:lnTo>
                    <a:pt x="14189" y="238087"/>
                  </a:lnTo>
                  <a:lnTo>
                    <a:pt x="19712" y="235265"/>
                  </a:lnTo>
                  <a:lnTo>
                    <a:pt x="26824" y="229887"/>
                  </a:lnTo>
                  <a:lnTo>
                    <a:pt x="65109" y="223541"/>
                  </a:lnTo>
                  <a:lnTo>
                    <a:pt x="90276" y="213382"/>
                  </a:lnTo>
                  <a:lnTo>
                    <a:pt x="119079" y="207455"/>
                  </a:lnTo>
                  <a:lnTo>
                    <a:pt x="133350" y="19998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6" name="SMARTInkShape-1257">
            <a:extLst>
              <a:ext uri="{FF2B5EF4-FFF2-40B4-BE49-F238E27FC236}">
                <a16:creationId xmlns:a16="http://schemas.microsoft.com/office/drawing/2014/main" id="{EAD07B09-AA0C-E9AB-2404-ABCCA49DFEF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4329980" y="2849416"/>
            <a:ext cx="118196" cy="160485"/>
          </a:xfrm>
          <a:custGeom>
            <a:avLst/>
            <a:gdLst/>
            <a:ahLst/>
            <a:cxnLst/>
            <a:rect l="0" t="0" r="0" b="0"/>
            <a:pathLst>
              <a:path w="118196" h="160485">
                <a:moveTo>
                  <a:pt x="80095" y="46184"/>
                </a:moveTo>
                <a:lnTo>
                  <a:pt x="80095" y="46184"/>
                </a:lnTo>
                <a:lnTo>
                  <a:pt x="88296" y="46184"/>
                </a:lnTo>
                <a:lnTo>
                  <a:pt x="88737" y="45126"/>
                </a:lnTo>
                <a:lnTo>
                  <a:pt x="89227" y="41128"/>
                </a:lnTo>
                <a:lnTo>
                  <a:pt x="90416" y="39638"/>
                </a:lnTo>
                <a:lnTo>
                  <a:pt x="94560" y="37983"/>
                </a:lnTo>
                <a:lnTo>
                  <a:pt x="96089" y="36483"/>
                </a:lnTo>
                <a:lnTo>
                  <a:pt x="98743" y="28574"/>
                </a:lnTo>
                <a:lnTo>
                  <a:pt x="99026" y="22504"/>
                </a:lnTo>
                <a:lnTo>
                  <a:pt x="98007" y="20872"/>
                </a:lnTo>
                <a:lnTo>
                  <a:pt x="96270" y="19785"/>
                </a:lnTo>
                <a:lnTo>
                  <a:pt x="89437" y="17896"/>
                </a:lnTo>
                <a:lnTo>
                  <a:pt x="84952" y="17737"/>
                </a:lnTo>
                <a:lnTo>
                  <a:pt x="79431" y="14843"/>
                </a:lnTo>
                <a:lnTo>
                  <a:pt x="73450" y="11088"/>
                </a:lnTo>
                <a:lnTo>
                  <a:pt x="64133" y="7916"/>
                </a:lnTo>
                <a:lnTo>
                  <a:pt x="53611" y="1802"/>
                </a:lnTo>
                <a:lnTo>
                  <a:pt x="43277" y="0"/>
                </a:lnTo>
                <a:lnTo>
                  <a:pt x="11961" y="6886"/>
                </a:lnTo>
                <a:lnTo>
                  <a:pt x="4658" y="10374"/>
                </a:lnTo>
                <a:lnTo>
                  <a:pt x="1228" y="12786"/>
                </a:lnTo>
                <a:lnTo>
                  <a:pt x="0" y="15452"/>
                </a:lnTo>
                <a:lnTo>
                  <a:pt x="241" y="18287"/>
                </a:lnTo>
                <a:lnTo>
                  <a:pt x="3173" y="25386"/>
                </a:lnTo>
                <a:lnTo>
                  <a:pt x="3832" y="35182"/>
                </a:lnTo>
                <a:lnTo>
                  <a:pt x="13989" y="41278"/>
                </a:lnTo>
                <a:lnTo>
                  <a:pt x="30405" y="44730"/>
                </a:lnTo>
                <a:lnTo>
                  <a:pt x="62436" y="46056"/>
                </a:lnTo>
                <a:lnTo>
                  <a:pt x="69777" y="43305"/>
                </a:lnTo>
                <a:lnTo>
                  <a:pt x="73216" y="41090"/>
                </a:lnTo>
                <a:lnTo>
                  <a:pt x="91828" y="36475"/>
                </a:lnTo>
                <a:lnTo>
                  <a:pt x="94267" y="34420"/>
                </a:lnTo>
                <a:lnTo>
                  <a:pt x="118042" y="8238"/>
                </a:lnTo>
                <a:lnTo>
                  <a:pt x="118191" y="38680"/>
                </a:lnTo>
                <a:lnTo>
                  <a:pt x="115371" y="45671"/>
                </a:lnTo>
                <a:lnTo>
                  <a:pt x="113138" y="49017"/>
                </a:lnTo>
                <a:lnTo>
                  <a:pt x="113478" y="61201"/>
                </a:lnTo>
                <a:lnTo>
                  <a:pt x="115040" y="76142"/>
                </a:lnTo>
                <a:lnTo>
                  <a:pt x="109368" y="116935"/>
                </a:lnTo>
                <a:lnTo>
                  <a:pt x="108670" y="160410"/>
                </a:lnTo>
                <a:lnTo>
                  <a:pt x="118195" y="160484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307">
            <a:extLst>
              <a:ext uri="{FF2B5EF4-FFF2-40B4-BE49-F238E27FC236}">
                <a16:creationId xmlns:a16="http://schemas.microsoft.com/office/drawing/2014/main" id="{776CCF94-5D6F-C1C7-1186-5ABED4A468E1}"/>
              </a:ext>
            </a:extLst>
          </p:cNvPr>
          <p:cNvGrpSpPr/>
          <p:nvPr/>
        </p:nvGrpSpPr>
        <p:grpSpPr>
          <a:xfrm>
            <a:off x="1066800" y="3838575"/>
            <a:ext cx="1771651" cy="351734"/>
            <a:chOff x="1066800" y="3838575"/>
            <a:chExt cx="1771651" cy="351734"/>
          </a:xfrm>
        </p:grpSpPr>
        <p:sp>
          <p:nvSpPr>
            <p:cNvPr id="167" name="SMARTInkShape-1258">
              <a:extLst>
                <a:ext uri="{FF2B5EF4-FFF2-40B4-BE49-F238E27FC236}">
                  <a16:creationId xmlns:a16="http://schemas.microsoft.com/office/drawing/2014/main" id="{E34E964C-B970-82AE-9B77-9DA7B2B5AB75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571750" y="4133850"/>
              <a:ext cx="266701" cy="9133"/>
            </a:xfrm>
            <a:custGeom>
              <a:avLst/>
              <a:gdLst/>
              <a:ahLst/>
              <a:cxnLst/>
              <a:rect l="0" t="0" r="0" b="0"/>
              <a:pathLst>
                <a:path w="266701" h="9133">
                  <a:moveTo>
                    <a:pt x="0" y="0"/>
                  </a:moveTo>
                  <a:lnTo>
                    <a:pt x="0" y="0"/>
                  </a:lnTo>
                  <a:lnTo>
                    <a:pt x="0" y="5057"/>
                  </a:lnTo>
                  <a:lnTo>
                    <a:pt x="1058" y="6546"/>
                  </a:lnTo>
                  <a:lnTo>
                    <a:pt x="2822" y="7539"/>
                  </a:lnTo>
                  <a:lnTo>
                    <a:pt x="13257" y="9132"/>
                  </a:lnTo>
                  <a:lnTo>
                    <a:pt x="34173" y="8389"/>
                  </a:lnTo>
                  <a:lnTo>
                    <a:pt x="76937" y="1314"/>
                  </a:lnTo>
                  <a:lnTo>
                    <a:pt x="120146" y="77"/>
                  </a:lnTo>
                  <a:lnTo>
                    <a:pt x="165700" y="10"/>
                  </a:lnTo>
                  <a:lnTo>
                    <a:pt x="211435" y="0"/>
                  </a:lnTo>
                  <a:lnTo>
                    <a:pt x="26670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259">
              <a:extLst>
                <a:ext uri="{FF2B5EF4-FFF2-40B4-BE49-F238E27FC236}">
                  <a16:creationId xmlns:a16="http://schemas.microsoft.com/office/drawing/2014/main" id="{5C45DB4C-8C43-2DB0-C98C-6662CDD5C3D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533650" y="3957770"/>
              <a:ext cx="285751" cy="23681"/>
            </a:xfrm>
            <a:custGeom>
              <a:avLst/>
              <a:gdLst/>
              <a:ahLst/>
              <a:cxnLst/>
              <a:rect l="0" t="0" r="0" b="0"/>
              <a:pathLst>
                <a:path w="285751" h="23681">
                  <a:moveTo>
                    <a:pt x="0" y="23680"/>
                  </a:moveTo>
                  <a:lnTo>
                    <a:pt x="0" y="23680"/>
                  </a:lnTo>
                  <a:lnTo>
                    <a:pt x="9721" y="22622"/>
                  </a:lnTo>
                  <a:lnTo>
                    <a:pt x="45664" y="16141"/>
                  </a:lnTo>
                  <a:lnTo>
                    <a:pt x="85144" y="11921"/>
                  </a:lnTo>
                  <a:lnTo>
                    <a:pt x="126475" y="6790"/>
                  </a:lnTo>
                  <a:lnTo>
                    <a:pt x="160946" y="2448"/>
                  </a:lnTo>
                  <a:lnTo>
                    <a:pt x="167623" y="0"/>
                  </a:lnTo>
                  <a:lnTo>
                    <a:pt x="214243" y="2618"/>
                  </a:lnTo>
                  <a:lnTo>
                    <a:pt x="285750" y="1415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260">
              <a:extLst>
                <a:ext uri="{FF2B5EF4-FFF2-40B4-BE49-F238E27FC236}">
                  <a16:creationId xmlns:a16="http://schemas.microsoft.com/office/drawing/2014/main" id="{6F3C097E-23FB-A948-94ED-98BB0F2CD8E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190750" y="3838575"/>
              <a:ext cx="161926" cy="66676"/>
            </a:xfrm>
            <a:custGeom>
              <a:avLst/>
              <a:gdLst/>
              <a:ahLst/>
              <a:cxnLst/>
              <a:rect l="0" t="0" r="0" b="0"/>
              <a:pathLst>
                <a:path w="161926" h="66676">
                  <a:moveTo>
                    <a:pt x="0" y="66675"/>
                  </a:moveTo>
                  <a:lnTo>
                    <a:pt x="0" y="66675"/>
                  </a:lnTo>
                  <a:lnTo>
                    <a:pt x="40098" y="42824"/>
                  </a:lnTo>
                  <a:lnTo>
                    <a:pt x="66208" y="27035"/>
                  </a:lnTo>
                  <a:lnTo>
                    <a:pt x="109747" y="12146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261">
              <a:extLst>
                <a:ext uri="{FF2B5EF4-FFF2-40B4-BE49-F238E27FC236}">
                  <a16:creationId xmlns:a16="http://schemas.microsoft.com/office/drawing/2014/main" id="{C25673FD-240F-9951-EE5E-83EB9FB9DE3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152650" y="3895945"/>
              <a:ext cx="129432" cy="209331"/>
            </a:xfrm>
            <a:custGeom>
              <a:avLst/>
              <a:gdLst/>
              <a:ahLst/>
              <a:cxnLst/>
              <a:rect l="0" t="0" r="0" b="0"/>
              <a:pathLst>
                <a:path w="129432" h="209331">
                  <a:moveTo>
                    <a:pt x="38100" y="37880"/>
                  </a:moveTo>
                  <a:lnTo>
                    <a:pt x="38100" y="37880"/>
                  </a:lnTo>
                  <a:lnTo>
                    <a:pt x="48461" y="12441"/>
                  </a:lnTo>
                  <a:lnTo>
                    <a:pt x="56642" y="521"/>
                  </a:lnTo>
                  <a:lnTo>
                    <a:pt x="51943" y="0"/>
                  </a:lnTo>
                  <a:lnTo>
                    <a:pt x="38791" y="9958"/>
                  </a:lnTo>
                  <a:lnTo>
                    <a:pt x="17501" y="37774"/>
                  </a:lnTo>
                  <a:lnTo>
                    <a:pt x="3679" y="63771"/>
                  </a:lnTo>
                  <a:lnTo>
                    <a:pt x="1635" y="74434"/>
                  </a:lnTo>
                  <a:lnTo>
                    <a:pt x="5541" y="97395"/>
                  </a:lnTo>
                  <a:lnTo>
                    <a:pt x="13401" y="114193"/>
                  </a:lnTo>
                  <a:lnTo>
                    <a:pt x="19362" y="119422"/>
                  </a:lnTo>
                  <a:lnTo>
                    <a:pt x="22433" y="120816"/>
                  </a:lnTo>
                  <a:lnTo>
                    <a:pt x="67808" y="123360"/>
                  </a:lnTo>
                  <a:lnTo>
                    <a:pt x="111627" y="126395"/>
                  </a:lnTo>
                  <a:lnTo>
                    <a:pt x="123695" y="131195"/>
                  </a:lnTo>
                  <a:lnTo>
                    <a:pt x="126914" y="133957"/>
                  </a:lnTo>
                  <a:lnTo>
                    <a:pt x="129059" y="136856"/>
                  </a:lnTo>
                  <a:lnTo>
                    <a:pt x="129431" y="140906"/>
                  </a:lnTo>
                  <a:lnTo>
                    <a:pt x="127022" y="151050"/>
                  </a:lnTo>
                  <a:lnTo>
                    <a:pt x="119601" y="159792"/>
                  </a:lnTo>
                  <a:lnTo>
                    <a:pt x="74993" y="188126"/>
                  </a:lnTo>
                  <a:lnTo>
                    <a:pt x="29474" y="204813"/>
                  </a:lnTo>
                  <a:lnTo>
                    <a:pt x="0" y="2093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262">
              <a:extLst>
                <a:ext uri="{FF2B5EF4-FFF2-40B4-BE49-F238E27FC236}">
                  <a16:creationId xmlns:a16="http://schemas.microsoft.com/office/drawing/2014/main" id="{F90AB3DE-1C6F-0E57-453E-2E394436964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850137" y="3848100"/>
              <a:ext cx="178287" cy="314326"/>
            </a:xfrm>
            <a:custGeom>
              <a:avLst/>
              <a:gdLst/>
              <a:ahLst/>
              <a:cxnLst/>
              <a:rect l="0" t="0" r="0" b="0"/>
              <a:pathLst>
                <a:path w="178287" h="314326">
                  <a:moveTo>
                    <a:pt x="92963" y="19050"/>
                  </a:moveTo>
                  <a:lnTo>
                    <a:pt x="92963" y="19050"/>
                  </a:lnTo>
                  <a:lnTo>
                    <a:pt x="92963" y="10849"/>
                  </a:lnTo>
                  <a:lnTo>
                    <a:pt x="94021" y="10408"/>
                  </a:lnTo>
                  <a:lnTo>
                    <a:pt x="98020" y="9918"/>
                  </a:lnTo>
                  <a:lnTo>
                    <a:pt x="99509" y="8729"/>
                  </a:lnTo>
                  <a:lnTo>
                    <a:pt x="102473" y="53"/>
                  </a:lnTo>
                  <a:lnTo>
                    <a:pt x="102487" y="3"/>
                  </a:lnTo>
                  <a:lnTo>
                    <a:pt x="102488" y="0"/>
                  </a:lnTo>
                  <a:lnTo>
                    <a:pt x="102488" y="18314"/>
                  </a:lnTo>
                  <a:lnTo>
                    <a:pt x="99666" y="26837"/>
                  </a:lnTo>
                  <a:lnTo>
                    <a:pt x="69374" y="70153"/>
                  </a:lnTo>
                  <a:lnTo>
                    <a:pt x="33142" y="112461"/>
                  </a:lnTo>
                  <a:lnTo>
                    <a:pt x="0" y="158197"/>
                  </a:lnTo>
                  <a:lnTo>
                    <a:pt x="296" y="160498"/>
                  </a:lnTo>
                  <a:lnTo>
                    <a:pt x="3447" y="165877"/>
                  </a:lnTo>
                  <a:lnTo>
                    <a:pt x="6827" y="167735"/>
                  </a:lnTo>
                  <a:lnTo>
                    <a:pt x="16228" y="169799"/>
                  </a:lnTo>
                  <a:lnTo>
                    <a:pt x="27461" y="167894"/>
                  </a:lnTo>
                  <a:lnTo>
                    <a:pt x="45686" y="163694"/>
                  </a:lnTo>
                  <a:lnTo>
                    <a:pt x="91007" y="159258"/>
                  </a:lnTo>
                  <a:lnTo>
                    <a:pt x="117977" y="153755"/>
                  </a:lnTo>
                  <a:lnTo>
                    <a:pt x="136082" y="151609"/>
                  </a:lnTo>
                  <a:lnTo>
                    <a:pt x="149800" y="143782"/>
                  </a:lnTo>
                  <a:lnTo>
                    <a:pt x="167800" y="142878"/>
                  </a:lnTo>
                  <a:lnTo>
                    <a:pt x="168254" y="143935"/>
                  </a:lnTo>
                  <a:lnTo>
                    <a:pt x="168759" y="147932"/>
                  </a:lnTo>
                  <a:lnTo>
                    <a:pt x="171806" y="153237"/>
                  </a:lnTo>
                  <a:lnTo>
                    <a:pt x="174100" y="156133"/>
                  </a:lnTo>
                  <a:lnTo>
                    <a:pt x="176649" y="164995"/>
                  </a:lnTo>
                  <a:lnTo>
                    <a:pt x="178286" y="187931"/>
                  </a:lnTo>
                  <a:lnTo>
                    <a:pt x="165395" y="230535"/>
                  </a:lnTo>
                  <a:lnTo>
                    <a:pt x="160775" y="253990"/>
                  </a:lnTo>
                  <a:lnTo>
                    <a:pt x="157040" y="284180"/>
                  </a:lnTo>
                  <a:lnTo>
                    <a:pt x="154250" y="295635"/>
                  </a:lnTo>
                  <a:lnTo>
                    <a:pt x="154988" y="298690"/>
                  </a:lnTo>
                  <a:lnTo>
                    <a:pt x="156538" y="300727"/>
                  </a:lnTo>
                  <a:lnTo>
                    <a:pt x="158260" y="305812"/>
                  </a:lnTo>
                  <a:lnTo>
                    <a:pt x="158719" y="308649"/>
                  </a:lnTo>
                  <a:lnTo>
                    <a:pt x="160084" y="310542"/>
                  </a:lnTo>
                  <a:lnTo>
                    <a:pt x="162052" y="311803"/>
                  </a:lnTo>
                  <a:lnTo>
                    <a:pt x="169163" y="3143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263">
              <a:extLst>
                <a:ext uri="{FF2B5EF4-FFF2-40B4-BE49-F238E27FC236}">
                  <a16:creationId xmlns:a16="http://schemas.microsoft.com/office/drawing/2014/main" id="{5B73BB4E-0D55-57FF-408F-67B0610954B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619250" y="4143375"/>
              <a:ext cx="19051" cy="1"/>
            </a:xfrm>
            <a:custGeom>
              <a:avLst/>
              <a:gdLst/>
              <a:ahLst/>
              <a:cxnLst/>
              <a:rect l="0" t="0" r="0" b="0"/>
              <a:pathLst>
                <a:path w="19051" h="1">
                  <a:moveTo>
                    <a:pt x="0" y="0"/>
                  </a:moveTo>
                  <a:lnTo>
                    <a:pt x="0" y="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264">
              <a:extLst>
                <a:ext uri="{FF2B5EF4-FFF2-40B4-BE49-F238E27FC236}">
                  <a16:creationId xmlns:a16="http://schemas.microsoft.com/office/drawing/2014/main" id="{579F02A0-03F6-4261-7375-44EBBFBFB2C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381125" y="3943507"/>
              <a:ext cx="175552" cy="228444"/>
            </a:xfrm>
            <a:custGeom>
              <a:avLst/>
              <a:gdLst/>
              <a:ahLst/>
              <a:cxnLst/>
              <a:rect l="0" t="0" r="0" b="0"/>
              <a:pathLst>
                <a:path w="175552" h="228444">
                  <a:moveTo>
                    <a:pt x="0" y="37943"/>
                  </a:moveTo>
                  <a:lnTo>
                    <a:pt x="0" y="37943"/>
                  </a:lnTo>
                  <a:lnTo>
                    <a:pt x="5057" y="37943"/>
                  </a:lnTo>
                  <a:lnTo>
                    <a:pt x="10361" y="32299"/>
                  </a:lnTo>
                  <a:lnTo>
                    <a:pt x="13257" y="27830"/>
                  </a:lnTo>
                  <a:lnTo>
                    <a:pt x="17305" y="24851"/>
                  </a:lnTo>
                  <a:lnTo>
                    <a:pt x="57750" y="11812"/>
                  </a:lnTo>
                  <a:lnTo>
                    <a:pt x="86679" y="1629"/>
                  </a:lnTo>
                  <a:lnTo>
                    <a:pt x="121012" y="0"/>
                  </a:lnTo>
                  <a:lnTo>
                    <a:pt x="130689" y="2735"/>
                  </a:lnTo>
                  <a:lnTo>
                    <a:pt x="138517" y="6420"/>
                  </a:lnTo>
                  <a:lnTo>
                    <a:pt x="145524" y="8058"/>
                  </a:lnTo>
                  <a:lnTo>
                    <a:pt x="147816" y="9552"/>
                  </a:lnTo>
                  <a:lnTo>
                    <a:pt x="149344" y="11608"/>
                  </a:lnTo>
                  <a:lnTo>
                    <a:pt x="151042" y="17772"/>
                  </a:lnTo>
                  <a:lnTo>
                    <a:pt x="151797" y="27567"/>
                  </a:lnTo>
                  <a:lnTo>
                    <a:pt x="147165" y="44982"/>
                  </a:lnTo>
                  <a:lnTo>
                    <a:pt x="139089" y="58491"/>
                  </a:lnTo>
                  <a:lnTo>
                    <a:pt x="112395" y="87272"/>
                  </a:lnTo>
                  <a:lnTo>
                    <a:pt x="66202" y="109824"/>
                  </a:lnTo>
                  <a:lnTo>
                    <a:pt x="58774" y="112863"/>
                  </a:lnTo>
                  <a:lnTo>
                    <a:pt x="52457" y="113764"/>
                  </a:lnTo>
                  <a:lnTo>
                    <a:pt x="56323" y="114093"/>
                  </a:lnTo>
                  <a:lnTo>
                    <a:pt x="99951" y="115201"/>
                  </a:lnTo>
                  <a:lnTo>
                    <a:pt x="138438" y="127400"/>
                  </a:lnTo>
                  <a:lnTo>
                    <a:pt x="157246" y="139653"/>
                  </a:lnTo>
                  <a:lnTo>
                    <a:pt x="167829" y="150159"/>
                  </a:lnTo>
                  <a:lnTo>
                    <a:pt x="174427" y="160489"/>
                  </a:lnTo>
                  <a:lnTo>
                    <a:pt x="175551" y="166207"/>
                  </a:lnTo>
                  <a:lnTo>
                    <a:pt x="173978" y="178205"/>
                  </a:lnTo>
                  <a:lnTo>
                    <a:pt x="166929" y="187771"/>
                  </a:lnTo>
                  <a:lnTo>
                    <a:pt x="145157" y="202535"/>
                  </a:lnTo>
                  <a:lnTo>
                    <a:pt x="109465" y="216029"/>
                  </a:lnTo>
                  <a:lnTo>
                    <a:pt x="57150" y="22844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265">
              <a:extLst>
                <a:ext uri="{FF2B5EF4-FFF2-40B4-BE49-F238E27FC236}">
                  <a16:creationId xmlns:a16="http://schemas.microsoft.com/office/drawing/2014/main" id="{AAA29173-BD71-BE3C-8585-6C60DBF5A58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1066800" y="3937180"/>
              <a:ext cx="219076" cy="253129"/>
            </a:xfrm>
            <a:custGeom>
              <a:avLst/>
              <a:gdLst/>
              <a:ahLst/>
              <a:cxnLst/>
              <a:rect l="0" t="0" r="0" b="0"/>
              <a:pathLst>
                <a:path w="219076" h="253129">
                  <a:moveTo>
                    <a:pt x="0" y="82370"/>
                  </a:moveTo>
                  <a:lnTo>
                    <a:pt x="0" y="82370"/>
                  </a:lnTo>
                  <a:lnTo>
                    <a:pt x="1058" y="49256"/>
                  </a:lnTo>
                  <a:lnTo>
                    <a:pt x="5057" y="37314"/>
                  </a:lnTo>
                  <a:lnTo>
                    <a:pt x="13183" y="27773"/>
                  </a:lnTo>
                  <a:lnTo>
                    <a:pt x="41757" y="4193"/>
                  </a:lnTo>
                  <a:lnTo>
                    <a:pt x="54189" y="0"/>
                  </a:lnTo>
                  <a:lnTo>
                    <a:pt x="66770" y="958"/>
                  </a:lnTo>
                  <a:lnTo>
                    <a:pt x="79417" y="5970"/>
                  </a:lnTo>
                  <a:lnTo>
                    <a:pt x="96321" y="19634"/>
                  </a:lnTo>
                  <a:lnTo>
                    <a:pt x="101018" y="27324"/>
                  </a:lnTo>
                  <a:lnTo>
                    <a:pt x="104033" y="63696"/>
                  </a:lnTo>
                  <a:lnTo>
                    <a:pt x="102438" y="99297"/>
                  </a:lnTo>
                  <a:lnTo>
                    <a:pt x="86831" y="143609"/>
                  </a:lnTo>
                  <a:lnTo>
                    <a:pt x="68937" y="186625"/>
                  </a:lnTo>
                  <a:lnTo>
                    <a:pt x="30266" y="232774"/>
                  </a:lnTo>
                  <a:lnTo>
                    <a:pt x="1076" y="253128"/>
                  </a:lnTo>
                  <a:lnTo>
                    <a:pt x="15421" y="247137"/>
                  </a:lnTo>
                  <a:lnTo>
                    <a:pt x="54921" y="239613"/>
                  </a:lnTo>
                  <a:lnTo>
                    <a:pt x="100297" y="235727"/>
                  </a:lnTo>
                  <a:lnTo>
                    <a:pt x="144320" y="234854"/>
                  </a:lnTo>
                  <a:lnTo>
                    <a:pt x="179490" y="234773"/>
                  </a:lnTo>
                  <a:lnTo>
                    <a:pt x="188429" y="237594"/>
                  </a:lnTo>
                  <a:lnTo>
                    <a:pt x="196988" y="241316"/>
                  </a:lnTo>
                  <a:lnTo>
                    <a:pt x="219075" y="24429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6" name="SMARTInkShape-1266">
            <a:extLst>
              <a:ext uri="{FF2B5EF4-FFF2-40B4-BE49-F238E27FC236}">
                <a16:creationId xmlns:a16="http://schemas.microsoft.com/office/drawing/2014/main" id="{2DC1EF67-7B9B-745F-92BE-DAE0386A15A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676525" y="3823993"/>
            <a:ext cx="38101" cy="252708"/>
          </a:xfrm>
          <a:custGeom>
            <a:avLst/>
            <a:gdLst/>
            <a:ahLst/>
            <a:cxnLst/>
            <a:rect l="0" t="0" r="0" b="0"/>
            <a:pathLst>
              <a:path w="38101" h="252708">
                <a:moveTo>
                  <a:pt x="38100" y="5057"/>
                </a:moveTo>
                <a:lnTo>
                  <a:pt x="38100" y="5057"/>
                </a:lnTo>
                <a:lnTo>
                  <a:pt x="38100" y="0"/>
                </a:lnTo>
                <a:lnTo>
                  <a:pt x="35278" y="27204"/>
                </a:lnTo>
                <a:lnTo>
                  <a:pt x="22912" y="71081"/>
                </a:lnTo>
                <a:lnTo>
                  <a:pt x="14502" y="111210"/>
                </a:lnTo>
                <a:lnTo>
                  <a:pt x="7358" y="152922"/>
                </a:lnTo>
                <a:lnTo>
                  <a:pt x="646" y="199131"/>
                </a:lnTo>
                <a:lnTo>
                  <a:pt x="0" y="25270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3" name="SMARTInkShape-Group309">
            <a:extLst>
              <a:ext uri="{FF2B5EF4-FFF2-40B4-BE49-F238E27FC236}">
                <a16:creationId xmlns:a16="http://schemas.microsoft.com/office/drawing/2014/main" id="{6B4C6692-104B-4F04-F7A8-FC21601C241D}"/>
              </a:ext>
            </a:extLst>
          </p:cNvPr>
          <p:cNvGrpSpPr/>
          <p:nvPr/>
        </p:nvGrpSpPr>
        <p:grpSpPr>
          <a:xfrm>
            <a:off x="3086100" y="3906574"/>
            <a:ext cx="1184824" cy="284427"/>
            <a:chOff x="3086100" y="3906574"/>
            <a:chExt cx="1184824" cy="284427"/>
          </a:xfrm>
        </p:grpSpPr>
        <p:sp>
          <p:nvSpPr>
            <p:cNvPr id="177" name="SMARTInkShape-1267">
              <a:extLst>
                <a:ext uri="{FF2B5EF4-FFF2-40B4-BE49-F238E27FC236}">
                  <a16:creationId xmlns:a16="http://schemas.microsoft.com/office/drawing/2014/main" id="{E683167D-0A3A-A70D-3438-93F20E75497F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381375" y="40767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268">
              <a:extLst>
                <a:ext uri="{FF2B5EF4-FFF2-40B4-BE49-F238E27FC236}">
                  <a16:creationId xmlns:a16="http://schemas.microsoft.com/office/drawing/2014/main" id="{645AA6A3-7408-393A-2A43-0133A2CA20C3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086100" y="3907001"/>
              <a:ext cx="176824" cy="226850"/>
            </a:xfrm>
            <a:custGeom>
              <a:avLst/>
              <a:gdLst/>
              <a:ahLst/>
              <a:cxnLst/>
              <a:rect l="0" t="0" r="0" b="0"/>
              <a:pathLst>
                <a:path w="176824" h="226850">
                  <a:moveTo>
                    <a:pt x="47625" y="26824"/>
                  </a:moveTo>
                  <a:lnTo>
                    <a:pt x="47625" y="26824"/>
                  </a:lnTo>
                  <a:lnTo>
                    <a:pt x="42569" y="21767"/>
                  </a:lnTo>
                  <a:lnTo>
                    <a:pt x="42138" y="20278"/>
                  </a:lnTo>
                  <a:lnTo>
                    <a:pt x="42908" y="19285"/>
                  </a:lnTo>
                  <a:lnTo>
                    <a:pt x="44481" y="18623"/>
                  </a:lnTo>
                  <a:lnTo>
                    <a:pt x="45528" y="17123"/>
                  </a:lnTo>
                  <a:lnTo>
                    <a:pt x="46693" y="12635"/>
                  </a:lnTo>
                  <a:lnTo>
                    <a:pt x="52855" y="7112"/>
                  </a:lnTo>
                  <a:lnTo>
                    <a:pt x="57462" y="4158"/>
                  </a:lnTo>
                  <a:lnTo>
                    <a:pt x="84171" y="0"/>
                  </a:lnTo>
                  <a:lnTo>
                    <a:pt x="108783" y="3824"/>
                  </a:lnTo>
                  <a:lnTo>
                    <a:pt x="129481" y="16717"/>
                  </a:lnTo>
                  <a:lnTo>
                    <a:pt x="136922" y="27976"/>
                  </a:lnTo>
                  <a:lnTo>
                    <a:pt x="138907" y="33942"/>
                  </a:lnTo>
                  <a:lnTo>
                    <a:pt x="138289" y="49038"/>
                  </a:lnTo>
                  <a:lnTo>
                    <a:pt x="136643" y="57508"/>
                  </a:lnTo>
                  <a:lnTo>
                    <a:pt x="129169" y="69742"/>
                  </a:lnTo>
                  <a:lnTo>
                    <a:pt x="82386" y="106211"/>
                  </a:lnTo>
                  <a:lnTo>
                    <a:pt x="58259" y="121393"/>
                  </a:lnTo>
                  <a:lnTo>
                    <a:pt x="101959" y="127113"/>
                  </a:lnTo>
                  <a:lnTo>
                    <a:pt x="136220" y="136653"/>
                  </a:lnTo>
                  <a:lnTo>
                    <a:pt x="171632" y="156410"/>
                  </a:lnTo>
                  <a:lnTo>
                    <a:pt x="176823" y="163087"/>
                  </a:lnTo>
                  <a:lnTo>
                    <a:pt x="176090" y="167408"/>
                  </a:lnTo>
                  <a:lnTo>
                    <a:pt x="162528" y="186729"/>
                  </a:lnTo>
                  <a:lnTo>
                    <a:pt x="159152" y="190577"/>
                  </a:lnTo>
                  <a:lnTo>
                    <a:pt x="117489" y="207622"/>
                  </a:lnTo>
                  <a:lnTo>
                    <a:pt x="100901" y="213012"/>
                  </a:lnTo>
                  <a:lnTo>
                    <a:pt x="53635" y="221812"/>
                  </a:lnTo>
                  <a:lnTo>
                    <a:pt x="0" y="2268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269">
              <a:extLst>
                <a:ext uri="{FF2B5EF4-FFF2-40B4-BE49-F238E27FC236}">
                  <a16:creationId xmlns:a16="http://schemas.microsoft.com/office/drawing/2014/main" id="{FC44BEC1-A3F0-9903-BD43-771C4E884DED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515340" y="3915215"/>
              <a:ext cx="150290" cy="177581"/>
            </a:xfrm>
            <a:custGeom>
              <a:avLst/>
              <a:gdLst/>
              <a:ahLst/>
              <a:cxnLst/>
              <a:rect l="0" t="0" r="0" b="0"/>
              <a:pathLst>
                <a:path w="150290" h="177581">
                  <a:moveTo>
                    <a:pt x="85110" y="37660"/>
                  </a:moveTo>
                  <a:lnTo>
                    <a:pt x="85110" y="37660"/>
                  </a:lnTo>
                  <a:lnTo>
                    <a:pt x="100298" y="21413"/>
                  </a:lnTo>
                  <a:lnTo>
                    <a:pt x="103651" y="10917"/>
                  </a:lnTo>
                  <a:lnTo>
                    <a:pt x="98953" y="4572"/>
                  </a:lnTo>
                  <a:lnTo>
                    <a:pt x="93732" y="1787"/>
                  </a:lnTo>
                  <a:lnTo>
                    <a:pt x="76700" y="0"/>
                  </a:lnTo>
                  <a:lnTo>
                    <a:pt x="54043" y="9803"/>
                  </a:lnTo>
                  <a:lnTo>
                    <a:pt x="32278" y="31170"/>
                  </a:lnTo>
                  <a:lnTo>
                    <a:pt x="9896" y="76160"/>
                  </a:lnTo>
                  <a:lnTo>
                    <a:pt x="1462" y="108882"/>
                  </a:lnTo>
                  <a:lnTo>
                    <a:pt x="0" y="129201"/>
                  </a:lnTo>
                  <a:lnTo>
                    <a:pt x="9680" y="153683"/>
                  </a:lnTo>
                  <a:lnTo>
                    <a:pt x="20188" y="166132"/>
                  </a:lnTo>
                  <a:lnTo>
                    <a:pt x="25954" y="170933"/>
                  </a:lnTo>
                  <a:lnTo>
                    <a:pt x="43649" y="176267"/>
                  </a:lnTo>
                  <a:lnTo>
                    <a:pt x="64567" y="177580"/>
                  </a:lnTo>
                  <a:lnTo>
                    <a:pt x="103865" y="169799"/>
                  </a:lnTo>
                  <a:lnTo>
                    <a:pt x="113489" y="167028"/>
                  </a:lnTo>
                  <a:lnTo>
                    <a:pt x="120962" y="162005"/>
                  </a:lnTo>
                  <a:lnTo>
                    <a:pt x="144302" y="132312"/>
                  </a:lnTo>
                  <a:lnTo>
                    <a:pt x="149568" y="100748"/>
                  </a:lnTo>
                  <a:lnTo>
                    <a:pt x="150289" y="57883"/>
                  </a:lnTo>
                  <a:lnTo>
                    <a:pt x="144051" y="30600"/>
                  </a:lnTo>
                  <a:lnTo>
                    <a:pt x="138470" y="19353"/>
                  </a:lnTo>
                  <a:lnTo>
                    <a:pt x="126817" y="10826"/>
                  </a:lnTo>
                  <a:lnTo>
                    <a:pt x="105229" y="2898"/>
                  </a:lnTo>
                  <a:lnTo>
                    <a:pt x="98523" y="1785"/>
                  </a:lnTo>
                  <a:lnTo>
                    <a:pt x="91935" y="3160"/>
                  </a:lnTo>
                  <a:lnTo>
                    <a:pt x="78971" y="10332"/>
                  </a:lnTo>
                  <a:lnTo>
                    <a:pt x="56535" y="3766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270">
              <a:extLst>
                <a:ext uri="{FF2B5EF4-FFF2-40B4-BE49-F238E27FC236}">
                  <a16:creationId xmlns:a16="http://schemas.microsoft.com/office/drawing/2014/main" id="{C7A7C21A-0002-1B97-014F-8E0E8A621261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777197" y="3916226"/>
              <a:ext cx="118529" cy="255725"/>
            </a:xfrm>
            <a:custGeom>
              <a:avLst/>
              <a:gdLst/>
              <a:ahLst/>
              <a:cxnLst/>
              <a:rect l="0" t="0" r="0" b="0"/>
              <a:pathLst>
                <a:path w="118529" h="255725">
                  <a:moveTo>
                    <a:pt x="99478" y="65224"/>
                  </a:moveTo>
                  <a:lnTo>
                    <a:pt x="99478" y="65224"/>
                  </a:lnTo>
                  <a:lnTo>
                    <a:pt x="107679" y="57023"/>
                  </a:lnTo>
                  <a:lnTo>
                    <a:pt x="108887" y="47614"/>
                  </a:lnTo>
                  <a:lnTo>
                    <a:pt x="108993" y="38100"/>
                  </a:lnTo>
                  <a:lnTo>
                    <a:pt x="85323" y="12972"/>
                  </a:lnTo>
                  <a:lnTo>
                    <a:pt x="79781" y="10251"/>
                  </a:lnTo>
                  <a:lnTo>
                    <a:pt x="76822" y="9525"/>
                  </a:lnTo>
                  <a:lnTo>
                    <a:pt x="63409" y="1814"/>
                  </a:lnTo>
                  <a:lnTo>
                    <a:pt x="53108" y="0"/>
                  </a:lnTo>
                  <a:lnTo>
                    <a:pt x="41475" y="4838"/>
                  </a:lnTo>
                  <a:lnTo>
                    <a:pt x="12583" y="24581"/>
                  </a:lnTo>
                  <a:lnTo>
                    <a:pt x="272" y="58082"/>
                  </a:lnTo>
                  <a:lnTo>
                    <a:pt x="0" y="70164"/>
                  </a:lnTo>
                  <a:lnTo>
                    <a:pt x="8450" y="91600"/>
                  </a:lnTo>
                  <a:lnTo>
                    <a:pt x="17041" y="100935"/>
                  </a:lnTo>
                  <a:lnTo>
                    <a:pt x="22295" y="104907"/>
                  </a:lnTo>
                  <a:lnTo>
                    <a:pt x="27915" y="106496"/>
                  </a:lnTo>
                  <a:lnTo>
                    <a:pt x="39802" y="105439"/>
                  </a:lnTo>
                  <a:lnTo>
                    <a:pt x="49319" y="101442"/>
                  </a:lnTo>
                  <a:lnTo>
                    <a:pt x="92342" y="68150"/>
                  </a:lnTo>
                  <a:lnTo>
                    <a:pt x="103596" y="52568"/>
                  </a:lnTo>
                  <a:lnTo>
                    <a:pt x="108459" y="41836"/>
                  </a:lnTo>
                  <a:lnTo>
                    <a:pt x="110757" y="40107"/>
                  </a:lnTo>
                  <a:lnTo>
                    <a:pt x="116993" y="37332"/>
                  </a:lnTo>
                  <a:lnTo>
                    <a:pt x="118073" y="46964"/>
                  </a:lnTo>
                  <a:lnTo>
                    <a:pt x="108801" y="89797"/>
                  </a:lnTo>
                  <a:lnTo>
                    <a:pt x="100915" y="130575"/>
                  </a:lnTo>
                  <a:lnTo>
                    <a:pt x="93216" y="170757"/>
                  </a:lnTo>
                  <a:lnTo>
                    <a:pt x="91978" y="210205"/>
                  </a:lnTo>
                  <a:lnTo>
                    <a:pt x="97844" y="235651"/>
                  </a:lnTo>
                  <a:lnTo>
                    <a:pt x="103338" y="246097"/>
                  </a:lnTo>
                  <a:lnTo>
                    <a:pt x="118528" y="25572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271">
              <a:extLst>
                <a:ext uri="{FF2B5EF4-FFF2-40B4-BE49-F238E27FC236}">
                  <a16:creationId xmlns:a16="http://schemas.microsoft.com/office/drawing/2014/main" id="{1232E2FD-2A88-27FB-16F1-08B3DB34BDC7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007925" y="3943914"/>
              <a:ext cx="96958" cy="167114"/>
            </a:xfrm>
            <a:custGeom>
              <a:avLst/>
              <a:gdLst/>
              <a:ahLst/>
              <a:cxnLst/>
              <a:rect l="0" t="0" r="0" b="0"/>
              <a:pathLst>
                <a:path w="96958" h="167114">
                  <a:moveTo>
                    <a:pt x="87825" y="47061"/>
                  </a:moveTo>
                  <a:lnTo>
                    <a:pt x="87825" y="47061"/>
                  </a:lnTo>
                  <a:lnTo>
                    <a:pt x="95364" y="29161"/>
                  </a:lnTo>
                  <a:lnTo>
                    <a:pt x="96957" y="15538"/>
                  </a:lnTo>
                  <a:lnTo>
                    <a:pt x="94353" y="9062"/>
                  </a:lnTo>
                  <a:lnTo>
                    <a:pt x="92177" y="5854"/>
                  </a:lnTo>
                  <a:lnTo>
                    <a:pt x="89668" y="3714"/>
                  </a:lnTo>
                  <a:lnTo>
                    <a:pt x="84058" y="1338"/>
                  </a:lnTo>
                  <a:lnTo>
                    <a:pt x="69893" y="0"/>
                  </a:lnTo>
                  <a:lnTo>
                    <a:pt x="58336" y="5331"/>
                  </a:lnTo>
                  <a:lnTo>
                    <a:pt x="48260" y="13698"/>
                  </a:lnTo>
                  <a:lnTo>
                    <a:pt x="19950" y="58164"/>
                  </a:lnTo>
                  <a:lnTo>
                    <a:pt x="569" y="94998"/>
                  </a:lnTo>
                  <a:lnTo>
                    <a:pt x="0" y="133466"/>
                  </a:lnTo>
                  <a:lnTo>
                    <a:pt x="6534" y="158152"/>
                  </a:lnTo>
                  <a:lnTo>
                    <a:pt x="10348" y="162397"/>
                  </a:lnTo>
                  <a:lnTo>
                    <a:pt x="20230" y="167113"/>
                  </a:lnTo>
                  <a:lnTo>
                    <a:pt x="34499" y="163565"/>
                  </a:lnTo>
                  <a:lnTo>
                    <a:pt x="50366" y="153873"/>
                  </a:lnTo>
                  <a:lnTo>
                    <a:pt x="64473" y="138983"/>
                  </a:lnTo>
                  <a:lnTo>
                    <a:pt x="84316" y="102637"/>
                  </a:lnTo>
                  <a:lnTo>
                    <a:pt x="88735" y="76348"/>
                  </a:lnTo>
                  <a:lnTo>
                    <a:pt x="88004" y="35089"/>
                  </a:lnTo>
                  <a:lnTo>
                    <a:pt x="85828" y="29555"/>
                  </a:lnTo>
                  <a:lnTo>
                    <a:pt x="82260" y="25865"/>
                  </a:lnTo>
                  <a:lnTo>
                    <a:pt x="66382" y="14887"/>
                  </a:lnTo>
                  <a:lnTo>
                    <a:pt x="61888" y="13970"/>
                  </a:lnTo>
                  <a:lnTo>
                    <a:pt x="40200" y="184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272">
              <a:extLst>
                <a:ext uri="{FF2B5EF4-FFF2-40B4-BE49-F238E27FC236}">
                  <a16:creationId xmlns:a16="http://schemas.microsoft.com/office/drawing/2014/main" id="{F92B79A0-63E5-5C09-97B1-9839CB72C622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219575" y="3906574"/>
              <a:ext cx="51349" cy="284427"/>
            </a:xfrm>
            <a:custGeom>
              <a:avLst/>
              <a:gdLst/>
              <a:ahLst/>
              <a:cxnLst/>
              <a:rect l="0" t="0" r="0" b="0"/>
              <a:pathLst>
                <a:path w="51349" h="284427">
                  <a:moveTo>
                    <a:pt x="28575" y="8201"/>
                  </a:moveTo>
                  <a:lnTo>
                    <a:pt x="28575" y="8201"/>
                  </a:lnTo>
                  <a:lnTo>
                    <a:pt x="46475" y="662"/>
                  </a:lnTo>
                  <a:lnTo>
                    <a:pt x="50034" y="0"/>
                  </a:lnTo>
                  <a:lnTo>
                    <a:pt x="51348" y="617"/>
                  </a:lnTo>
                  <a:lnTo>
                    <a:pt x="51165" y="2087"/>
                  </a:lnTo>
                  <a:lnTo>
                    <a:pt x="49985" y="4125"/>
                  </a:lnTo>
                  <a:lnTo>
                    <a:pt x="45974" y="30209"/>
                  </a:lnTo>
                  <a:lnTo>
                    <a:pt x="29817" y="68757"/>
                  </a:lnTo>
                  <a:lnTo>
                    <a:pt x="19410" y="115149"/>
                  </a:lnTo>
                  <a:lnTo>
                    <a:pt x="11036" y="155831"/>
                  </a:lnTo>
                  <a:lnTo>
                    <a:pt x="3278" y="196662"/>
                  </a:lnTo>
                  <a:lnTo>
                    <a:pt x="648" y="239220"/>
                  </a:lnTo>
                  <a:lnTo>
                    <a:pt x="0" y="28442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10">
            <a:extLst>
              <a:ext uri="{FF2B5EF4-FFF2-40B4-BE49-F238E27FC236}">
                <a16:creationId xmlns:a16="http://schemas.microsoft.com/office/drawing/2014/main" id="{207B9080-BDA7-1C47-19AE-2D98095E2665}"/>
              </a:ext>
            </a:extLst>
          </p:cNvPr>
          <p:cNvGrpSpPr/>
          <p:nvPr/>
        </p:nvGrpSpPr>
        <p:grpSpPr>
          <a:xfrm>
            <a:off x="945048" y="4763104"/>
            <a:ext cx="598003" cy="264173"/>
            <a:chOff x="945048" y="4763104"/>
            <a:chExt cx="598003" cy="264173"/>
          </a:xfrm>
        </p:grpSpPr>
        <p:sp>
          <p:nvSpPr>
            <p:cNvPr id="184" name="SMARTInkShape-1273">
              <a:extLst>
                <a:ext uri="{FF2B5EF4-FFF2-40B4-BE49-F238E27FC236}">
                  <a16:creationId xmlns:a16="http://schemas.microsoft.com/office/drawing/2014/main" id="{D7584D61-A8AA-BA61-9E17-11973D90E5C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945048" y="4802481"/>
              <a:ext cx="197953" cy="224796"/>
            </a:xfrm>
            <a:custGeom>
              <a:avLst/>
              <a:gdLst/>
              <a:ahLst/>
              <a:cxnLst/>
              <a:rect l="0" t="0" r="0" b="0"/>
              <a:pathLst>
                <a:path w="197953" h="224796">
                  <a:moveTo>
                    <a:pt x="26502" y="64794"/>
                  </a:moveTo>
                  <a:lnTo>
                    <a:pt x="26502" y="64794"/>
                  </a:lnTo>
                  <a:lnTo>
                    <a:pt x="26502" y="72995"/>
                  </a:lnTo>
                  <a:lnTo>
                    <a:pt x="26502" y="51642"/>
                  </a:lnTo>
                  <a:lnTo>
                    <a:pt x="29324" y="45543"/>
                  </a:lnTo>
                  <a:lnTo>
                    <a:pt x="48892" y="23507"/>
                  </a:lnTo>
                  <a:lnTo>
                    <a:pt x="79604" y="2351"/>
                  </a:lnTo>
                  <a:lnTo>
                    <a:pt x="86439" y="0"/>
                  </a:lnTo>
                  <a:lnTo>
                    <a:pt x="90802" y="1490"/>
                  </a:lnTo>
                  <a:lnTo>
                    <a:pt x="114044" y="19742"/>
                  </a:lnTo>
                  <a:lnTo>
                    <a:pt x="124525" y="39804"/>
                  </a:lnTo>
                  <a:lnTo>
                    <a:pt x="125454" y="59684"/>
                  </a:lnTo>
                  <a:lnTo>
                    <a:pt x="117427" y="101885"/>
                  </a:lnTo>
                  <a:lnTo>
                    <a:pt x="108711" y="126113"/>
                  </a:lnTo>
                  <a:lnTo>
                    <a:pt x="73570" y="169347"/>
                  </a:lnTo>
                  <a:lnTo>
                    <a:pt x="30673" y="199697"/>
                  </a:lnTo>
                  <a:lnTo>
                    <a:pt x="0" y="224795"/>
                  </a:lnTo>
                  <a:lnTo>
                    <a:pt x="3598" y="221093"/>
                  </a:lnTo>
                  <a:lnTo>
                    <a:pt x="36049" y="211418"/>
                  </a:lnTo>
                  <a:lnTo>
                    <a:pt x="79776" y="205587"/>
                  </a:lnTo>
                  <a:lnTo>
                    <a:pt x="106271" y="202511"/>
                  </a:lnTo>
                  <a:lnTo>
                    <a:pt x="148955" y="206781"/>
                  </a:lnTo>
                  <a:lnTo>
                    <a:pt x="172908" y="208552"/>
                  </a:lnTo>
                  <a:lnTo>
                    <a:pt x="197952" y="21719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274">
              <a:extLst>
                <a:ext uri="{FF2B5EF4-FFF2-40B4-BE49-F238E27FC236}">
                  <a16:creationId xmlns:a16="http://schemas.microsoft.com/office/drawing/2014/main" id="{6AD7CFA4-E072-DA1B-9C5E-694E691D5A75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1301913" y="4763104"/>
              <a:ext cx="161015" cy="212450"/>
            </a:xfrm>
            <a:custGeom>
              <a:avLst/>
              <a:gdLst/>
              <a:ahLst/>
              <a:cxnLst/>
              <a:rect l="0" t="0" r="0" b="0"/>
              <a:pathLst>
                <a:path w="161015" h="212450">
                  <a:moveTo>
                    <a:pt x="79212" y="75596"/>
                  </a:moveTo>
                  <a:lnTo>
                    <a:pt x="79212" y="75596"/>
                  </a:lnTo>
                  <a:lnTo>
                    <a:pt x="89325" y="65483"/>
                  </a:lnTo>
                  <a:lnTo>
                    <a:pt x="94290" y="54873"/>
                  </a:lnTo>
                  <a:lnTo>
                    <a:pt x="103227" y="25634"/>
                  </a:lnTo>
                  <a:lnTo>
                    <a:pt x="99125" y="6274"/>
                  </a:lnTo>
                  <a:lnTo>
                    <a:pt x="96721" y="3982"/>
                  </a:lnTo>
                  <a:lnTo>
                    <a:pt x="88405" y="1434"/>
                  </a:lnTo>
                  <a:lnTo>
                    <a:pt x="71823" y="0"/>
                  </a:lnTo>
                  <a:lnTo>
                    <a:pt x="59700" y="5309"/>
                  </a:lnTo>
                  <a:lnTo>
                    <a:pt x="47257" y="15782"/>
                  </a:lnTo>
                  <a:lnTo>
                    <a:pt x="29410" y="39529"/>
                  </a:lnTo>
                  <a:lnTo>
                    <a:pt x="13361" y="78820"/>
                  </a:lnTo>
                  <a:lnTo>
                    <a:pt x="0" y="121977"/>
                  </a:lnTo>
                  <a:lnTo>
                    <a:pt x="473" y="156484"/>
                  </a:lnTo>
                  <a:lnTo>
                    <a:pt x="7528" y="175399"/>
                  </a:lnTo>
                  <a:lnTo>
                    <a:pt x="17719" y="189803"/>
                  </a:lnTo>
                  <a:lnTo>
                    <a:pt x="29304" y="199733"/>
                  </a:lnTo>
                  <a:lnTo>
                    <a:pt x="52783" y="211273"/>
                  </a:lnTo>
                  <a:lnTo>
                    <a:pt x="70641" y="212449"/>
                  </a:lnTo>
                  <a:lnTo>
                    <a:pt x="116379" y="201803"/>
                  </a:lnTo>
                  <a:lnTo>
                    <a:pt x="131361" y="195894"/>
                  </a:lnTo>
                  <a:lnTo>
                    <a:pt x="145075" y="181273"/>
                  </a:lnTo>
                  <a:lnTo>
                    <a:pt x="156110" y="160664"/>
                  </a:lnTo>
                  <a:lnTo>
                    <a:pt x="161014" y="137392"/>
                  </a:lnTo>
                  <a:lnTo>
                    <a:pt x="158718" y="100491"/>
                  </a:lnTo>
                  <a:lnTo>
                    <a:pt x="146278" y="67803"/>
                  </a:lnTo>
                  <a:lnTo>
                    <a:pt x="134244" y="48122"/>
                  </a:lnTo>
                  <a:lnTo>
                    <a:pt x="121662" y="39397"/>
                  </a:lnTo>
                  <a:lnTo>
                    <a:pt x="99551" y="31356"/>
                  </a:lnTo>
                  <a:lnTo>
                    <a:pt x="68060" y="28640"/>
                  </a:lnTo>
                  <a:lnTo>
                    <a:pt x="61194" y="30533"/>
                  </a:lnTo>
                  <a:lnTo>
                    <a:pt x="41112" y="47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75">
              <a:extLst>
                <a:ext uri="{FF2B5EF4-FFF2-40B4-BE49-F238E27FC236}">
                  <a16:creationId xmlns:a16="http://schemas.microsoft.com/office/drawing/2014/main" id="{A308843A-3D94-0742-9E25-8B2E61CBBA5B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533525" y="49625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0"/>
                  </a:moveTo>
                  <a:lnTo>
                    <a:pt x="0" y="0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311">
            <a:extLst>
              <a:ext uri="{FF2B5EF4-FFF2-40B4-BE49-F238E27FC236}">
                <a16:creationId xmlns:a16="http://schemas.microsoft.com/office/drawing/2014/main" id="{77997B68-7E7F-EED3-0986-C98F0F3EA1B7}"/>
              </a:ext>
            </a:extLst>
          </p:cNvPr>
          <p:cNvGrpSpPr/>
          <p:nvPr/>
        </p:nvGrpSpPr>
        <p:grpSpPr>
          <a:xfrm>
            <a:off x="1809750" y="4695838"/>
            <a:ext cx="675836" cy="438138"/>
            <a:chOff x="1809750" y="4695838"/>
            <a:chExt cx="675836" cy="438138"/>
          </a:xfrm>
        </p:grpSpPr>
        <p:sp>
          <p:nvSpPr>
            <p:cNvPr id="188" name="SMARTInkShape-1276">
              <a:extLst>
                <a:ext uri="{FF2B5EF4-FFF2-40B4-BE49-F238E27FC236}">
                  <a16:creationId xmlns:a16="http://schemas.microsoft.com/office/drawing/2014/main" id="{81A58AD6-5AD0-F1B5-1638-73AAAB82075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809750" y="4744410"/>
              <a:ext cx="174388" cy="208010"/>
            </a:xfrm>
            <a:custGeom>
              <a:avLst/>
              <a:gdLst/>
              <a:ahLst/>
              <a:cxnLst/>
              <a:rect l="0" t="0" r="0" b="0"/>
              <a:pathLst>
                <a:path w="174388" h="208010">
                  <a:moveTo>
                    <a:pt x="28575" y="18090"/>
                  </a:moveTo>
                  <a:lnTo>
                    <a:pt x="28575" y="18090"/>
                  </a:lnTo>
                  <a:lnTo>
                    <a:pt x="33632" y="13033"/>
                  </a:lnTo>
                  <a:lnTo>
                    <a:pt x="38936" y="10551"/>
                  </a:lnTo>
                  <a:lnTo>
                    <a:pt x="82934" y="0"/>
                  </a:lnTo>
                  <a:lnTo>
                    <a:pt x="104654" y="383"/>
                  </a:lnTo>
                  <a:lnTo>
                    <a:pt x="114599" y="4223"/>
                  </a:lnTo>
                  <a:lnTo>
                    <a:pt x="126148" y="12335"/>
                  </a:lnTo>
                  <a:lnTo>
                    <a:pt x="127490" y="16370"/>
                  </a:lnTo>
                  <a:lnTo>
                    <a:pt x="126160" y="26498"/>
                  </a:lnTo>
                  <a:lnTo>
                    <a:pt x="119460" y="39043"/>
                  </a:lnTo>
                  <a:lnTo>
                    <a:pt x="91448" y="60368"/>
                  </a:lnTo>
                  <a:lnTo>
                    <a:pt x="49069" y="84963"/>
                  </a:lnTo>
                  <a:lnTo>
                    <a:pt x="12606" y="102712"/>
                  </a:lnTo>
                  <a:lnTo>
                    <a:pt x="13696" y="103080"/>
                  </a:lnTo>
                  <a:lnTo>
                    <a:pt x="59442" y="103787"/>
                  </a:lnTo>
                  <a:lnTo>
                    <a:pt x="100360" y="114173"/>
                  </a:lnTo>
                  <a:lnTo>
                    <a:pt x="136946" y="126205"/>
                  </a:lnTo>
                  <a:lnTo>
                    <a:pt x="157934" y="140670"/>
                  </a:lnTo>
                  <a:lnTo>
                    <a:pt x="172502" y="163419"/>
                  </a:lnTo>
                  <a:lnTo>
                    <a:pt x="174268" y="170009"/>
                  </a:lnTo>
                  <a:lnTo>
                    <a:pt x="174387" y="175461"/>
                  </a:lnTo>
                  <a:lnTo>
                    <a:pt x="173408" y="180154"/>
                  </a:lnTo>
                  <a:lnTo>
                    <a:pt x="169580" y="184341"/>
                  </a:lnTo>
                  <a:lnTo>
                    <a:pt x="147965" y="195290"/>
                  </a:lnTo>
                  <a:lnTo>
                    <a:pt x="101186" y="206629"/>
                  </a:lnTo>
                  <a:lnTo>
                    <a:pt x="65023" y="208009"/>
                  </a:lnTo>
                  <a:lnTo>
                    <a:pt x="22722" y="207417"/>
                  </a:lnTo>
                  <a:lnTo>
                    <a:pt x="0" y="1990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77">
              <a:extLst>
                <a:ext uri="{FF2B5EF4-FFF2-40B4-BE49-F238E27FC236}">
                  <a16:creationId xmlns:a16="http://schemas.microsoft.com/office/drawing/2014/main" id="{6CF46C6E-89D5-F0C1-8792-E4A076A4A3E3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143125" y="4695838"/>
              <a:ext cx="164838" cy="250651"/>
            </a:xfrm>
            <a:custGeom>
              <a:avLst/>
              <a:gdLst/>
              <a:ahLst/>
              <a:cxnLst/>
              <a:rect l="0" t="0" r="0" b="0"/>
              <a:pathLst>
                <a:path w="164838" h="250651">
                  <a:moveTo>
                    <a:pt x="95250" y="19037"/>
                  </a:moveTo>
                  <a:lnTo>
                    <a:pt x="95250" y="19037"/>
                  </a:lnTo>
                  <a:lnTo>
                    <a:pt x="105363" y="13980"/>
                  </a:lnTo>
                  <a:lnTo>
                    <a:pt x="108342" y="11433"/>
                  </a:lnTo>
                  <a:lnTo>
                    <a:pt x="114294" y="0"/>
                  </a:lnTo>
                  <a:lnTo>
                    <a:pt x="100111" y="14176"/>
                  </a:lnTo>
                  <a:lnTo>
                    <a:pt x="94588" y="16877"/>
                  </a:lnTo>
                  <a:lnTo>
                    <a:pt x="91634" y="17597"/>
                  </a:lnTo>
                  <a:lnTo>
                    <a:pt x="77363" y="28723"/>
                  </a:lnTo>
                  <a:lnTo>
                    <a:pt x="46155" y="71981"/>
                  </a:lnTo>
                  <a:lnTo>
                    <a:pt x="26599" y="104755"/>
                  </a:lnTo>
                  <a:lnTo>
                    <a:pt x="14987" y="139268"/>
                  </a:lnTo>
                  <a:lnTo>
                    <a:pt x="16200" y="168726"/>
                  </a:lnTo>
                  <a:lnTo>
                    <a:pt x="23262" y="194152"/>
                  </a:lnTo>
                  <a:lnTo>
                    <a:pt x="37114" y="215091"/>
                  </a:lnTo>
                  <a:lnTo>
                    <a:pt x="64736" y="234701"/>
                  </a:lnTo>
                  <a:lnTo>
                    <a:pt x="99732" y="248861"/>
                  </a:lnTo>
                  <a:lnTo>
                    <a:pt x="118761" y="250650"/>
                  </a:lnTo>
                  <a:lnTo>
                    <a:pt x="141375" y="245708"/>
                  </a:lnTo>
                  <a:lnTo>
                    <a:pt x="148225" y="243176"/>
                  </a:lnTo>
                  <a:lnTo>
                    <a:pt x="158658" y="231896"/>
                  </a:lnTo>
                  <a:lnTo>
                    <a:pt x="162922" y="224443"/>
                  </a:lnTo>
                  <a:lnTo>
                    <a:pt x="164837" y="207695"/>
                  </a:lnTo>
                  <a:lnTo>
                    <a:pt x="161103" y="190727"/>
                  </a:lnTo>
                  <a:lnTo>
                    <a:pt x="152388" y="176129"/>
                  </a:lnTo>
                  <a:lnTo>
                    <a:pt x="141458" y="168231"/>
                  </a:lnTo>
                  <a:lnTo>
                    <a:pt x="127429" y="164721"/>
                  </a:lnTo>
                  <a:lnTo>
                    <a:pt x="81940" y="162282"/>
                  </a:lnTo>
                  <a:lnTo>
                    <a:pt x="46557" y="170146"/>
                  </a:lnTo>
                  <a:lnTo>
                    <a:pt x="25436" y="181167"/>
                  </a:lnTo>
                  <a:lnTo>
                    <a:pt x="0" y="20953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78">
              <a:extLst>
                <a:ext uri="{FF2B5EF4-FFF2-40B4-BE49-F238E27FC236}">
                  <a16:creationId xmlns:a16="http://schemas.microsoft.com/office/drawing/2014/main" id="{C86C1B15-7C96-107D-9955-B44A87C6EA05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381250" y="4943602"/>
              <a:ext cx="104336" cy="190374"/>
            </a:xfrm>
            <a:custGeom>
              <a:avLst/>
              <a:gdLst/>
              <a:ahLst/>
              <a:cxnLst/>
              <a:rect l="0" t="0" r="0" b="0"/>
              <a:pathLst>
                <a:path w="104336" h="190374">
                  <a:moveTo>
                    <a:pt x="76200" y="18923"/>
                  </a:moveTo>
                  <a:lnTo>
                    <a:pt x="76200" y="18923"/>
                  </a:lnTo>
                  <a:lnTo>
                    <a:pt x="85715" y="28438"/>
                  </a:lnTo>
                  <a:lnTo>
                    <a:pt x="85722" y="33501"/>
                  </a:lnTo>
                  <a:lnTo>
                    <a:pt x="84665" y="34992"/>
                  </a:lnTo>
                  <a:lnTo>
                    <a:pt x="82902" y="35986"/>
                  </a:lnTo>
                  <a:lnTo>
                    <a:pt x="72467" y="37580"/>
                  </a:lnTo>
                  <a:lnTo>
                    <a:pt x="70536" y="36653"/>
                  </a:lnTo>
                  <a:lnTo>
                    <a:pt x="69249" y="34976"/>
                  </a:lnTo>
                  <a:lnTo>
                    <a:pt x="67183" y="29737"/>
                  </a:lnTo>
                  <a:lnTo>
                    <a:pt x="66688" y="14292"/>
                  </a:lnTo>
                  <a:lnTo>
                    <a:pt x="67742" y="12661"/>
                  </a:lnTo>
                  <a:lnTo>
                    <a:pt x="69503" y="11573"/>
                  </a:lnTo>
                  <a:lnTo>
                    <a:pt x="71735" y="10849"/>
                  </a:lnTo>
                  <a:lnTo>
                    <a:pt x="74282" y="11424"/>
                  </a:lnTo>
                  <a:lnTo>
                    <a:pt x="85217" y="18568"/>
                  </a:lnTo>
                  <a:lnTo>
                    <a:pt x="85680" y="32150"/>
                  </a:lnTo>
                  <a:lnTo>
                    <a:pt x="84637" y="34091"/>
                  </a:lnTo>
                  <a:lnTo>
                    <a:pt x="82883" y="35385"/>
                  </a:lnTo>
                  <a:lnTo>
                    <a:pt x="80655" y="36248"/>
                  </a:lnTo>
                  <a:lnTo>
                    <a:pt x="79170" y="37881"/>
                  </a:lnTo>
                  <a:lnTo>
                    <a:pt x="76591" y="46023"/>
                  </a:lnTo>
                  <a:lnTo>
                    <a:pt x="73552" y="46842"/>
                  </a:lnTo>
                  <a:lnTo>
                    <a:pt x="71260" y="47061"/>
                  </a:lnTo>
                  <a:lnTo>
                    <a:pt x="65891" y="44482"/>
                  </a:lnTo>
                  <a:lnTo>
                    <a:pt x="62977" y="42312"/>
                  </a:lnTo>
                  <a:lnTo>
                    <a:pt x="59740" y="37080"/>
                  </a:lnTo>
                  <a:lnTo>
                    <a:pt x="57662" y="25096"/>
                  </a:lnTo>
                  <a:lnTo>
                    <a:pt x="57301" y="15696"/>
                  </a:lnTo>
                  <a:lnTo>
                    <a:pt x="60039" y="9375"/>
                  </a:lnTo>
                  <a:lnTo>
                    <a:pt x="66287" y="429"/>
                  </a:lnTo>
                  <a:lnTo>
                    <a:pt x="71616" y="37"/>
                  </a:lnTo>
                  <a:lnTo>
                    <a:pt x="73144" y="1041"/>
                  </a:lnTo>
                  <a:lnTo>
                    <a:pt x="74163" y="2768"/>
                  </a:lnTo>
                  <a:lnTo>
                    <a:pt x="74842" y="4979"/>
                  </a:lnTo>
                  <a:lnTo>
                    <a:pt x="80855" y="13145"/>
                  </a:lnTo>
                  <a:lnTo>
                    <a:pt x="81419" y="15071"/>
                  </a:lnTo>
                  <a:lnTo>
                    <a:pt x="80738" y="16355"/>
                  </a:lnTo>
                  <a:lnTo>
                    <a:pt x="79225" y="17211"/>
                  </a:lnTo>
                  <a:lnTo>
                    <a:pt x="78217" y="18840"/>
                  </a:lnTo>
                  <a:lnTo>
                    <a:pt x="77097" y="23472"/>
                  </a:lnTo>
                  <a:lnTo>
                    <a:pt x="75739" y="25131"/>
                  </a:lnTo>
                  <a:lnTo>
                    <a:pt x="71409" y="26974"/>
                  </a:lnTo>
                  <a:lnTo>
                    <a:pt x="68773" y="26407"/>
                  </a:lnTo>
                  <a:lnTo>
                    <a:pt x="58890" y="20118"/>
                  </a:lnTo>
                  <a:lnTo>
                    <a:pt x="52609" y="14221"/>
                  </a:lnTo>
                  <a:lnTo>
                    <a:pt x="52006" y="12613"/>
                  </a:lnTo>
                  <a:lnTo>
                    <a:pt x="52662" y="11542"/>
                  </a:lnTo>
                  <a:lnTo>
                    <a:pt x="56214" y="9292"/>
                  </a:lnTo>
                  <a:lnTo>
                    <a:pt x="65088" y="1323"/>
                  </a:lnTo>
                  <a:lnTo>
                    <a:pt x="71261" y="302"/>
                  </a:lnTo>
                  <a:lnTo>
                    <a:pt x="79793" y="0"/>
                  </a:lnTo>
                  <a:lnTo>
                    <a:pt x="85911" y="2752"/>
                  </a:lnTo>
                  <a:lnTo>
                    <a:pt x="89024" y="4967"/>
                  </a:lnTo>
                  <a:lnTo>
                    <a:pt x="91099" y="8561"/>
                  </a:lnTo>
                  <a:lnTo>
                    <a:pt x="101432" y="49236"/>
                  </a:lnTo>
                  <a:lnTo>
                    <a:pt x="104335" y="95351"/>
                  </a:lnTo>
                  <a:lnTo>
                    <a:pt x="98934" y="114275"/>
                  </a:lnTo>
                  <a:lnTo>
                    <a:pt x="83278" y="142180"/>
                  </a:lnTo>
                  <a:lnTo>
                    <a:pt x="68184" y="159395"/>
                  </a:lnTo>
                  <a:lnTo>
                    <a:pt x="45250" y="172845"/>
                  </a:lnTo>
                  <a:lnTo>
                    <a:pt x="0" y="19037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312">
            <a:extLst>
              <a:ext uri="{FF2B5EF4-FFF2-40B4-BE49-F238E27FC236}">
                <a16:creationId xmlns:a16="http://schemas.microsoft.com/office/drawing/2014/main" id="{534AA205-7C03-20B9-6360-B55247ECD9EB}"/>
              </a:ext>
            </a:extLst>
          </p:cNvPr>
          <p:cNvGrpSpPr/>
          <p:nvPr/>
        </p:nvGrpSpPr>
        <p:grpSpPr>
          <a:xfrm>
            <a:off x="2838779" y="4620054"/>
            <a:ext cx="2599997" cy="456107"/>
            <a:chOff x="2838779" y="4620054"/>
            <a:chExt cx="2599997" cy="456107"/>
          </a:xfrm>
        </p:grpSpPr>
        <p:sp>
          <p:nvSpPr>
            <p:cNvPr id="192" name="SMARTInkShape-1279">
              <a:extLst>
                <a:ext uri="{FF2B5EF4-FFF2-40B4-BE49-F238E27FC236}">
                  <a16:creationId xmlns:a16="http://schemas.microsoft.com/office/drawing/2014/main" id="{DAC07D7F-71F1-4262-90D0-BF46C21E71EC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2838779" y="4850095"/>
              <a:ext cx="247322" cy="188631"/>
            </a:xfrm>
            <a:custGeom>
              <a:avLst/>
              <a:gdLst/>
              <a:ahLst/>
              <a:cxnLst/>
              <a:rect l="0" t="0" r="0" b="0"/>
              <a:pathLst>
                <a:path w="247322" h="188631">
                  <a:moveTo>
                    <a:pt x="28246" y="45755"/>
                  </a:moveTo>
                  <a:lnTo>
                    <a:pt x="28246" y="45755"/>
                  </a:lnTo>
                  <a:lnTo>
                    <a:pt x="28246" y="37554"/>
                  </a:lnTo>
                  <a:lnTo>
                    <a:pt x="33302" y="31566"/>
                  </a:lnTo>
                  <a:lnTo>
                    <a:pt x="63894" y="13874"/>
                  </a:lnTo>
                  <a:lnTo>
                    <a:pt x="104479" y="0"/>
                  </a:lnTo>
                  <a:lnTo>
                    <a:pt x="107643" y="435"/>
                  </a:lnTo>
                  <a:lnTo>
                    <a:pt x="109752" y="1784"/>
                  </a:lnTo>
                  <a:lnTo>
                    <a:pt x="111158" y="3741"/>
                  </a:lnTo>
                  <a:lnTo>
                    <a:pt x="123250" y="11552"/>
                  </a:lnTo>
                  <a:lnTo>
                    <a:pt x="126507" y="15544"/>
                  </a:lnTo>
                  <a:lnTo>
                    <a:pt x="130126" y="25626"/>
                  </a:lnTo>
                  <a:lnTo>
                    <a:pt x="132163" y="48257"/>
                  </a:lnTo>
                  <a:lnTo>
                    <a:pt x="129818" y="60273"/>
                  </a:lnTo>
                  <a:lnTo>
                    <a:pt x="113690" y="90997"/>
                  </a:lnTo>
                  <a:lnTo>
                    <a:pt x="83528" y="123667"/>
                  </a:lnTo>
                  <a:lnTo>
                    <a:pt x="37575" y="153295"/>
                  </a:lnTo>
                  <a:lnTo>
                    <a:pt x="0" y="178905"/>
                  </a:lnTo>
                  <a:lnTo>
                    <a:pt x="32204" y="178035"/>
                  </a:lnTo>
                  <a:lnTo>
                    <a:pt x="77280" y="171563"/>
                  </a:lnTo>
                  <a:lnTo>
                    <a:pt x="117211" y="170168"/>
                  </a:lnTo>
                  <a:lnTo>
                    <a:pt x="154089" y="172577"/>
                  </a:lnTo>
                  <a:lnTo>
                    <a:pt x="199037" y="178532"/>
                  </a:lnTo>
                  <a:lnTo>
                    <a:pt x="211045" y="179909"/>
                  </a:lnTo>
                  <a:lnTo>
                    <a:pt x="230850" y="187272"/>
                  </a:lnTo>
                  <a:lnTo>
                    <a:pt x="247321" y="18863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80">
              <a:extLst>
                <a:ext uri="{FF2B5EF4-FFF2-40B4-BE49-F238E27FC236}">
                  <a16:creationId xmlns:a16="http://schemas.microsoft.com/office/drawing/2014/main" id="{1EE6D79B-58B9-DCE7-C35B-C81BFA9AB6A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173782" y="4819650"/>
              <a:ext cx="140748" cy="218931"/>
            </a:xfrm>
            <a:custGeom>
              <a:avLst/>
              <a:gdLst/>
              <a:ahLst/>
              <a:cxnLst/>
              <a:rect l="0" t="0" r="0" b="0"/>
              <a:pathLst>
                <a:path w="140748" h="218931">
                  <a:moveTo>
                    <a:pt x="112343" y="9525"/>
                  </a:moveTo>
                  <a:lnTo>
                    <a:pt x="112343" y="9525"/>
                  </a:lnTo>
                  <a:lnTo>
                    <a:pt x="121475" y="392"/>
                  </a:lnTo>
                  <a:lnTo>
                    <a:pt x="131274" y="3"/>
                  </a:lnTo>
                  <a:lnTo>
                    <a:pt x="118125" y="0"/>
                  </a:lnTo>
                  <a:lnTo>
                    <a:pt x="86336" y="21459"/>
                  </a:lnTo>
                  <a:lnTo>
                    <a:pt x="43733" y="67723"/>
                  </a:lnTo>
                  <a:lnTo>
                    <a:pt x="23453" y="96319"/>
                  </a:lnTo>
                  <a:lnTo>
                    <a:pt x="9140" y="134995"/>
                  </a:lnTo>
                  <a:lnTo>
                    <a:pt x="7706" y="160497"/>
                  </a:lnTo>
                  <a:lnTo>
                    <a:pt x="15200" y="184496"/>
                  </a:lnTo>
                  <a:lnTo>
                    <a:pt x="23823" y="201186"/>
                  </a:lnTo>
                  <a:lnTo>
                    <a:pt x="29961" y="205832"/>
                  </a:lnTo>
                  <a:lnTo>
                    <a:pt x="53229" y="216599"/>
                  </a:lnTo>
                  <a:lnTo>
                    <a:pt x="77303" y="218930"/>
                  </a:lnTo>
                  <a:lnTo>
                    <a:pt x="116921" y="209366"/>
                  </a:lnTo>
                  <a:lnTo>
                    <a:pt x="131043" y="199361"/>
                  </a:lnTo>
                  <a:lnTo>
                    <a:pt x="138967" y="192250"/>
                  </a:lnTo>
                  <a:lnTo>
                    <a:pt x="140051" y="188456"/>
                  </a:lnTo>
                  <a:lnTo>
                    <a:pt x="140747" y="177396"/>
                  </a:lnTo>
                  <a:lnTo>
                    <a:pt x="135811" y="163099"/>
                  </a:lnTo>
                  <a:lnTo>
                    <a:pt x="127646" y="150513"/>
                  </a:lnTo>
                  <a:lnTo>
                    <a:pt x="121614" y="146270"/>
                  </a:lnTo>
                  <a:lnTo>
                    <a:pt x="104061" y="138489"/>
                  </a:lnTo>
                  <a:lnTo>
                    <a:pt x="89612" y="138456"/>
                  </a:lnTo>
                  <a:lnTo>
                    <a:pt x="42805" y="147673"/>
                  </a:lnTo>
                  <a:lnTo>
                    <a:pt x="22211" y="152525"/>
                  </a:lnTo>
                  <a:lnTo>
                    <a:pt x="7952" y="159755"/>
                  </a:lnTo>
                  <a:lnTo>
                    <a:pt x="4649" y="160478"/>
                  </a:lnTo>
                  <a:lnTo>
                    <a:pt x="2447" y="162018"/>
                  </a:lnTo>
                  <a:lnTo>
                    <a:pt x="979" y="164104"/>
                  </a:lnTo>
                  <a:lnTo>
                    <a:pt x="0" y="166553"/>
                  </a:lnTo>
                  <a:lnTo>
                    <a:pt x="406" y="168185"/>
                  </a:lnTo>
                  <a:lnTo>
                    <a:pt x="1735" y="169273"/>
                  </a:lnTo>
                  <a:lnTo>
                    <a:pt x="7568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281">
              <a:extLst>
                <a:ext uri="{FF2B5EF4-FFF2-40B4-BE49-F238E27FC236}">
                  <a16:creationId xmlns:a16="http://schemas.microsoft.com/office/drawing/2014/main" id="{CC6BA631-D2D4-AA71-97EE-5156F7B08C86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48050" y="5010150"/>
              <a:ext cx="27675" cy="15195"/>
            </a:xfrm>
            <a:custGeom>
              <a:avLst/>
              <a:gdLst/>
              <a:ahLst/>
              <a:cxnLst/>
              <a:rect l="0" t="0" r="0" b="0"/>
              <a:pathLst>
                <a:path w="27675" h="15195">
                  <a:moveTo>
                    <a:pt x="0" y="0"/>
                  </a:moveTo>
                  <a:lnTo>
                    <a:pt x="0" y="0"/>
                  </a:lnTo>
                  <a:lnTo>
                    <a:pt x="25534" y="0"/>
                  </a:lnTo>
                  <a:lnTo>
                    <a:pt x="26548" y="1058"/>
                  </a:lnTo>
                  <a:lnTo>
                    <a:pt x="27674" y="5056"/>
                  </a:lnTo>
                  <a:lnTo>
                    <a:pt x="26916" y="6545"/>
                  </a:lnTo>
                  <a:lnTo>
                    <a:pt x="25352" y="7539"/>
                  </a:lnTo>
                  <a:lnTo>
                    <a:pt x="18095" y="8937"/>
                  </a:lnTo>
                  <a:lnTo>
                    <a:pt x="15239" y="9133"/>
                  </a:lnTo>
                  <a:lnTo>
                    <a:pt x="13334" y="10321"/>
                  </a:lnTo>
                  <a:lnTo>
                    <a:pt x="12064" y="12173"/>
                  </a:lnTo>
                  <a:lnTo>
                    <a:pt x="11218" y="14465"/>
                  </a:lnTo>
                  <a:lnTo>
                    <a:pt x="9595" y="14935"/>
                  </a:lnTo>
                  <a:lnTo>
                    <a:pt x="7455" y="14190"/>
                  </a:lnTo>
                  <a:lnTo>
                    <a:pt x="1472" y="10446"/>
                  </a:lnTo>
                  <a:lnTo>
                    <a:pt x="5493" y="14855"/>
                  </a:lnTo>
                  <a:lnTo>
                    <a:pt x="6837" y="15194"/>
                  </a:lnTo>
                  <a:lnTo>
                    <a:pt x="9525" y="952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282">
              <a:extLst>
                <a:ext uri="{FF2B5EF4-FFF2-40B4-BE49-F238E27FC236}">
                  <a16:creationId xmlns:a16="http://schemas.microsoft.com/office/drawing/2014/main" id="{689CEC2A-A68A-8FCA-9F68-D58126A33DA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581400" y="4791635"/>
              <a:ext cx="128012" cy="199466"/>
            </a:xfrm>
            <a:custGeom>
              <a:avLst/>
              <a:gdLst/>
              <a:ahLst/>
              <a:cxnLst/>
              <a:rect l="0" t="0" r="0" b="0"/>
              <a:pathLst>
                <a:path w="128012" h="199466">
                  <a:moveTo>
                    <a:pt x="0" y="56590"/>
                  </a:moveTo>
                  <a:lnTo>
                    <a:pt x="0" y="56590"/>
                  </a:lnTo>
                  <a:lnTo>
                    <a:pt x="7539" y="38690"/>
                  </a:lnTo>
                  <a:lnTo>
                    <a:pt x="8201" y="35131"/>
                  </a:lnTo>
                  <a:lnTo>
                    <a:pt x="11759" y="28356"/>
                  </a:lnTo>
                  <a:lnTo>
                    <a:pt x="15810" y="21817"/>
                  </a:lnTo>
                  <a:lnTo>
                    <a:pt x="18410" y="8995"/>
                  </a:lnTo>
                  <a:lnTo>
                    <a:pt x="19012" y="0"/>
                  </a:lnTo>
                  <a:lnTo>
                    <a:pt x="17990" y="24382"/>
                  </a:lnTo>
                  <a:lnTo>
                    <a:pt x="10849" y="71948"/>
                  </a:lnTo>
                  <a:lnTo>
                    <a:pt x="9641" y="114152"/>
                  </a:lnTo>
                  <a:lnTo>
                    <a:pt x="11719" y="117190"/>
                  </a:lnTo>
                  <a:lnTo>
                    <a:pt x="15220" y="119214"/>
                  </a:lnTo>
                  <a:lnTo>
                    <a:pt x="30993" y="122465"/>
                  </a:lnTo>
                  <a:lnTo>
                    <a:pt x="46108" y="117972"/>
                  </a:lnTo>
                  <a:lnTo>
                    <a:pt x="64689" y="108030"/>
                  </a:lnTo>
                  <a:lnTo>
                    <a:pt x="95655" y="104717"/>
                  </a:lnTo>
                  <a:lnTo>
                    <a:pt x="103544" y="107260"/>
                  </a:lnTo>
                  <a:lnTo>
                    <a:pt x="107130" y="109420"/>
                  </a:lnTo>
                  <a:lnTo>
                    <a:pt x="117232" y="122572"/>
                  </a:lnTo>
                  <a:lnTo>
                    <a:pt x="126928" y="139876"/>
                  </a:lnTo>
                  <a:lnTo>
                    <a:pt x="128011" y="145980"/>
                  </a:lnTo>
                  <a:lnTo>
                    <a:pt x="126391" y="158408"/>
                  </a:lnTo>
                  <a:lnTo>
                    <a:pt x="114472" y="177304"/>
                  </a:lnTo>
                  <a:lnTo>
                    <a:pt x="97536" y="191253"/>
                  </a:lnTo>
                  <a:lnTo>
                    <a:pt x="85329" y="195815"/>
                  </a:lnTo>
                  <a:lnTo>
                    <a:pt x="19050" y="19946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83">
              <a:extLst>
                <a:ext uri="{FF2B5EF4-FFF2-40B4-BE49-F238E27FC236}">
                  <a16:creationId xmlns:a16="http://schemas.microsoft.com/office/drawing/2014/main" id="{D45ED1E9-D5BE-F597-C7E6-E6974DEC39C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609975" y="4715043"/>
              <a:ext cx="180976" cy="56983"/>
            </a:xfrm>
            <a:custGeom>
              <a:avLst/>
              <a:gdLst/>
              <a:ahLst/>
              <a:cxnLst/>
              <a:rect l="0" t="0" r="0" b="0"/>
              <a:pathLst>
                <a:path w="180976" h="56983">
                  <a:moveTo>
                    <a:pt x="0" y="56982"/>
                  </a:moveTo>
                  <a:lnTo>
                    <a:pt x="0" y="56982"/>
                  </a:lnTo>
                  <a:lnTo>
                    <a:pt x="23370" y="38668"/>
                  </a:lnTo>
                  <a:lnTo>
                    <a:pt x="67244" y="19397"/>
                  </a:lnTo>
                  <a:lnTo>
                    <a:pt x="112258" y="4133"/>
                  </a:lnTo>
                  <a:lnTo>
                    <a:pt x="150779" y="0"/>
                  </a:lnTo>
                  <a:lnTo>
                    <a:pt x="180975" y="935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84">
              <a:extLst>
                <a:ext uri="{FF2B5EF4-FFF2-40B4-BE49-F238E27FC236}">
                  <a16:creationId xmlns:a16="http://schemas.microsoft.com/office/drawing/2014/main" id="{AA087FAF-A3D5-367B-2848-10E7194A356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14540" y="4724400"/>
              <a:ext cx="175097" cy="289772"/>
            </a:xfrm>
            <a:custGeom>
              <a:avLst/>
              <a:gdLst/>
              <a:ahLst/>
              <a:cxnLst/>
              <a:rect l="0" t="0" r="0" b="0"/>
              <a:pathLst>
                <a:path w="175097" h="289772">
                  <a:moveTo>
                    <a:pt x="119285" y="19050"/>
                  </a:moveTo>
                  <a:lnTo>
                    <a:pt x="119285" y="19050"/>
                  </a:lnTo>
                  <a:lnTo>
                    <a:pt x="128417" y="9917"/>
                  </a:lnTo>
                  <a:lnTo>
                    <a:pt x="128810" y="0"/>
                  </a:lnTo>
                  <a:lnTo>
                    <a:pt x="128810" y="5057"/>
                  </a:lnTo>
                  <a:lnTo>
                    <a:pt x="125988" y="10361"/>
                  </a:lnTo>
                  <a:lnTo>
                    <a:pt x="96754" y="57750"/>
                  </a:lnTo>
                  <a:lnTo>
                    <a:pt x="66424" y="104745"/>
                  </a:lnTo>
                  <a:lnTo>
                    <a:pt x="22713" y="138164"/>
                  </a:lnTo>
                  <a:lnTo>
                    <a:pt x="10708" y="148770"/>
                  </a:lnTo>
                  <a:lnTo>
                    <a:pt x="5623" y="157557"/>
                  </a:lnTo>
                  <a:lnTo>
                    <a:pt x="0" y="160631"/>
                  </a:lnTo>
                  <a:lnTo>
                    <a:pt x="603" y="161062"/>
                  </a:lnTo>
                  <a:lnTo>
                    <a:pt x="47129" y="162973"/>
                  </a:lnTo>
                  <a:lnTo>
                    <a:pt x="91243" y="170124"/>
                  </a:lnTo>
                  <a:lnTo>
                    <a:pt x="126798" y="170130"/>
                  </a:lnTo>
                  <a:lnTo>
                    <a:pt x="153476" y="161727"/>
                  </a:lnTo>
                  <a:lnTo>
                    <a:pt x="164931" y="153837"/>
                  </a:lnTo>
                  <a:lnTo>
                    <a:pt x="166031" y="150217"/>
                  </a:lnTo>
                  <a:lnTo>
                    <a:pt x="166736" y="144326"/>
                  </a:lnTo>
                  <a:lnTo>
                    <a:pt x="167852" y="143842"/>
                  </a:lnTo>
                  <a:lnTo>
                    <a:pt x="175096" y="143003"/>
                  </a:lnTo>
                  <a:lnTo>
                    <a:pt x="165925" y="153025"/>
                  </a:lnTo>
                  <a:lnTo>
                    <a:pt x="161181" y="166436"/>
                  </a:lnTo>
                  <a:lnTo>
                    <a:pt x="147357" y="211932"/>
                  </a:lnTo>
                  <a:lnTo>
                    <a:pt x="132977" y="255372"/>
                  </a:lnTo>
                  <a:lnTo>
                    <a:pt x="129359" y="278326"/>
                  </a:lnTo>
                  <a:lnTo>
                    <a:pt x="131876" y="285274"/>
                  </a:lnTo>
                  <a:lnTo>
                    <a:pt x="134029" y="288607"/>
                  </a:lnTo>
                  <a:lnTo>
                    <a:pt x="135464" y="289771"/>
                  </a:lnTo>
                  <a:lnTo>
                    <a:pt x="138335" y="2857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285">
              <a:extLst>
                <a:ext uri="{FF2B5EF4-FFF2-40B4-BE49-F238E27FC236}">
                  <a16:creationId xmlns:a16="http://schemas.microsoft.com/office/drawing/2014/main" id="{DADF989B-8F4E-49A1-04F6-CB54C528400F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010025" y="4620054"/>
              <a:ext cx="190027" cy="456107"/>
            </a:xfrm>
            <a:custGeom>
              <a:avLst/>
              <a:gdLst/>
              <a:ahLst/>
              <a:cxnLst/>
              <a:rect l="0" t="0" r="0" b="0"/>
              <a:pathLst>
                <a:path w="190027" h="456107">
                  <a:moveTo>
                    <a:pt x="38100" y="37671"/>
                  </a:moveTo>
                  <a:lnTo>
                    <a:pt x="38100" y="37671"/>
                  </a:lnTo>
                  <a:lnTo>
                    <a:pt x="43156" y="32614"/>
                  </a:lnTo>
                  <a:lnTo>
                    <a:pt x="51283" y="30132"/>
                  </a:lnTo>
                  <a:lnTo>
                    <a:pt x="97931" y="28180"/>
                  </a:lnTo>
                  <a:lnTo>
                    <a:pt x="107804" y="28156"/>
                  </a:lnTo>
                  <a:lnTo>
                    <a:pt x="152642" y="16387"/>
                  </a:lnTo>
                  <a:lnTo>
                    <a:pt x="175519" y="8998"/>
                  </a:lnTo>
                  <a:lnTo>
                    <a:pt x="177338" y="6914"/>
                  </a:lnTo>
                  <a:lnTo>
                    <a:pt x="178550" y="4466"/>
                  </a:lnTo>
                  <a:lnTo>
                    <a:pt x="180417" y="2834"/>
                  </a:lnTo>
                  <a:lnTo>
                    <a:pt x="185984" y="538"/>
                  </a:lnTo>
                  <a:lnTo>
                    <a:pt x="185372" y="216"/>
                  </a:lnTo>
                  <a:lnTo>
                    <a:pt x="183907" y="0"/>
                  </a:lnTo>
                  <a:lnTo>
                    <a:pt x="183988" y="916"/>
                  </a:lnTo>
                  <a:lnTo>
                    <a:pt x="188100" y="7260"/>
                  </a:lnTo>
                  <a:lnTo>
                    <a:pt x="190026" y="18886"/>
                  </a:lnTo>
                  <a:lnTo>
                    <a:pt x="187636" y="61239"/>
                  </a:lnTo>
                  <a:lnTo>
                    <a:pt x="180126" y="98982"/>
                  </a:lnTo>
                  <a:lnTo>
                    <a:pt x="174020" y="138034"/>
                  </a:lnTo>
                  <a:lnTo>
                    <a:pt x="169390" y="178181"/>
                  </a:lnTo>
                  <a:lnTo>
                    <a:pt x="165242" y="211245"/>
                  </a:lnTo>
                  <a:lnTo>
                    <a:pt x="163399" y="243579"/>
                  </a:lnTo>
                  <a:lnTo>
                    <a:pt x="159758" y="275588"/>
                  </a:lnTo>
                  <a:lnTo>
                    <a:pt x="154580" y="314893"/>
                  </a:lnTo>
                  <a:lnTo>
                    <a:pt x="152831" y="352192"/>
                  </a:lnTo>
                  <a:lnTo>
                    <a:pt x="152485" y="396681"/>
                  </a:lnTo>
                  <a:lnTo>
                    <a:pt x="152407" y="441304"/>
                  </a:lnTo>
                  <a:lnTo>
                    <a:pt x="152403" y="449191"/>
                  </a:lnTo>
                  <a:lnTo>
                    <a:pt x="150285" y="451719"/>
                  </a:lnTo>
                  <a:lnTo>
                    <a:pt x="142288" y="454525"/>
                  </a:lnTo>
                  <a:lnTo>
                    <a:pt x="125885" y="456106"/>
                  </a:lnTo>
                  <a:lnTo>
                    <a:pt x="81919" y="449144"/>
                  </a:lnTo>
                  <a:lnTo>
                    <a:pt x="37452" y="447412"/>
                  </a:lnTo>
                  <a:lnTo>
                    <a:pt x="0" y="44724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86">
              <a:extLst>
                <a:ext uri="{FF2B5EF4-FFF2-40B4-BE49-F238E27FC236}">
                  <a16:creationId xmlns:a16="http://schemas.microsoft.com/office/drawing/2014/main" id="{0BE35EC1-8C68-1212-78E8-7D04FEEBF42D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62450" y="4888041"/>
              <a:ext cx="303465" cy="131635"/>
            </a:xfrm>
            <a:custGeom>
              <a:avLst/>
              <a:gdLst/>
              <a:ahLst/>
              <a:cxnLst/>
              <a:rect l="0" t="0" r="0" b="0"/>
              <a:pathLst>
                <a:path w="303465" h="131635">
                  <a:moveTo>
                    <a:pt x="0" y="17334"/>
                  </a:moveTo>
                  <a:lnTo>
                    <a:pt x="0" y="17334"/>
                  </a:lnTo>
                  <a:lnTo>
                    <a:pt x="47532" y="859"/>
                  </a:lnTo>
                  <a:lnTo>
                    <a:pt x="53913" y="0"/>
                  </a:lnTo>
                  <a:lnTo>
                    <a:pt x="58167" y="487"/>
                  </a:lnTo>
                  <a:lnTo>
                    <a:pt x="61003" y="1869"/>
                  </a:lnTo>
                  <a:lnTo>
                    <a:pt x="70611" y="11692"/>
                  </a:lnTo>
                  <a:lnTo>
                    <a:pt x="73716" y="20471"/>
                  </a:lnTo>
                  <a:lnTo>
                    <a:pt x="76154" y="30370"/>
                  </a:lnTo>
                  <a:lnTo>
                    <a:pt x="82419" y="44010"/>
                  </a:lnTo>
                  <a:lnTo>
                    <a:pt x="84256" y="58823"/>
                  </a:lnTo>
                  <a:lnTo>
                    <a:pt x="80233" y="79957"/>
                  </a:lnTo>
                  <a:lnTo>
                    <a:pt x="66823" y="111970"/>
                  </a:lnTo>
                  <a:lnTo>
                    <a:pt x="71775" y="107346"/>
                  </a:lnTo>
                  <a:lnTo>
                    <a:pt x="74233" y="102142"/>
                  </a:lnTo>
                  <a:lnTo>
                    <a:pt x="74889" y="99273"/>
                  </a:lnTo>
                  <a:lnTo>
                    <a:pt x="102599" y="67523"/>
                  </a:lnTo>
                  <a:lnTo>
                    <a:pt x="147989" y="35036"/>
                  </a:lnTo>
                  <a:lnTo>
                    <a:pt x="162852" y="29282"/>
                  </a:lnTo>
                  <a:lnTo>
                    <a:pt x="166776" y="30591"/>
                  </a:lnTo>
                  <a:lnTo>
                    <a:pt x="178896" y="43473"/>
                  </a:lnTo>
                  <a:lnTo>
                    <a:pt x="180894" y="74048"/>
                  </a:lnTo>
                  <a:lnTo>
                    <a:pt x="181998" y="82757"/>
                  </a:lnTo>
                  <a:lnTo>
                    <a:pt x="190383" y="121317"/>
                  </a:lnTo>
                  <a:lnTo>
                    <a:pt x="190466" y="116817"/>
                  </a:lnTo>
                  <a:lnTo>
                    <a:pt x="211955" y="86441"/>
                  </a:lnTo>
                  <a:lnTo>
                    <a:pt x="224377" y="76976"/>
                  </a:lnTo>
                  <a:lnTo>
                    <a:pt x="252189" y="58936"/>
                  </a:lnTo>
                  <a:lnTo>
                    <a:pt x="274692" y="42777"/>
                  </a:lnTo>
                  <a:lnTo>
                    <a:pt x="287531" y="38278"/>
                  </a:lnTo>
                  <a:lnTo>
                    <a:pt x="291170" y="38705"/>
                  </a:lnTo>
                  <a:lnTo>
                    <a:pt x="298036" y="42002"/>
                  </a:lnTo>
                  <a:lnTo>
                    <a:pt x="300291" y="45421"/>
                  </a:lnTo>
                  <a:lnTo>
                    <a:pt x="303464" y="60346"/>
                  </a:lnTo>
                  <a:lnTo>
                    <a:pt x="303345" y="79232"/>
                  </a:lnTo>
                  <a:lnTo>
                    <a:pt x="295065" y="116842"/>
                  </a:lnTo>
                  <a:lnTo>
                    <a:pt x="285750" y="13163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87">
              <a:extLst>
                <a:ext uri="{FF2B5EF4-FFF2-40B4-BE49-F238E27FC236}">
                  <a16:creationId xmlns:a16="http://schemas.microsoft.com/office/drawing/2014/main" id="{04FEA642-F6F5-2DF7-56B9-D507209F0A76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748969" y="4908023"/>
              <a:ext cx="156407" cy="92592"/>
            </a:xfrm>
            <a:custGeom>
              <a:avLst/>
              <a:gdLst/>
              <a:ahLst/>
              <a:cxnLst/>
              <a:rect l="0" t="0" r="0" b="0"/>
              <a:pathLst>
                <a:path w="156407" h="92592">
                  <a:moveTo>
                    <a:pt x="23056" y="16402"/>
                  </a:moveTo>
                  <a:lnTo>
                    <a:pt x="23056" y="16402"/>
                  </a:lnTo>
                  <a:lnTo>
                    <a:pt x="39458" y="0"/>
                  </a:lnTo>
                  <a:lnTo>
                    <a:pt x="40341" y="175"/>
                  </a:lnTo>
                  <a:lnTo>
                    <a:pt x="40929" y="1351"/>
                  </a:lnTo>
                  <a:lnTo>
                    <a:pt x="41873" y="10841"/>
                  </a:lnTo>
                  <a:lnTo>
                    <a:pt x="36980" y="24867"/>
                  </a:lnTo>
                  <a:lnTo>
                    <a:pt x="7950" y="68364"/>
                  </a:lnTo>
                  <a:lnTo>
                    <a:pt x="1173" y="75832"/>
                  </a:lnTo>
                  <a:lnTo>
                    <a:pt x="0" y="78248"/>
                  </a:lnTo>
                  <a:lnTo>
                    <a:pt x="278" y="79857"/>
                  </a:lnTo>
                  <a:lnTo>
                    <a:pt x="1520" y="80930"/>
                  </a:lnTo>
                  <a:lnTo>
                    <a:pt x="2901" y="84945"/>
                  </a:lnTo>
                  <a:lnTo>
                    <a:pt x="3270" y="87497"/>
                  </a:lnTo>
                  <a:lnTo>
                    <a:pt x="4573" y="89199"/>
                  </a:lnTo>
                  <a:lnTo>
                    <a:pt x="12142" y="92154"/>
                  </a:lnTo>
                  <a:lnTo>
                    <a:pt x="54199" y="92591"/>
                  </a:lnTo>
                  <a:lnTo>
                    <a:pt x="91297" y="91542"/>
                  </a:lnTo>
                  <a:lnTo>
                    <a:pt x="132648" y="85063"/>
                  </a:lnTo>
                  <a:lnTo>
                    <a:pt x="145847" y="82901"/>
                  </a:lnTo>
                  <a:lnTo>
                    <a:pt x="156406" y="73552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88">
              <a:extLst>
                <a:ext uri="{FF2B5EF4-FFF2-40B4-BE49-F238E27FC236}">
                  <a16:creationId xmlns:a16="http://schemas.microsoft.com/office/drawing/2014/main" id="{5D7E8B7A-5F1E-BBEF-B184-13E44151ECA8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842737" y="4810125"/>
              <a:ext cx="15014" cy="28576"/>
            </a:xfrm>
            <a:custGeom>
              <a:avLst/>
              <a:gdLst/>
              <a:ahLst/>
              <a:cxnLst/>
              <a:rect l="0" t="0" r="0" b="0"/>
              <a:pathLst>
                <a:path w="15014" h="28576">
                  <a:moveTo>
                    <a:pt x="5488" y="28575"/>
                  </a:moveTo>
                  <a:lnTo>
                    <a:pt x="5488" y="28575"/>
                  </a:lnTo>
                  <a:lnTo>
                    <a:pt x="432" y="23518"/>
                  </a:lnTo>
                  <a:lnTo>
                    <a:pt x="0" y="19913"/>
                  </a:lnTo>
                  <a:lnTo>
                    <a:pt x="2344" y="10261"/>
                  </a:lnTo>
                  <a:lnTo>
                    <a:pt x="4450" y="6840"/>
                  </a:lnTo>
                  <a:lnTo>
                    <a:pt x="6913" y="4561"/>
                  </a:lnTo>
                  <a:lnTo>
                    <a:pt x="15013" y="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89">
              <a:extLst>
                <a:ext uri="{FF2B5EF4-FFF2-40B4-BE49-F238E27FC236}">
                  <a16:creationId xmlns:a16="http://schemas.microsoft.com/office/drawing/2014/main" id="{27AAE224-0BEF-BDCA-7330-AA5BC8FCF92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905375" y="4901400"/>
              <a:ext cx="189870" cy="156376"/>
            </a:xfrm>
            <a:custGeom>
              <a:avLst/>
              <a:gdLst/>
              <a:ahLst/>
              <a:cxnLst/>
              <a:rect l="0" t="0" r="0" b="0"/>
              <a:pathLst>
                <a:path w="189870" h="156376">
                  <a:moveTo>
                    <a:pt x="0" y="61125"/>
                  </a:moveTo>
                  <a:lnTo>
                    <a:pt x="0" y="61125"/>
                  </a:lnTo>
                  <a:lnTo>
                    <a:pt x="0" y="56069"/>
                  </a:lnTo>
                  <a:lnTo>
                    <a:pt x="2822" y="50764"/>
                  </a:lnTo>
                  <a:lnTo>
                    <a:pt x="8662" y="44878"/>
                  </a:lnTo>
                  <a:lnTo>
                    <a:pt x="52863" y="8023"/>
                  </a:lnTo>
                  <a:lnTo>
                    <a:pt x="59831" y="1188"/>
                  </a:lnTo>
                  <a:lnTo>
                    <a:pt x="63170" y="0"/>
                  </a:lnTo>
                  <a:lnTo>
                    <a:pt x="66456" y="267"/>
                  </a:lnTo>
                  <a:lnTo>
                    <a:pt x="72927" y="3385"/>
                  </a:lnTo>
                  <a:lnTo>
                    <a:pt x="79332" y="8299"/>
                  </a:lnTo>
                  <a:lnTo>
                    <a:pt x="82883" y="16833"/>
                  </a:lnTo>
                  <a:lnTo>
                    <a:pt x="85163" y="49671"/>
                  </a:lnTo>
                  <a:lnTo>
                    <a:pt x="80502" y="74547"/>
                  </a:lnTo>
                  <a:lnTo>
                    <a:pt x="71563" y="101915"/>
                  </a:lnTo>
                  <a:lnTo>
                    <a:pt x="73297" y="119190"/>
                  </a:lnTo>
                  <a:lnTo>
                    <a:pt x="72148" y="122060"/>
                  </a:lnTo>
                  <a:lnTo>
                    <a:pt x="70166" y="124191"/>
                  </a:lnTo>
                  <a:lnTo>
                    <a:pt x="76059" y="119440"/>
                  </a:lnTo>
                  <a:lnTo>
                    <a:pt x="108495" y="94619"/>
                  </a:lnTo>
                  <a:lnTo>
                    <a:pt x="155627" y="53395"/>
                  </a:lnTo>
                  <a:lnTo>
                    <a:pt x="171818" y="45429"/>
                  </a:lnTo>
                  <a:lnTo>
                    <a:pt x="183319" y="43069"/>
                  </a:lnTo>
                  <a:lnTo>
                    <a:pt x="185713" y="43796"/>
                  </a:lnTo>
                  <a:lnTo>
                    <a:pt x="187308" y="45339"/>
                  </a:lnTo>
                  <a:lnTo>
                    <a:pt x="188372" y="47425"/>
                  </a:lnTo>
                  <a:lnTo>
                    <a:pt x="189869" y="60476"/>
                  </a:lnTo>
                  <a:lnTo>
                    <a:pt x="185257" y="77748"/>
                  </a:lnTo>
                  <a:lnTo>
                    <a:pt x="166461" y="116387"/>
                  </a:lnTo>
                  <a:lnTo>
                    <a:pt x="152400" y="15637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90">
              <a:extLst>
                <a:ext uri="{FF2B5EF4-FFF2-40B4-BE49-F238E27FC236}">
                  <a16:creationId xmlns:a16="http://schemas.microsoft.com/office/drawing/2014/main" id="{02D4D5B0-25CC-15BD-B176-0B827DD42DE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133975" y="4878632"/>
              <a:ext cx="197525" cy="175073"/>
            </a:xfrm>
            <a:custGeom>
              <a:avLst/>
              <a:gdLst/>
              <a:ahLst/>
              <a:cxnLst/>
              <a:rect l="0" t="0" r="0" b="0"/>
              <a:pathLst>
                <a:path w="197525" h="175073">
                  <a:moveTo>
                    <a:pt x="161925" y="26743"/>
                  </a:moveTo>
                  <a:lnTo>
                    <a:pt x="161925" y="26743"/>
                  </a:lnTo>
                  <a:lnTo>
                    <a:pt x="187364" y="16382"/>
                  </a:lnTo>
                  <a:lnTo>
                    <a:pt x="194398" y="10496"/>
                  </a:lnTo>
                  <a:lnTo>
                    <a:pt x="197524" y="4353"/>
                  </a:lnTo>
                  <a:lnTo>
                    <a:pt x="197299" y="2291"/>
                  </a:lnTo>
                  <a:lnTo>
                    <a:pt x="196092" y="917"/>
                  </a:lnTo>
                  <a:lnTo>
                    <a:pt x="194228" y="0"/>
                  </a:lnTo>
                  <a:lnTo>
                    <a:pt x="156129" y="7976"/>
                  </a:lnTo>
                  <a:lnTo>
                    <a:pt x="139982" y="15068"/>
                  </a:lnTo>
                  <a:lnTo>
                    <a:pt x="126966" y="22813"/>
                  </a:lnTo>
                  <a:lnTo>
                    <a:pt x="106963" y="28789"/>
                  </a:lnTo>
                  <a:lnTo>
                    <a:pt x="87451" y="39847"/>
                  </a:lnTo>
                  <a:lnTo>
                    <a:pt x="83701" y="45004"/>
                  </a:lnTo>
                  <a:lnTo>
                    <a:pt x="71371" y="78977"/>
                  </a:lnTo>
                  <a:lnTo>
                    <a:pt x="71923" y="82732"/>
                  </a:lnTo>
                  <a:lnTo>
                    <a:pt x="73349" y="86294"/>
                  </a:lnTo>
                  <a:lnTo>
                    <a:pt x="80578" y="93074"/>
                  </a:lnTo>
                  <a:lnTo>
                    <a:pt x="104323" y="109616"/>
                  </a:lnTo>
                  <a:lnTo>
                    <a:pt x="134741" y="120755"/>
                  </a:lnTo>
                  <a:lnTo>
                    <a:pt x="148432" y="130615"/>
                  </a:lnTo>
                  <a:lnTo>
                    <a:pt x="151871" y="135150"/>
                  </a:lnTo>
                  <a:lnTo>
                    <a:pt x="153105" y="139231"/>
                  </a:lnTo>
                  <a:lnTo>
                    <a:pt x="152870" y="143010"/>
                  </a:lnTo>
                  <a:lnTo>
                    <a:pt x="149539" y="146587"/>
                  </a:lnTo>
                  <a:lnTo>
                    <a:pt x="137370" y="153385"/>
                  </a:lnTo>
                  <a:lnTo>
                    <a:pt x="91654" y="165314"/>
                  </a:lnTo>
                  <a:lnTo>
                    <a:pt x="46172" y="169366"/>
                  </a:lnTo>
                  <a:lnTo>
                    <a:pt x="34279" y="170565"/>
                  </a:lnTo>
                  <a:lnTo>
                    <a:pt x="16742" y="175072"/>
                  </a:lnTo>
                  <a:lnTo>
                    <a:pt x="0" y="16961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91">
              <a:extLst>
                <a:ext uri="{FF2B5EF4-FFF2-40B4-BE49-F238E27FC236}">
                  <a16:creationId xmlns:a16="http://schemas.microsoft.com/office/drawing/2014/main" id="{254D0C7A-C138-216F-92AD-9104571F17FA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10200" y="5020999"/>
              <a:ext cx="28576" cy="8202"/>
            </a:xfrm>
            <a:custGeom>
              <a:avLst/>
              <a:gdLst/>
              <a:ahLst/>
              <a:cxnLst/>
              <a:rect l="0" t="0" r="0" b="0"/>
              <a:pathLst>
                <a:path w="28576" h="8202">
                  <a:moveTo>
                    <a:pt x="0" y="8201"/>
                  </a:moveTo>
                  <a:lnTo>
                    <a:pt x="0" y="8201"/>
                  </a:lnTo>
                  <a:lnTo>
                    <a:pt x="0" y="3145"/>
                  </a:lnTo>
                  <a:lnTo>
                    <a:pt x="2117" y="1656"/>
                  </a:lnTo>
                  <a:lnTo>
                    <a:pt x="10113" y="0"/>
                  </a:lnTo>
                  <a:lnTo>
                    <a:pt x="28575" y="820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1292">
            <a:extLst>
              <a:ext uri="{FF2B5EF4-FFF2-40B4-BE49-F238E27FC236}">
                <a16:creationId xmlns:a16="http://schemas.microsoft.com/office/drawing/2014/main" id="{E7EF2AC2-5BA9-3D14-CDDC-974FD3620BD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839650" y="4591453"/>
            <a:ext cx="235352" cy="569943"/>
          </a:xfrm>
          <a:custGeom>
            <a:avLst/>
            <a:gdLst/>
            <a:ahLst/>
            <a:cxnLst/>
            <a:rect l="0" t="0" r="0" b="0"/>
            <a:pathLst>
              <a:path w="235352" h="569943">
                <a:moveTo>
                  <a:pt x="227150" y="18647"/>
                </a:moveTo>
                <a:lnTo>
                  <a:pt x="227150" y="18647"/>
                </a:lnTo>
                <a:lnTo>
                  <a:pt x="235351" y="18647"/>
                </a:lnTo>
                <a:lnTo>
                  <a:pt x="231226" y="18647"/>
                </a:lnTo>
                <a:lnTo>
                  <a:pt x="187736" y="26848"/>
                </a:lnTo>
                <a:lnTo>
                  <a:pt x="148791" y="20459"/>
                </a:lnTo>
                <a:lnTo>
                  <a:pt x="104099" y="17827"/>
                </a:lnTo>
                <a:lnTo>
                  <a:pt x="62761" y="9524"/>
                </a:lnTo>
                <a:lnTo>
                  <a:pt x="60408" y="8331"/>
                </a:lnTo>
                <a:lnTo>
                  <a:pt x="58838" y="6478"/>
                </a:lnTo>
                <a:lnTo>
                  <a:pt x="57792" y="4184"/>
                </a:lnTo>
                <a:lnTo>
                  <a:pt x="56037" y="2655"/>
                </a:lnTo>
                <a:lnTo>
                  <a:pt x="47683" y="0"/>
                </a:lnTo>
                <a:lnTo>
                  <a:pt x="41565" y="9829"/>
                </a:lnTo>
                <a:lnTo>
                  <a:pt x="36563" y="49439"/>
                </a:lnTo>
                <a:lnTo>
                  <a:pt x="30392" y="96209"/>
                </a:lnTo>
                <a:lnTo>
                  <a:pt x="28093" y="137820"/>
                </a:lnTo>
                <a:lnTo>
                  <a:pt x="27412" y="178018"/>
                </a:lnTo>
                <a:lnTo>
                  <a:pt x="27210" y="221913"/>
                </a:lnTo>
                <a:lnTo>
                  <a:pt x="27150" y="262201"/>
                </a:lnTo>
                <a:lnTo>
                  <a:pt x="27132" y="300949"/>
                </a:lnTo>
                <a:lnTo>
                  <a:pt x="26069" y="339241"/>
                </a:lnTo>
                <a:lnTo>
                  <a:pt x="20580" y="379515"/>
                </a:lnTo>
                <a:lnTo>
                  <a:pt x="18924" y="412925"/>
                </a:lnTo>
                <a:lnTo>
                  <a:pt x="15366" y="446117"/>
                </a:lnTo>
                <a:lnTo>
                  <a:pt x="10235" y="486088"/>
                </a:lnTo>
                <a:lnTo>
                  <a:pt x="1813" y="532033"/>
                </a:lnTo>
                <a:lnTo>
                  <a:pt x="0" y="547033"/>
                </a:lnTo>
                <a:lnTo>
                  <a:pt x="2017" y="557932"/>
                </a:lnTo>
                <a:lnTo>
                  <a:pt x="6878" y="568497"/>
                </a:lnTo>
                <a:lnTo>
                  <a:pt x="13188" y="569942"/>
                </a:lnTo>
                <a:lnTo>
                  <a:pt x="25164" y="569525"/>
                </a:lnTo>
                <a:lnTo>
                  <a:pt x="69226" y="562828"/>
                </a:lnTo>
                <a:lnTo>
                  <a:pt x="112613" y="553481"/>
                </a:lnTo>
                <a:lnTo>
                  <a:pt x="150950" y="552047"/>
                </a:lnTo>
              </a:path>
            </a:pathLst>
          </a:custGeom>
          <a:ln w="19050">
            <a:solidFill>
              <a:srgbClr val="009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A55D5D-7490-4418-9930-AD3017C2C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Estimation of the Population Mean: A Summary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87EC1C-6AD7-4F9C-A0D0-28608E6F53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1897" y="1145160"/>
            <a:ext cx="5220205" cy="45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2707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Size Determination for Estimating a Population Mean for </a:t>
            </a:r>
            <a:r>
              <a:rPr lang="el-GR" dirty="0"/>
              <a:t>σ</a:t>
            </a:r>
            <a:r>
              <a:rPr lang="en-US" dirty="0"/>
              <a:t> Known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Three components affect the width of the confidence interval for the population mean: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</m:oMath>
                </a14:m>
                <a:r>
                  <a:rPr lang="en-US" dirty="0"/>
                  <a:t>: …</a:t>
                </a:r>
              </a:p>
              <a:p>
                <a:r>
                  <a:rPr lang="en-US" dirty="0"/>
                  <a:t>σ: …</a:t>
                </a:r>
              </a:p>
              <a:p>
                <a:r>
                  <a:rPr lang="en-US" i="1" dirty="0"/>
                  <a:t>n</a:t>
                </a:r>
                <a:r>
                  <a:rPr lang="en-US" dirty="0"/>
                  <a:t>: …</a:t>
                </a:r>
              </a:p>
              <a:p>
                <a:endParaRPr lang="en-US" dirty="0"/>
              </a:p>
              <a:p>
                <a:r>
                  <a:rPr lang="en-US" i="1" dirty="0">
                    <a:solidFill>
                      <a:srgbClr val="1F497C"/>
                    </a:solidFill>
                  </a:rPr>
                  <a:t>n</a:t>
                </a:r>
                <a:r>
                  <a:rPr lang="en-US" dirty="0">
                    <a:solidFill>
                      <a:srgbClr val="1F497C"/>
                    </a:solidFill>
                  </a:rPr>
                  <a:t> can be selected for a maximum </a:t>
                </a:r>
                <a:r>
                  <a:rPr lang="en-US" i="1" dirty="0">
                    <a:solidFill>
                      <a:srgbClr val="1F497C"/>
                    </a:solidFill>
                  </a:rPr>
                  <a:t>E</a:t>
                </a:r>
                <a:r>
                  <a:rPr lang="en-US" dirty="0">
                    <a:solidFill>
                      <a:srgbClr val="1F497C"/>
                    </a:solidFill>
                  </a:rPr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α</m:t>
                        </m:r>
                        <m: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</m:sub>
                    </m:sSub>
                    <m:f>
                      <m:fPr>
                        <m:ctrlPr>
                          <a:rPr lang="en-US" i="1">
                            <a:solidFill>
                              <a:srgbClr val="1F497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1F497C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srgbClr val="1F497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srgbClr val="1F497C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dirty="0">
                    <a:solidFill>
                      <a:srgbClr val="1F497C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19200"/>
                <a:ext cx="8229600" cy="4572000"/>
              </a:xfrm>
              <a:blipFill>
                <a:blip r:embed="rId65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SMARTInkShape-Group11">
            <a:extLst>
              <a:ext uri="{FF2B5EF4-FFF2-40B4-BE49-F238E27FC236}">
                <a16:creationId xmlns:a16="http://schemas.microsoft.com/office/drawing/2014/main" id="{00DE222A-CFA7-9B34-3E1D-C1873FB060AE}"/>
              </a:ext>
            </a:extLst>
          </p:cNvPr>
          <p:cNvGrpSpPr/>
          <p:nvPr/>
        </p:nvGrpSpPr>
        <p:grpSpPr>
          <a:xfrm>
            <a:off x="3114675" y="3952875"/>
            <a:ext cx="885826" cy="209482"/>
            <a:chOff x="3114675" y="3952875"/>
            <a:chExt cx="885826" cy="209482"/>
          </a:xfrm>
        </p:grpSpPr>
        <p:sp>
          <p:nvSpPr>
            <p:cNvPr id="59" name="SMARTInkShape-47">
              <a:extLst>
                <a:ext uri="{FF2B5EF4-FFF2-40B4-BE49-F238E27FC236}">
                  <a16:creationId xmlns:a16="http://schemas.microsoft.com/office/drawing/2014/main" id="{8D6EBE01-E3F0-8617-72CF-B13B0DCA2D4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3795373" y="4021512"/>
              <a:ext cx="205128" cy="87574"/>
            </a:xfrm>
            <a:custGeom>
              <a:avLst/>
              <a:gdLst/>
              <a:ahLst/>
              <a:cxnLst/>
              <a:rect l="0" t="0" r="0" b="0"/>
              <a:pathLst>
                <a:path w="205128" h="87574">
                  <a:moveTo>
                    <a:pt x="43202" y="55188"/>
                  </a:moveTo>
                  <a:lnTo>
                    <a:pt x="43202" y="55188"/>
                  </a:lnTo>
                  <a:lnTo>
                    <a:pt x="72861" y="55188"/>
                  </a:lnTo>
                  <a:lnTo>
                    <a:pt x="75675" y="54130"/>
                  </a:lnTo>
                  <a:lnTo>
                    <a:pt x="77551" y="52366"/>
                  </a:lnTo>
                  <a:lnTo>
                    <a:pt x="78801" y="50131"/>
                  </a:lnTo>
                  <a:lnTo>
                    <a:pt x="90674" y="41931"/>
                  </a:lnTo>
                  <a:lnTo>
                    <a:pt x="119800" y="31257"/>
                  </a:lnTo>
                  <a:lnTo>
                    <a:pt x="130162" y="22327"/>
                  </a:lnTo>
                  <a:lnTo>
                    <a:pt x="134767" y="14830"/>
                  </a:lnTo>
                  <a:lnTo>
                    <a:pt x="137360" y="4659"/>
                  </a:lnTo>
                  <a:lnTo>
                    <a:pt x="134550" y="2452"/>
                  </a:lnTo>
                  <a:lnTo>
                    <a:pt x="122960" y="0"/>
                  </a:lnTo>
                  <a:lnTo>
                    <a:pt x="98584" y="3676"/>
                  </a:lnTo>
                  <a:lnTo>
                    <a:pt x="55357" y="22004"/>
                  </a:lnTo>
                  <a:lnTo>
                    <a:pt x="10504" y="52242"/>
                  </a:lnTo>
                  <a:lnTo>
                    <a:pt x="2211" y="61993"/>
                  </a:lnTo>
                  <a:lnTo>
                    <a:pt x="0" y="66075"/>
                  </a:lnTo>
                  <a:lnTo>
                    <a:pt x="642" y="69854"/>
                  </a:lnTo>
                  <a:lnTo>
                    <a:pt x="7001" y="76875"/>
                  </a:lnTo>
                  <a:lnTo>
                    <a:pt x="27537" y="86779"/>
                  </a:lnTo>
                  <a:lnTo>
                    <a:pt x="41883" y="87573"/>
                  </a:lnTo>
                  <a:lnTo>
                    <a:pt x="83511" y="84515"/>
                  </a:lnTo>
                  <a:lnTo>
                    <a:pt x="127348" y="83986"/>
                  </a:lnTo>
                  <a:lnTo>
                    <a:pt x="205127" y="83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8">
              <a:extLst>
                <a:ext uri="{FF2B5EF4-FFF2-40B4-BE49-F238E27FC236}">
                  <a16:creationId xmlns:a16="http://schemas.microsoft.com/office/drawing/2014/main" id="{D1346611-8AE0-9C2E-657A-97D8059A2416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3571875" y="4057650"/>
              <a:ext cx="161926" cy="38101"/>
            </a:xfrm>
            <a:custGeom>
              <a:avLst/>
              <a:gdLst/>
              <a:ahLst/>
              <a:cxnLst/>
              <a:rect l="0" t="0" r="0" b="0"/>
              <a:pathLst>
                <a:path w="16192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29338" y="22912"/>
                  </a:lnTo>
                  <a:lnTo>
                    <a:pt x="68693" y="12843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9">
              <a:extLst>
                <a:ext uri="{FF2B5EF4-FFF2-40B4-BE49-F238E27FC236}">
                  <a16:creationId xmlns:a16="http://schemas.microsoft.com/office/drawing/2014/main" id="{1481F8BE-B512-8BC3-1A27-378D0132752A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3524250" y="3981460"/>
              <a:ext cx="200026" cy="180897"/>
            </a:xfrm>
            <a:custGeom>
              <a:avLst/>
              <a:gdLst/>
              <a:ahLst/>
              <a:cxnLst/>
              <a:rect l="0" t="0" r="0" b="0"/>
              <a:pathLst>
                <a:path w="200026" h="180897">
                  <a:moveTo>
                    <a:pt x="0" y="9515"/>
                  </a:moveTo>
                  <a:lnTo>
                    <a:pt x="0" y="9515"/>
                  </a:lnTo>
                  <a:lnTo>
                    <a:pt x="17900" y="1976"/>
                  </a:lnTo>
                  <a:lnTo>
                    <a:pt x="64680" y="5"/>
                  </a:lnTo>
                  <a:lnTo>
                    <a:pt x="68520" y="0"/>
                  </a:lnTo>
                  <a:lnTo>
                    <a:pt x="75609" y="2817"/>
                  </a:lnTo>
                  <a:lnTo>
                    <a:pt x="88783" y="13248"/>
                  </a:lnTo>
                  <a:lnTo>
                    <a:pt x="92376" y="24932"/>
                  </a:lnTo>
                  <a:lnTo>
                    <a:pt x="92914" y="39650"/>
                  </a:lnTo>
                  <a:lnTo>
                    <a:pt x="83416" y="83726"/>
                  </a:lnTo>
                  <a:lnTo>
                    <a:pt x="75516" y="108056"/>
                  </a:lnTo>
                  <a:lnTo>
                    <a:pt x="47608" y="151639"/>
                  </a:lnTo>
                  <a:lnTo>
                    <a:pt x="41267" y="157348"/>
                  </a:lnTo>
                  <a:lnTo>
                    <a:pt x="28573" y="163835"/>
                  </a:lnTo>
                  <a:lnTo>
                    <a:pt x="25399" y="166370"/>
                  </a:lnTo>
                  <a:lnTo>
                    <a:pt x="21871" y="172009"/>
                  </a:lnTo>
                  <a:lnTo>
                    <a:pt x="19608" y="179196"/>
                  </a:lnTo>
                  <a:lnTo>
                    <a:pt x="20480" y="179786"/>
                  </a:lnTo>
                  <a:lnTo>
                    <a:pt x="38369" y="180896"/>
                  </a:lnTo>
                  <a:lnTo>
                    <a:pt x="46686" y="179876"/>
                  </a:lnTo>
                  <a:lnTo>
                    <a:pt x="69219" y="175468"/>
                  </a:lnTo>
                  <a:lnTo>
                    <a:pt x="108099" y="179565"/>
                  </a:lnTo>
                  <a:lnTo>
                    <a:pt x="149075" y="180781"/>
                  </a:lnTo>
                  <a:lnTo>
                    <a:pt x="177403" y="179852"/>
                  </a:lnTo>
                  <a:lnTo>
                    <a:pt x="200025" y="17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50">
              <a:extLst>
                <a:ext uri="{FF2B5EF4-FFF2-40B4-BE49-F238E27FC236}">
                  <a16:creationId xmlns:a16="http://schemas.microsoft.com/office/drawing/2014/main" id="{FA120590-CEDE-B66B-A071-38FF5C96044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3390900" y="3952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9525" y="9525"/>
                  </a:moveTo>
                  <a:lnTo>
                    <a:pt x="9525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51">
              <a:extLst>
                <a:ext uri="{FF2B5EF4-FFF2-40B4-BE49-F238E27FC236}">
                  <a16:creationId xmlns:a16="http://schemas.microsoft.com/office/drawing/2014/main" id="{A0DFB829-A202-DCE2-E9D1-71D8A4CE086F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3367769" y="4011349"/>
              <a:ext cx="21808" cy="122502"/>
            </a:xfrm>
            <a:custGeom>
              <a:avLst/>
              <a:gdLst/>
              <a:ahLst/>
              <a:cxnLst/>
              <a:rect l="0" t="0" r="0" b="0"/>
              <a:pathLst>
                <a:path w="21808" h="122502">
                  <a:moveTo>
                    <a:pt x="13606" y="8201"/>
                  </a:moveTo>
                  <a:lnTo>
                    <a:pt x="13606" y="8201"/>
                  </a:lnTo>
                  <a:lnTo>
                    <a:pt x="21807" y="0"/>
                  </a:lnTo>
                  <a:lnTo>
                    <a:pt x="17682" y="4125"/>
                  </a:lnTo>
                  <a:lnTo>
                    <a:pt x="6240" y="49098"/>
                  </a:lnTo>
                  <a:lnTo>
                    <a:pt x="454" y="62008"/>
                  </a:lnTo>
                  <a:lnTo>
                    <a:pt x="0" y="77624"/>
                  </a:lnTo>
                  <a:lnTo>
                    <a:pt x="4602" y="107654"/>
                  </a:lnTo>
                  <a:lnTo>
                    <a:pt x="13606" y="12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52">
              <a:extLst>
                <a:ext uri="{FF2B5EF4-FFF2-40B4-BE49-F238E27FC236}">
                  <a16:creationId xmlns:a16="http://schemas.microsoft.com/office/drawing/2014/main" id="{4CF5FFAF-FB55-458C-7EEE-9EC11BA9175C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3114675" y="3981601"/>
              <a:ext cx="131184" cy="142725"/>
            </a:xfrm>
            <a:custGeom>
              <a:avLst/>
              <a:gdLst/>
              <a:ahLst/>
              <a:cxnLst/>
              <a:rect l="0" t="0" r="0" b="0"/>
              <a:pathLst>
                <a:path w="131184" h="142725">
                  <a:moveTo>
                    <a:pt x="104775" y="18899"/>
                  </a:moveTo>
                  <a:lnTo>
                    <a:pt x="104775" y="18899"/>
                  </a:lnTo>
                  <a:lnTo>
                    <a:pt x="114888" y="13842"/>
                  </a:lnTo>
                  <a:lnTo>
                    <a:pt x="117867" y="11294"/>
                  </a:lnTo>
                  <a:lnTo>
                    <a:pt x="121177" y="5642"/>
                  </a:lnTo>
                  <a:lnTo>
                    <a:pt x="119943" y="3711"/>
                  </a:lnTo>
                  <a:lnTo>
                    <a:pt x="112927" y="1566"/>
                  </a:lnTo>
                  <a:lnTo>
                    <a:pt x="87177" y="0"/>
                  </a:lnTo>
                  <a:lnTo>
                    <a:pt x="57672" y="7483"/>
                  </a:lnTo>
                  <a:lnTo>
                    <a:pt x="39457" y="16331"/>
                  </a:lnTo>
                  <a:lnTo>
                    <a:pt x="35830" y="17187"/>
                  </a:lnTo>
                  <a:lnTo>
                    <a:pt x="33411" y="18816"/>
                  </a:lnTo>
                  <a:lnTo>
                    <a:pt x="31799" y="20960"/>
                  </a:lnTo>
                  <a:lnTo>
                    <a:pt x="30008" y="27223"/>
                  </a:lnTo>
                  <a:lnTo>
                    <a:pt x="29212" y="37063"/>
                  </a:lnTo>
                  <a:lnTo>
                    <a:pt x="30058" y="40533"/>
                  </a:lnTo>
                  <a:lnTo>
                    <a:pt x="31680" y="42847"/>
                  </a:lnTo>
                  <a:lnTo>
                    <a:pt x="38421" y="46476"/>
                  </a:lnTo>
                  <a:lnTo>
                    <a:pt x="80044" y="64599"/>
                  </a:lnTo>
                  <a:lnTo>
                    <a:pt x="126035" y="97889"/>
                  </a:lnTo>
                  <a:lnTo>
                    <a:pt x="130099" y="107275"/>
                  </a:lnTo>
                  <a:lnTo>
                    <a:pt x="131183" y="112741"/>
                  </a:lnTo>
                  <a:lnTo>
                    <a:pt x="130847" y="117444"/>
                  </a:lnTo>
                  <a:lnTo>
                    <a:pt x="127651" y="125491"/>
                  </a:lnTo>
                  <a:lnTo>
                    <a:pt x="125317" y="128060"/>
                  </a:lnTo>
                  <a:lnTo>
                    <a:pt x="110903" y="137579"/>
                  </a:lnTo>
                  <a:lnTo>
                    <a:pt x="76626" y="141707"/>
                  </a:lnTo>
                  <a:lnTo>
                    <a:pt x="38184" y="142523"/>
                  </a:lnTo>
                  <a:lnTo>
                    <a:pt x="0" y="142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SMARTInkShape-Group12">
            <a:extLst>
              <a:ext uri="{FF2B5EF4-FFF2-40B4-BE49-F238E27FC236}">
                <a16:creationId xmlns:a16="http://schemas.microsoft.com/office/drawing/2014/main" id="{877DFAFE-A7D5-F89E-E16E-4D35BCA97364}"/>
              </a:ext>
            </a:extLst>
          </p:cNvPr>
          <p:cNvGrpSpPr/>
          <p:nvPr/>
        </p:nvGrpSpPr>
        <p:grpSpPr>
          <a:xfrm>
            <a:off x="1466850" y="3895876"/>
            <a:ext cx="1362076" cy="434775"/>
            <a:chOff x="1466850" y="3895876"/>
            <a:chExt cx="1362076" cy="434775"/>
          </a:xfrm>
        </p:grpSpPr>
        <p:sp>
          <p:nvSpPr>
            <p:cNvPr id="66" name="SMARTInkShape-53">
              <a:extLst>
                <a:ext uri="{FF2B5EF4-FFF2-40B4-BE49-F238E27FC236}">
                  <a16:creationId xmlns:a16="http://schemas.microsoft.com/office/drawing/2014/main" id="{89B5B1A0-DA32-C46B-6213-87F2EA9E9AEA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2619375" y="4007111"/>
              <a:ext cx="209551" cy="145790"/>
            </a:xfrm>
            <a:custGeom>
              <a:avLst/>
              <a:gdLst/>
              <a:ahLst/>
              <a:cxnLst/>
              <a:rect l="0" t="0" r="0" b="0"/>
              <a:pathLst>
                <a:path w="209551" h="145790">
                  <a:moveTo>
                    <a:pt x="0" y="88639"/>
                  </a:moveTo>
                  <a:lnTo>
                    <a:pt x="0" y="88639"/>
                  </a:lnTo>
                  <a:lnTo>
                    <a:pt x="24603" y="80438"/>
                  </a:lnTo>
                  <a:lnTo>
                    <a:pt x="38413" y="71749"/>
                  </a:lnTo>
                  <a:lnTo>
                    <a:pt x="73601" y="56458"/>
                  </a:lnTo>
                  <a:lnTo>
                    <a:pt x="97918" y="37801"/>
                  </a:lnTo>
                  <a:lnTo>
                    <a:pt x="116512" y="18586"/>
                  </a:lnTo>
                  <a:lnTo>
                    <a:pt x="120575" y="10585"/>
                  </a:lnTo>
                  <a:lnTo>
                    <a:pt x="119542" y="6970"/>
                  </a:lnTo>
                  <a:lnTo>
                    <a:pt x="112749" y="130"/>
                  </a:lnTo>
                  <a:lnTo>
                    <a:pt x="107974" y="0"/>
                  </a:lnTo>
                  <a:lnTo>
                    <a:pt x="73903" y="20496"/>
                  </a:lnTo>
                  <a:lnTo>
                    <a:pt x="52855" y="37980"/>
                  </a:lnTo>
                  <a:lnTo>
                    <a:pt x="32989" y="65451"/>
                  </a:lnTo>
                  <a:lnTo>
                    <a:pt x="24100" y="92275"/>
                  </a:lnTo>
                  <a:lnTo>
                    <a:pt x="24117" y="103661"/>
                  </a:lnTo>
                  <a:lnTo>
                    <a:pt x="25603" y="108178"/>
                  </a:lnTo>
                  <a:lnTo>
                    <a:pt x="32898" y="116020"/>
                  </a:lnTo>
                  <a:lnTo>
                    <a:pt x="37807" y="119593"/>
                  </a:lnTo>
                  <a:lnTo>
                    <a:pt x="72928" y="125327"/>
                  </a:lnTo>
                  <a:lnTo>
                    <a:pt x="117384" y="131610"/>
                  </a:lnTo>
                  <a:lnTo>
                    <a:pt x="160604" y="139941"/>
                  </a:lnTo>
                  <a:lnTo>
                    <a:pt x="20955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54">
              <a:extLst>
                <a:ext uri="{FF2B5EF4-FFF2-40B4-BE49-F238E27FC236}">
                  <a16:creationId xmlns:a16="http://schemas.microsoft.com/office/drawing/2014/main" id="{8194ABCC-DF50-B3EC-6F01-B312EF823F35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2515030" y="3895876"/>
              <a:ext cx="37545" cy="257025"/>
            </a:xfrm>
            <a:custGeom>
              <a:avLst/>
              <a:gdLst/>
              <a:ahLst/>
              <a:cxnLst/>
              <a:rect l="0" t="0" r="0" b="0"/>
              <a:pathLst>
                <a:path w="37545" h="257025">
                  <a:moveTo>
                    <a:pt x="18620" y="18899"/>
                  </a:moveTo>
                  <a:lnTo>
                    <a:pt x="18620" y="18899"/>
                  </a:lnTo>
                  <a:lnTo>
                    <a:pt x="23676" y="13842"/>
                  </a:lnTo>
                  <a:lnTo>
                    <a:pt x="26159" y="8538"/>
                  </a:lnTo>
                  <a:lnTo>
                    <a:pt x="26821" y="5642"/>
                  </a:lnTo>
                  <a:lnTo>
                    <a:pt x="28321" y="3711"/>
                  </a:lnTo>
                  <a:lnTo>
                    <a:pt x="37244" y="0"/>
                  </a:lnTo>
                  <a:lnTo>
                    <a:pt x="37544" y="4950"/>
                  </a:lnTo>
                  <a:lnTo>
                    <a:pt x="22475" y="50271"/>
                  </a:lnTo>
                  <a:lnTo>
                    <a:pt x="16559" y="93456"/>
                  </a:lnTo>
                  <a:lnTo>
                    <a:pt x="9020" y="137020"/>
                  </a:lnTo>
                  <a:lnTo>
                    <a:pt x="1750" y="179383"/>
                  </a:lnTo>
                  <a:lnTo>
                    <a:pt x="0" y="223696"/>
                  </a:lnTo>
                  <a:lnTo>
                    <a:pt x="9095" y="257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55">
              <a:extLst>
                <a:ext uri="{FF2B5EF4-FFF2-40B4-BE49-F238E27FC236}">
                  <a16:creationId xmlns:a16="http://schemas.microsoft.com/office/drawing/2014/main" id="{E9BD2A28-14B8-390A-954C-4C0D87CCC0E5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2381250" y="4040520"/>
              <a:ext cx="93744" cy="101793"/>
            </a:xfrm>
            <a:custGeom>
              <a:avLst/>
              <a:gdLst/>
              <a:ahLst/>
              <a:cxnLst/>
              <a:rect l="0" t="0" r="0" b="0"/>
              <a:pathLst>
                <a:path w="93744" h="101793">
                  <a:moveTo>
                    <a:pt x="0" y="83805"/>
                  </a:moveTo>
                  <a:lnTo>
                    <a:pt x="0" y="83805"/>
                  </a:lnTo>
                  <a:lnTo>
                    <a:pt x="10361" y="58366"/>
                  </a:lnTo>
                  <a:lnTo>
                    <a:pt x="44460" y="11078"/>
                  </a:lnTo>
                  <a:lnTo>
                    <a:pt x="53978" y="2401"/>
                  </a:lnTo>
                  <a:lnTo>
                    <a:pt x="60326" y="0"/>
                  </a:lnTo>
                  <a:lnTo>
                    <a:pt x="69498" y="1756"/>
                  </a:lnTo>
                  <a:lnTo>
                    <a:pt x="83739" y="8694"/>
                  </a:lnTo>
                  <a:lnTo>
                    <a:pt x="87576" y="11506"/>
                  </a:lnTo>
                  <a:lnTo>
                    <a:pt x="90134" y="15498"/>
                  </a:lnTo>
                  <a:lnTo>
                    <a:pt x="92976" y="25576"/>
                  </a:lnTo>
                  <a:lnTo>
                    <a:pt x="93743" y="61328"/>
                  </a:lnTo>
                  <a:lnTo>
                    <a:pt x="89994" y="73110"/>
                  </a:lnTo>
                  <a:lnTo>
                    <a:pt x="76877" y="90749"/>
                  </a:lnTo>
                  <a:lnTo>
                    <a:pt x="62742" y="97474"/>
                  </a:lnTo>
                  <a:lnTo>
                    <a:pt x="37911" y="101792"/>
                  </a:lnTo>
                  <a:lnTo>
                    <a:pt x="29902" y="99561"/>
                  </a:lnTo>
                  <a:lnTo>
                    <a:pt x="19050" y="93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56">
              <a:extLst>
                <a:ext uri="{FF2B5EF4-FFF2-40B4-BE49-F238E27FC236}">
                  <a16:creationId xmlns:a16="http://schemas.microsoft.com/office/drawing/2014/main" id="{3D180A82-3B57-08E0-2022-7D3E689FD440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343150" y="4048125"/>
              <a:ext cx="28460" cy="282526"/>
            </a:xfrm>
            <a:custGeom>
              <a:avLst/>
              <a:gdLst/>
              <a:ahLst/>
              <a:cxnLst/>
              <a:rect l="0" t="0" r="0" b="0"/>
              <a:pathLst>
                <a:path w="28460" h="282526">
                  <a:moveTo>
                    <a:pt x="19050" y="0"/>
                  </a:moveTo>
                  <a:lnTo>
                    <a:pt x="19050" y="0"/>
                  </a:lnTo>
                  <a:lnTo>
                    <a:pt x="28183" y="0"/>
                  </a:lnTo>
                  <a:lnTo>
                    <a:pt x="28459" y="5057"/>
                  </a:lnTo>
                  <a:lnTo>
                    <a:pt x="21021" y="42842"/>
                  </a:lnTo>
                  <a:lnTo>
                    <a:pt x="14383" y="89837"/>
                  </a:lnTo>
                  <a:lnTo>
                    <a:pt x="10165" y="134623"/>
                  </a:lnTo>
                  <a:lnTo>
                    <a:pt x="6892" y="159480"/>
                  </a:lnTo>
                  <a:lnTo>
                    <a:pt x="1362" y="186842"/>
                  </a:lnTo>
                  <a:lnTo>
                    <a:pt x="80" y="233863"/>
                  </a:lnTo>
                  <a:lnTo>
                    <a:pt x="5" y="280913"/>
                  </a:lnTo>
                  <a:lnTo>
                    <a:pt x="4" y="282525"/>
                  </a:lnTo>
                  <a:lnTo>
                    <a:pt x="0" y="257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57">
              <a:extLst>
                <a:ext uri="{FF2B5EF4-FFF2-40B4-BE49-F238E27FC236}">
                  <a16:creationId xmlns:a16="http://schemas.microsoft.com/office/drawing/2014/main" id="{49798307-2B76-3A6D-884D-E15B0F3903BF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1736293" y="3972355"/>
              <a:ext cx="549708" cy="179677"/>
            </a:xfrm>
            <a:custGeom>
              <a:avLst/>
              <a:gdLst/>
              <a:ahLst/>
              <a:cxnLst/>
              <a:rect l="0" t="0" r="0" b="0"/>
              <a:pathLst>
                <a:path w="549708" h="179677">
                  <a:moveTo>
                    <a:pt x="92507" y="56720"/>
                  </a:moveTo>
                  <a:lnTo>
                    <a:pt x="92507" y="56720"/>
                  </a:lnTo>
                  <a:lnTo>
                    <a:pt x="113966" y="43463"/>
                  </a:lnTo>
                  <a:lnTo>
                    <a:pt x="117919" y="37422"/>
                  </a:lnTo>
                  <a:lnTo>
                    <a:pt x="120457" y="29977"/>
                  </a:lnTo>
                  <a:lnTo>
                    <a:pt x="129228" y="20105"/>
                  </a:lnTo>
                  <a:lnTo>
                    <a:pt x="128629" y="18552"/>
                  </a:lnTo>
                  <a:lnTo>
                    <a:pt x="125142" y="14004"/>
                  </a:lnTo>
                  <a:lnTo>
                    <a:pt x="120064" y="11277"/>
                  </a:lnTo>
                  <a:lnTo>
                    <a:pt x="117229" y="10550"/>
                  </a:lnTo>
                  <a:lnTo>
                    <a:pt x="115338" y="9006"/>
                  </a:lnTo>
                  <a:lnTo>
                    <a:pt x="113237" y="4470"/>
                  </a:lnTo>
                  <a:lnTo>
                    <a:pt x="111619" y="2836"/>
                  </a:lnTo>
                  <a:lnTo>
                    <a:pt x="106999" y="1021"/>
                  </a:lnTo>
                  <a:lnTo>
                    <a:pt x="98447" y="0"/>
                  </a:lnTo>
                  <a:lnTo>
                    <a:pt x="72984" y="7259"/>
                  </a:lnTo>
                  <a:lnTo>
                    <a:pt x="57207" y="17958"/>
                  </a:lnTo>
                  <a:lnTo>
                    <a:pt x="14854" y="64906"/>
                  </a:lnTo>
                  <a:lnTo>
                    <a:pt x="5783" y="75528"/>
                  </a:lnTo>
                  <a:lnTo>
                    <a:pt x="1046" y="89421"/>
                  </a:lnTo>
                  <a:lnTo>
                    <a:pt x="0" y="105120"/>
                  </a:lnTo>
                  <a:lnTo>
                    <a:pt x="3062" y="119153"/>
                  </a:lnTo>
                  <a:lnTo>
                    <a:pt x="10773" y="129624"/>
                  </a:lnTo>
                  <a:lnTo>
                    <a:pt x="22858" y="139913"/>
                  </a:lnTo>
                  <a:lnTo>
                    <a:pt x="27332" y="141319"/>
                  </a:lnTo>
                  <a:lnTo>
                    <a:pt x="30007" y="141695"/>
                  </a:lnTo>
                  <a:lnTo>
                    <a:pt x="43885" y="137167"/>
                  </a:lnTo>
                  <a:lnTo>
                    <a:pt x="90056" y="98220"/>
                  </a:lnTo>
                  <a:lnTo>
                    <a:pt x="100590" y="91745"/>
                  </a:lnTo>
                  <a:lnTo>
                    <a:pt x="109505" y="79695"/>
                  </a:lnTo>
                  <a:lnTo>
                    <a:pt x="127605" y="40837"/>
                  </a:lnTo>
                  <a:lnTo>
                    <a:pt x="130529" y="9178"/>
                  </a:lnTo>
                  <a:lnTo>
                    <a:pt x="130592" y="1468"/>
                  </a:lnTo>
                  <a:lnTo>
                    <a:pt x="130606" y="7937"/>
                  </a:lnTo>
                  <a:lnTo>
                    <a:pt x="125550" y="13809"/>
                  </a:lnTo>
                  <a:lnTo>
                    <a:pt x="123068" y="22126"/>
                  </a:lnTo>
                  <a:lnTo>
                    <a:pt x="121474" y="54825"/>
                  </a:lnTo>
                  <a:lnTo>
                    <a:pt x="126255" y="79677"/>
                  </a:lnTo>
                  <a:lnTo>
                    <a:pt x="156740" y="125062"/>
                  </a:lnTo>
                  <a:lnTo>
                    <a:pt x="166211" y="134719"/>
                  </a:lnTo>
                  <a:lnTo>
                    <a:pt x="170218" y="137295"/>
                  </a:lnTo>
                  <a:lnTo>
                    <a:pt x="185970" y="140919"/>
                  </a:lnTo>
                  <a:lnTo>
                    <a:pt x="204043" y="136936"/>
                  </a:lnTo>
                  <a:lnTo>
                    <a:pt x="213693" y="129061"/>
                  </a:lnTo>
                  <a:lnTo>
                    <a:pt x="248175" y="85124"/>
                  </a:lnTo>
                  <a:lnTo>
                    <a:pt x="266726" y="63884"/>
                  </a:lnTo>
                  <a:lnTo>
                    <a:pt x="276124" y="59904"/>
                  </a:lnTo>
                  <a:lnTo>
                    <a:pt x="294348" y="57349"/>
                  </a:lnTo>
                  <a:lnTo>
                    <a:pt x="296918" y="59256"/>
                  </a:lnTo>
                  <a:lnTo>
                    <a:pt x="299773" y="67019"/>
                  </a:lnTo>
                  <a:lnTo>
                    <a:pt x="302664" y="81646"/>
                  </a:lnTo>
                  <a:lnTo>
                    <a:pt x="308469" y="92563"/>
                  </a:lnTo>
                  <a:lnTo>
                    <a:pt x="312367" y="134533"/>
                  </a:lnTo>
                  <a:lnTo>
                    <a:pt x="320704" y="177611"/>
                  </a:lnTo>
                  <a:lnTo>
                    <a:pt x="321896" y="178589"/>
                  </a:lnTo>
                  <a:lnTo>
                    <a:pt x="326044" y="179676"/>
                  </a:lnTo>
                  <a:lnTo>
                    <a:pt x="328632" y="178907"/>
                  </a:lnTo>
                  <a:lnTo>
                    <a:pt x="334329" y="175231"/>
                  </a:lnTo>
                  <a:lnTo>
                    <a:pt x="364705" y="131189"/>
                  </a:lnTo>
                  <a:lnTo>
                    <a:pt x="375888" y="118414"/>
                  </a:lnTo>
                  <a:lnTo>
                    <a:pt x="404549" y="96755"/>
                  </a:lnTo>
                  <a:lnTo>
                    <a:pt x="406368" y="97168"/>
                  </a:lnTo>
                  <a:lnTo>
                    <a:pt x="411212" y="100450"/>
                  </a:lnTo>
                  <a:lnTo>
                    <a:pt x="414070" y="105436"/>
                  </a:lnTo>
                  <a:lnTo>
                    <a:pt x="430811" y="151890"/>
                  </a:lnTo>
                  <a:lnTo>
                    <a:pt x="435003" y="168853"/>
                  </a:lnTo>
                  <a:lnTo>
                    <a:pt x="436197" y="168517"/>
                  </a:lnTo>
                  <a:lnTo>
                    <a:pt x="440344" y="165321"/>
                  </a:lnTo>
                  <a:lnTo>
                    <a:pt x="466873" y="120227"/>
                  </a:lnTo>
                  <a:lnTo>
                    <a:pt x="478244" y="99526"/>
                  </a:lnTo>
                  <a:lnTo>
                    <a:pt x="479840" y="94782"/>
                  </a:lnTo>
                  <a:lnTo>
                    <a:pt x="487258" y="86689"/>
                  </a:lnTo>
                  <a:lnTo>
                    <a:pt x="507734" y="70662"/>
                  </a:lnTo>
                  <a:lnTo>
                    <a:pt x="514472" y="68208"/>
                  </a:lnTo>
                  <a:lnTo>
                    <a:pt x="523816" y="69940"/>
                  </a:lnTo>
                  <a:lnTo>
                    <a:pt x="529271" y="71883"/>
                  </a:lnTo>
                  <a:lnTo>
                    <a:pt x="532908" y="75296"/>
                  </a:lnTo>
                  <a:lnTo>
                    <a:pt x="536949" y="84731"/>
                  </a:lnTo>
                  <a:lnTo>
                    <a:pt x="541051" y="132211"/>
                  </a:lnTo>
                  <a:lnTo>
                    <a:pt x="549707" y="161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58">
              <a:extLst>
                <a:ext uri="{FF2B5EF4-FFF2-40B4-BE49-F238E27FC236}">
                  <a16:creationId xmlns:a16="http://schemas.microsoft.com/office/drawing/2014/main" id="{E7C00B50-8BD7-08D7-E1CC-3AA2170E7F4C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466850" y="3924454"/>
              <a:ext cx="190464" cy="228447"/>
            </a:xfrm>
            <a:custGeom>
              <a:avLst/>
              <a:gdLst/>
              <a:ahLst/>
              <a:cxnLst/>
              <a:rect l="0" t="0" r="0" b="0"/>
              <a:pathLst>
                <a:path w="190464" h="228447">
                  <a:moveTo>
                    <a:pt x="171450" y="28421"/>
                  </a:moveTo>
                  <a:lnTo>
                    <a:pt x="171450" y="28421"/>
                  </a:lnTo>
                  <a:lnTo>
                    <a:pt x="185639" y="14232"/>
                  </a:lnTo>
                  <a:lnTo>
                    <a:pt x="188340" y="8709"/>
                  </a:lnTo>
                  <a:lnTo>
                    <a:pt x="190463" y="0"/>
                  </a:lnTo>
                  <a:lnTo>
                    <a:pt x="149342" y="16102"/>
                  </a:lnTo>
                  <a:lnTo>
                    <a:pt x="106366" y="31318"/>
                  </a:lnTo>
                  <a:lnTo>
                    <a:pt x="66022" y="59494"/>
                  </a:lnTo>
                  <a:lnTo>
                    <a:pt x="52488" y="70672"/>
                  </a:lnTo>
                  <a:lnTo>
                    <a:pt x="35148" y="80395"/>
                  </a:lnTo>
                  <a:lnTo>
                    <a:pt x="31496" y="86093"/>
                  </a:lnTo>
                  <a:lnTo>
                    <a:pt x="30522" y="89094"/>
                  </a:lnTo>
                  <a:lnTo>
                    <a:pt x="32263" y="98073"/>
                  </a:lnTo>
                  <a:lnTo>
                    <a:pt x="39193" y="112206"/>
                  </a:lnTo>
                  <a:lnTo>
                    <a:pt x="44936" y="118576"/>
                  </a:lnTo>
                  <a:lnTo>
                    <a:pt x="70502" y="128056"/>
                  </a:lnTo>
                  <a:lnTo>
                    <a:pt x="114790" y="143357"/>
                  </a:lnTo>
                  <a:lnTo>
                    <a:pt x="126159" y="150412"/>
                  </a:lnTo>
                  <a:lnTo>
                    <a:pt x="134740" y="160603"/>
                  </a:lnTo>
                  <a:lnTo>
                    <a:pt x="139260" y="172188"/>
                  </a:lnTo>
                  <a:lnTo>
                    <a:pt x="140465" y="178241"/>
                  </a:lnTo>
                  <a:lnTo>
                    <a:pt x="138982" y="187788"/>
                  </a:lnTo>
                  <a:lnTo>
                    <a:pt x="137104" y="191816"/>
                  </a:lnTo>
                  <a:lnTo>
                    <a:pt x="129374" y="199113"/>
                  </a:lnTo>
                  <a:lnTo>
                    <a:pt x="102108" y="212421"/>
                  </a:lnTo>
                  <a:lnTo>
                    <a:pt x="56799" y="225604"/>
                  </a:lnTo>
                  <a:lnTo>
                    <a:pt x="0" y="2284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13">
            <a:extLst>
              <a:ext uri="{FF2B5EF4-FFF2-40B4-BE49-F238E27FC236}">
                <a16:creationId xmlns:a16="http://schemas.microsoft.com/office/drawing/2014/main" id="{634720DB-C4AE-5BD1-C3E9-8D4DF68E68AF}"/>
              </a:ext>
            </a:extLst>
          </p:cNvPr>
          <p:cNvGrpSpPr/>
          <p:nvPr/>
        </p:nvGrpSpPr>
        <p:grpSpPr>
          <a:xfrm>
            <a:off x="3560733" y="3257550"/>
            <a:ext cx="725518" cy="304573"/>
            <a:chOff x="3560733" y="3257550"/>
            <a:chExt cx="725518" cy="304573"/>
          </a:xfrm>
        </p:grpSpPr>
        <p:sp>
          <p:nvSpPr>
            <p:cNvPr id="73" name="SMARTInkShape-59">
              <a:extLst>
                <a:ext uri="{FF2B5EF4-FFF2-40B4-BE49-F238E27FC236}">
                  <a16:creationId xmlns:a16="http://schemas.microsoft.com/office/drawing/2014/main" id="{A0119143-808D-32B3-6D67-CE726D795B0B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4276725" y="35052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0">
              <a:extLst>
                <a:ext uri="{FF2B5EF4-FFF2-40B4-BE49-F238E27FC236}">
                  <a16:creationId xmlns:a16="http://schemas.microsoft.com/office/drawing/2014/main" id="{579C228D-2B17-6164-52EA-901720251027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4000500" y="3381375"/>
              <a:ext cx="180976" cy="173330"/>
            </a:xfrm>
            <a:custGeom>
              <a:avLst/>
              <a:gdLst/>
              <a:ahLst/>
              <a:cxnLst/>
              <a:rect l="0" t="0" r="0" b="0"/>
              <a:pathLst>
                <a:path w="180976" h="173330">
                  <a:moveTo>
                    <a:pt x="0" y="76200"/>
                  </a:moveTo>
                  <a:lnTo>
                    <a:pt x="0" y="76200"/>
                  </a:lnTo>
                  <a:lnTo>
                    <a:pt x="0" y="71143"/>
                  </a:lnTo>
                  <a:lnTo>
                    <a:pt x="2822" y="65839"/>
                  </a:lnTo>
                  <a:lnTo>
                    <a:pt x="14189" y="52602"/>
                  </a:lnTo>
                  <a:lnTo>
                    <a:pt x="15810" y="52001"/>
                  </a:lnTo>
                  <a:lnTo>
                    <a:pt x="16890" y="52659"/>
                  </a:lnTo>
                  <a:lnTo>
                    <a:pt x="23680" y="66376"/>
                  </a:lnTo>
                  <a:lnTo>
                    <a:pt x="28666" y="109106"/>
                  </a:lnTo>
                  <a:lnTo>
                    <a:pt x="41705" y="153179"/>
                  </a:lnTo>
                  <a:lnTo>
                    <a:pt x="50638" y="166152"/>
                  </a:lnTo>
                  <a:lnTo>
                    <a:pt x="55984" y="171093"/>
                  </a:lnTo>
                  <a:lnTo>
                    <a:pt x="62723" y="173329"/>
                  </a:lnTo>
                  <a:lnTo>
                    <a:pt x="78677" y="172991"/>
                  </a:lnTo>
                  <a:lnTo>
                    <a:pt x="100452" y="166850"/>
                  </a:lnTo>
                  <a:lnTo>
                    <a:pt x="113790" y="155647"/>
                  </a:lnTo>
                  <a:lnTo>
                    <a:pt x="125715" y="139027"/>
                  </a:lnTo>
                  <a:lnTo>
                    <a:pt x="145463" y="91738"/>
                  </a:lnTo>
                  <a:lnTo>
                    <a:pt x="158635" y="5096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1">
              <a:extLst>
                <a:ext uri="{FF2B5EF4-FFF2-40B4-BE49-F238E27FC236}">
                  <a16:creationId xmlns:a16="http://schemas.microsoft.com/office/drawing/2014/main" id="{ACA56A7A-F00C-8247-3014-107681ADF279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3714750" y="3415604"/>
              <a:ext cx="171451" cy="146519"/>
            </a:xfrm>
            <a:custGeom>
              <a:avLst/>
              <a:gdLst/>
              <a:ahLst/>
              <a:cxnLst/>
              <a:rect l="0" t="0" r="0" b="0"/>
              <a:pathLst>
                <a:path w="171451" h="146519">
                  <a:moveTo>
                    <a:pt x="0" y="80071"/>
                  </a:moveTo>
                  <a:lnTo>
                    <a:pt x="0" y="80071"/>
                  </a:lnTo>
                  <a:lnTo>
                    <a:pt x="0" y="90184"/>
                  </a:lnTo>
                  <a:lnTo>
                    <a:pt x="1058" y="93163"/>
                  </a:lnTo>
                  <a:lnTo>
                    <a:pt x="2822" y="95149"/>
                  </a:lnTo>
                  <a:lnTo>
                    <a:pt x="5056" y="96473"/>
                  </a:lnTo>
                  <a:lnTo>
                    <a:pt x="18314" y="98336"/>
                  </a:lnTo>
                  <a:lnTo>
                    <a:pt x="35648" y="93832"/>
                  </a:lnTo>
                  <a:lnTo>
                    <a:pt x="79639" y="67642"/>
                  </a:lnTo>
                  <a:lnTo>
                    <a:pt x="109923" y="44572"/>
                  </a:lnTo>
                  <a:lnTo>
                    <a:pt x="124762" y="25926"/>
                  </a:lnTo>
                  <a:lnTo>
                    <a:pt x="126566" y="20691"/>
                  </a:lnTo>
                  <a:lnTo>
                    <a:pt x="126711" y="16143"/>
                  </a:lnTo>
                  <a:lnTo>
                    <a:pt x="124049" y="8267"/>
                  </a:lnTo>
                  <a:lnTo>
                    <a:pt x="119339" y="1239"/>
                  </a:lnTo>
                  <a:lnTo>
                    <a:pt x="115542" y="0"/>
                  </a:lnTo>
                  <a:lnTo>
                    <a:pt x="99028" y="3312"/>
                  </a:lnTo>
                  <a:lnTo>
                    <a:pt x="83171" y="8209"/>
                  </a:lnTo>
                  <a:lnTo>
                    <a:pt x="71184" y="16735"/>
                  </a:lnTo>
                  <a:lnTo>
                    <a:pt x="32943" y="62150"/>
                  </a:lnTo>
                  <a:lnTo>
                    <a:pt x="16738" y="99344"/>
                  </a:lnTo>
                  <a:lnTo>
                    <a:pt x="15553" y="115448"/>
                  </a:lnTo>
                  <a:lnTo>
                    <a:pt x="18554" y="128603"/>
                  </a:lnTo>
                  <a:lnTo>
                    <a:pt x="23415" y="137976"/>
                  </a:lnTo>
                  <a:lnTo>
                    <a:pt x="29104" y="142848"/>
                  </a:lnTo>
                  <a:lnTo>
                    <a:pt x="35160" y="145014"/>
                  </a:lnTo>
                  <a:lnTo>
                    <a:pt x="55887" y="146518"/>
                  </a:lnTo>
                  <a:lnTo>
                    <a:pt x="96020" y="140155"/>
                  </a:lnTo>
                  <a:lnTo>
                    <a:pt x="135459" y="137032"/>
                  </a:lnTo>
                  <a:lnTo>
                    <a:pt x="171450" y="127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2">
              <a:extLst>
                <a:ext uri="{FF2B5EF4-FFF2-40B4-BE49-F238E27FC236}">
                  <a16:creationId xmlns:a16="http://schemas.microsoft.com/office/drawing/2014/main" id="{9E2DA9D7-E2AB-F6FE-32D7-86DC8DDC659F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3560733" y="3257550"/>
              <a:ext cx="115918" cy="301147"/>
            </a:xfrm>
            <a:custGeom>
              <a:avLst/>
              <a:gdLst/>
              <a:ahLst/>
              <a:cxnLst/>
              <a:rect l="0" t="0" r="0" b="0"/>
              <a:pathLst>
                <a:path w="115918" h="301147">
                  <a:moveTo>
                    <a:pt x="106392" y="238125"/>
                  </a:moveTo>
                  <a:lnTo>
                    <a:pt x="106392" y="238125"/>
                  </a:lnTo>
                  <a:lnTo>
                    <a:pt x="111448" y="233068"/>
                  </a:lnTo>
                  <a:lnTo>
                    <a:pt x="111880" y="230520"/>
                  </a:lnTo>
                  <a:lnTo>
                    <a:pt x="111108" y="227764"/>
                  </a:lnTo>
                  <a:lnTo>
                    <a:pt x="93411" y="198126"/>
                  </a:lnTo>
                  <a:lnTo>
                    <a:pt x="87217" y="193889"/>
                  </a:lnTo>
                  <a:lnTo>
                    <a:pt x="77780" y="191504"/>
                  </a:lnTo>
                  <a:lnTo>
                    <a:pt x="54997" y="190698"/>
                  </a:lnTo>
                  <a:lnTo>
                    <a:pt x="40863" y="196233"/>
                  </a:lnTo>
                  <a:lnTo>
                    <a:pt x="34131" y="200672"/>
                  </a:lnTo>
                  <a:lnTo>
                    <a:pt x="23829" y="214071"/>
                  </a:lnTo>
                  <a:lnTo>
                    <a:pt x="779" y="249108"/>
                  </a:lnTo>
                  <a:lnTo>
                    <a:pt x="0" y="253914"/>
                  </a:lnTo>
                  <a:lnTo>
                    <a:pt x="4297" y="286300"/>
                  </a:lnTo>
                  <a:lnTo>
                    <a:pt x="6579" y="292466"/>
                  </a:lnTo>
                  <a:lnTo>
                    <a:pt x="10216" y="296578"/>
                  </a:lnTo>
                  <a:lnTo>
                    <a:pt x="19903" y="301146"/>
                  </a:lnTo>
                  <a:lnTo>
                    <a:pt x="31264" y="300353"/>
                  </a:lnTo>
                  <a:lnTo>
                    <a:pt x="37256" y="298661"/>
                  </a:lnTo>
                  <a:lnTo>
                    <a:pt x="46738" y="291135"/>
                  </a:lnTo>
                  <a:lnTo>
                    <a:pt x="66504" y="258944"/>
                  </a:lnTo>
                  <a:lnTo>
                    <a:pt x="76640" y="219425"/>
                  </a:lnTo>
                  <a:lnTo>
                    <a:pt x="87737" y="178222"/>
                  </a:lnTo>
                  <a:lnTo>
                    <a:pt x="94162" y="142059"/>
                  </a:lnTo>
                  <a:lnTo>
                    <a:pt x="101389" y="96970"/>
                  </a:lnTo>
                  <a:lnTo>
                    <a:pt x="104910" y="57072"/>
                  </a:lnTo>
                  <a:lnTo>
                    <a:pt x="107157" y="26600"/>
                  </a:lnTo>
                  <a:lnTo>
                    <a:pt x="115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" name="SMARTInkShape-Group14">
            <a:extLst>
              <a:ext uri="{FF2B5EF4-FFF2-40B4-BE49-F238E27FC236}">
                <a16:creationId xmlns:a16="http://schemas.microsoft.com/office/drawing/2014/main" id="{20497BFF-AA3E-C189-314D-DBDC501D54A4}"/>
              </a:ext>
            </a:extLst>
          </p:cNvPr>
          <p:cNvGrpSpPr/>
          <p:nvPr/>
        </p:nvGrpSpPr>
        <p:grpSpPr>
          <a:xfrm>
            <a:off x="2588584" y="3291927"/>
            <a:ext cx="659442" cy="259883"/>
            <a:chOff x="2588584" y="3291927"/>
            <a:chExt cx="659442" cy="259883"/>
          </a:xfrm>
        </p:grpSpPr>
        <p:sp>
          <p:nvSpPr>
            <p:cNvPr id="78" name="SMARTInkShape-63">
              <a:extLst>
                <a:ext uri="{FF2B5EF4-FFF2-40B4-BE49-F238E27FC236}">
                  <a16:creationId xmlns:a16="http://schemas.microsoft.com/office/drawing/2014/main" id="{4B782265-97CA-0E59-65DD-EEB585D1029C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3238500" y="34766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8937"/>
                  </a:lnTo>
                  <a:lnTo>
                    <a:pt x="1058" y="595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4">
              <a:extLst>
                <a:ext uri="{FF2B5EF4-FFF2-40B4-BE49-F238E27FC236}">
                  <a16:creationId xmlns:a16="http://schemas.microsoft.com/office/drawing/2014/main" id="{6ABEFAFD-1F13-4AB7-D92B-7BA0091A6C8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3049100" y="3295650"/>
              <a:ext cx="84626" cy="244343"/>
            </a:xfrm>
            <a:custGeom>
              <a:avLst/>
              <a:gdLst/>
              <a:ahLst/>
              <a:cxnLst/>
              <a:rect l="0" t="0" r="0" b="0"/>
              <a:pathLst>
                <a:path w="84626" h="244343">
                  <a:moveTo>
                    <a:pt x="84625" y="180975"/>
                  </a:moveTo>
                  <a:lnTo>
                    <a:pt x="84625" y="180975"/>
                  </a:lnTo>
                  <a:lnTo>
                    <a:pt x="84625" y="175918"/>
                  </a:lnTo>
                  <a:lnTo>
                    <a:pt x="81803" y="170614"/>
                  </a:lnTo>
                  <a:lnTo>
                    <a:pt x="62235" y="149176"/>
                  </a:lnTo>
                  <a:lnTo>
                    <a:pt x="53154" y="145676"/>
                  </a:lnTo>
                  <a:lnTo>
                    <a:pt x="47769" y="144742"/>
                  </a:lnTo>
                  <a:lnTo>
                    <a:pt x="36142" y="146527"/>
                  </a:lnTo>
                  <a:lnTo>
                    <a:pt x="30078" y="148485"/>
                  </a:lnTo>
                  <a:lnTo>
                    <a:pt x="17696" y="159127"/>
                  </a:lnTo>
                  <a:lnTo>
                    <a:pt x="7254" y="173381"/>
                  </a:lnTo>
                  <a:lnTo>
                    <a:pt x="1375" y="193306"/>
                  </a:lnTo>
                  <a:lnTo>
                    <a:pt x="0" y="206211"/>
                  </a:lnTo>
                  <a:lnTo>
                    <a:pt x="2211" y="216180"/>
                  </a:lnTo>
                  <a:lnTo>
                    <a:pt x="7780" y="225197"/>
                  </a:lnTo>
                  <a:lnTo>
                    <a:pt x="17311" y="236260"/>
                  </a:lnTo>
                  <a:lnTo>
                    <a:pt x="28602" y="242588"/>
                  </a:lnTo>
                  <a:lnTo>
                    <a:pt x="34576" y="244275"/>
                  </a:lnTo>
                  <a:lnTo>
                    <a:pt x="39617" y="244342"/>
                  </a:lnTo>
                  <a:lnTo>
                    <a:pt x="48041" y="241593"/>
                  </a:lnTo>
                  <a:lnTo>
                    <a:pt x="63790" y="223983"/>
                  </a:lnTo>
                  <a:lnTo>
                    <a:pt x="76805" y="188544"/>
                  </a:lnTo>
                  <a:lnTo>
                    <a:pt x="81150" y="156823"/>
                  </a:lnTo>
                  <a:lnTo>
                    <a:pt x="83081" y="122615"/>
                  </a:lnTo>
                  <a:lnTo>
                    <a:pt x="83109" y="75724"/>
                  </a:lnTo>
                  <a:lnTo>
                    <a:pt x="76363" y="30355"/>
                  </a:lnTo>
                  <a:lnTo>
                    <a:pt x="7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5">
              <a:extLst>
                <a:ext uri="{FF2B5EF4-FFF2-40B4-BE49-F238E27FC236}">
                  <a16:creationId xmlns:a16="http://schemas.microsoft.com/office/drawing/2014/main" id="{E38AB1DB-C23D-7FF1-E7E2-AFC85334607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2819400" y="34194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5209" y="12504"/>
                  </a:lnTo>
                  <a:lnTo>
                    <a:pt x="54893" y="486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6">
              <a:extLst>
                <a:ext uri="{FF2B5EF4-FFF2-40B4-BE49-F238E27FC236}">
                  <a16:creationId xmlns:a16="http://schemas.microsoft.com/office/drawing/2014/main" id="{77452DFE-6097-34E7-BE28-0279C89674C0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2781546" y="3291927"/>
              <a:ext cx="133105" cy="259883"/>
            </a:xfrm>
            <a:custGeom>
              <a:avLst/>
              <a:gdLst/>
              <a:ahLst/>
              <a:cxnLst/>
              <a:rect l="0" t="0" r="0" b="0"/>
              <a:pathLst>
                <a:path w="133105" h="259883">
                  <a:moveTo>
                    <a:pt x="9279" y="22773"/>
                  </a:moveTo>
                  <a:lnTo>
                    <a:pt x="9279" y="22773"/>
                  </a:lnTo>
                  <a:lnTo>
                    <a:pt x="30738" y="1314"/>
                  </a:lnTo>
                  <a:lnTo>
                    <a:pt x="33110" y="0"/>
                  </a:lnTo>
                  <a:lnTo>
                    <a:pt x="34691" y="183"/>
                  </a:lnTo>
                  <a:lnTo>
                    <a:pt x="35746" y="1363"/>
                  </a:lnTo>
                  <a:lnTo>
                    <a:pt x="37229" y="18193"/>
                  </a:lnTo>
                  <a:lnTo>
                    <a:pt x="30127" y="60987"/>
                  </a:lnTo>
                  <a:lnTo>
                    <a:pt x="22629" y="101947"/>
                  </a:lnTo>
                  <a:lnTo>
                    <a:pt x="13915" y="148126"/>
                  </a:lnTo>
                  <a:lnTo>
                    <a:pt x="3950" y="182328"/>
                  </a:lnTo>
                  <a:lnTo>
                    <a:pt x="583" y="227386"/>
                  </a:lnTo>
                  <a:lnTo>
                    <a:pt x="0" y="249322"/>
                  </a:lnTo>
                  <a:lnTo>
                    <a:pt x="976" y="253181"/>
                  </a:lnTo>
                  <a:lnTo>
                    <a:pt x="2685" y="255753"/>
                  </a:lnTo>
                  <a:lnTo>
                    <a:pt x="4883" y="257468"/>
                  </a:lnTo>
                  <a:lnTo>
                    <a:pt x="18090" y="259882"/>
                  </a:lnTo>
                  <a:lnTo>
                    <a:pt x="26600" y="257624"/>
                  </a:lnTo>
                  <a:lnTo>
                    <a:pt x="67950" y="241560"/>
                  </a:lnTo>
                  <a:lnTo>
                    <a:pt x="106650" y="224877"/>
                  </a:lnTo>
                  <a:lnTo>
                    <a:pt x="133104" y="203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7">
              <a:extLst>
                <a:ext uri="{FF2B5EF4-FFF2-40B4-BE49-F238E27FC236}">
                  <a16:creationId xmlns:a16="http://schemas.microsoft.com/office/drawing/2014/main" id="{03E4D2F3-23D0-A5B1-11D7-407D279D3F8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2588584" y="3411117"/>
              <a:ext cx="106876" cy="132184"/>
            </a:xfrm>
            <a:custGeom>
              <a:avLst/>
              <a:gdLst/>
              <a:ahLst/>
              <a:cxnLst/>
              <a:rect l="0" t="0" r="0" b="0"/>
              <a:pathLst>
                <a:path w="106876" h="132184">
                  <a:moveTo>
                    <a:pt x="97466" y="27408"/>
                  </a:moveTo>
                  <a:lnTo>
                    <a:pt x="97466" y="27408"/>
                  </a:lnTo>
                  <a:lnTo>
                    <a:pt x="105667" y="19207"/>
                  </a:lnTo>
                  <a:lnTo>
                    <a:pt x="106599" y="13219"/>
                  </a:lnTo>
                  <a:lnTo>
                    <a:pt x="106875" y="4742"/>
                  </a:lnTo>
                  <a:lnTo>
                    <a:pt x="105855" y="2772"/>
                  </a:lnTo>
                  <a:lnTo>
                    <a:pt x="104117" y="1459"/>
                  </a:lnTo>
                  <a:lnTo>
                    <a:pt x="98305" y="0"/>
                  </a:lnTo>
                  <a:lnTo>
                    <a:pt x="82075" y="237"/>
                  </a:lnTo>
                  <a:lnTo>
                    <a:pt x="34487" y="17193"/>
                  </a:lnTo>
                  <a:lnTo>
                    <a:pt x="13424" y="29438"/>
                  </a:lnTo>
                  <a:lnTo>
                    <a:pt x="480" y="44825"/>
                  </a:lnTo>
                  <a:lnTo>
                    <a:pt x="0" y="49602"/>
                  </a:lnTo>
                  <a:lnTo>
                    <a:pt x="1797" y="53846"/>
                  </a:lnTo>
                  <a:lnTo>
                    <a:pt x="5112" y="57734"/>
                  </a:lnTo>
                  <a:lnTo>
                    <a:pt x="14439" y="62052"/>
                  </a:lnTo>
                  <a:lnTo>
                    <a:pt x="43847" y="72657"/>
                  </a:lnTo>
                  <a:lnTo>
                    <a:pt x="87109" y="97524"/>
                  </a:lnTo>
                  <a:lnTo>
                    <a:pt x="104164" y="110868"/>
                  </a:lnTo>
                  <a:lnTo>
                    <a:pt x="102990" y="113740"/>
                  </a:lnTo>
                  <a:lnTo>
                    <a:pt x="96041" y="122575"/>
                  </a:lnTo>
                  <a:lnTo>
                    <a:pt x="85896" y="127913"/>
                  </a:lnTo>
                  <a:lnTo>
                    <a:pt x="47259" y="131621"/>
                  </a:lnTo>
                  <a:lnTo>
                    <a:pt x="2216" y="132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SMARTInkShape-Group15">
            <a:extLst>
              <a:ext uri="{FF2B5EF4-FFF2-40B4-BE49-F238E27FC236}">
                <a16:creationId xmlns:a16="http://schemas.microsoft.com/office/drawing/2014/main" id="{254ECE72-C232-A599-622F-7F999CEDF69A}"/>
              </a:ext>
            </a:extLst>
          </p:cNvPr>
          <p:cNvGrpSpPr/>
          <p:nvPr/>
        </p:nvGrpSpPr>
        <p:grpSpPr>
          <a:xfrm>
            <a:off x="1571625" y="3411998"/>
            <a:ext cx="638176" cy="359903"/>
            <a:chOff x="1571625" y="3411998"/>
            <a:chExt cx="638176" cy="359903"/>
          </a:xfrm>
        </p:grpSpPr>
        <p:sp>
          <p:nvSpPr>
            <p:cNvPr id="84" name="SMARTInkShape-68">
              <a:extLst>
                <a:ext uri="{FF2B5EF4-FFF2-40B4-BE49-F238E27FC236}">
                  <a16:creationId xmlns:a16="http://schemas.microsoft.com/office/drawing/2014/main" id="{6F05027A-773C-74C1-B22D-1B2ACB88A603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2200391" y="3514725"/>
              <a:ext cx="9410" cy="9526"/>
            </a:xfrm>
            <a:custGeom>
              <a:avLst/>
              <a:gdLst/>
              <a:ahLst/>
              <a:cxnLst/>
              <a:rect l="0" t="0" r="0" b="0"/>
              <a:pathLst>
                <a:path w="9410" h="9526">
                  <a:moveTo>
                    <a:pt x="9409" y="9525"/>
                  </a:moveTo>
                  <a:lnTo>
                    <a:pt x="9409" y="9525"/>
                  </a:lnTo>
                  <a:lnTo>
                    <a:pt x="1208" y="9525"/>
                  </a:lnTo>
                  <a:lnTo>
                    <a:pt x="767" y="8467"/>
                  </a:lnTo>
                  <a:lnTo>
                    <a:pt x="0" y="1324"/>
                  </a:lnTo>
                  <a:lnTo>
                    <a:pt x="1020" y="883"/>
                  </a:lnTo>
                  <a:lnTo>
                    <a:pt x="9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69">
              <a:extLst>
                <a:ext uri="{FF2B5EF4-FFF2-40B4-BE49-F238E27FC236}">
                  <a16:creationId xmlns:a16="http://schemas.microsoft.com/office/drawing/2014/main" id="{D11D6966-EC9B-F763-E1CA-9DC852D3221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1990725" y="3411998"/>
              <a:ext cx="113511" cy="119814"/>
            </a:xfrm>
            <a:custGeom>
              <a:avLst/>
              <a:gdLst/>
              <a:ahLst/>
              <a:cxnLst/>
              <a:rect l="0" t="0" r="0" b="0"/>
              <a:pathLst>
                <a:path w="113511" h="119814">
                  <a:moveTo>
                    <a:pt x="9525" y="83677"/>
                  </a:moveTo>
                  <a:lnTo>
                    <a:pt x="9525" y="83677"/>
                  </a:lnTo>
                  <a:lnTo>
                    <a:pt x="18188" y="61923"/>
                  </a:lnTo>
                  <a:lnTo>
                    <a:pt x="50457" y="15726"/>
                  </a:lnTo>
                  <a:lnTo>
                    <a:pt x="60223" y="4865"/>
                  </a:lnTo>
                  <a:lnTo>
                    <a:pt x="66630" y="1024"/>
                  </a:lnTo>
                  <a:lnTo>
                    <a:pt x="69820" y="0"/>
                  </a:lnTo>
                  <a:lnTo>
                    <a:pt x="81831" y="4507"/>
                  </a:lnTo>
                  <a:lnTo>
                    <a:pt x="105299" y="19590"/>
                  </a:lnTo>
                  <a:lnTo>
                    <a:pt x="110300" y="29088"/>
                  </a:lnTo>
                  <a:lnTo>
                    <a:pt x="113510" y="52433"/>
                  </a:lnTo>
                  <a:lnTo>
                    <a:pt x="109009" y="76183"/>
                  </a:lnTo>
                  <a:lnTo>
                    <a:pt x="100973" y="93216"/>
                  </a:lnTo>
                  <a:lnTo>
                    <a:pt x="86833" y="104965"/>
                  </a:lnTo>
                  <a:lnTo>
                    <a:pt x="69237" y="115149"/>
                  </a:lnTo>
                  <a:lnTo>
                    <a:pt x="45562" y="119813"/>
                  </a:lnTo>
                  <a:lnTo>
                    <a:pt x="0" y="112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70">
              <a:extLst>
                <a:ext uri="{FF2B5EF4-FFF2-40B4-BE49-F238E27FC236}">
                  <a16:creationId xmlns:a16="http://schemas.microsoft.com/office/drawing/2014/main" id="{EAF58BD4-871A-7D0B-C732-E7C1F39F47D3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1971675" y="3443445"/>
              <a:ext cx="47118" cy="261781"/>
            </a:xfrm>
            <a:custGeom>
              <a:avLst/>
              <a:gdLst/>
              <a:ahLst/>
              <a:cxnLst/>
              <a:rect l="0" t="0" r="0" b="0"/>
              <a:pathLst>
                <a:path w="47118" h="261781">
                  <a:moveTo>
                    <a:pt x="28575" y="14130"/>
                  </a:moveTo>
                  <a:lnTo>
                    <a:pt x="28575" y="14130"/>
                  </a:lnTo>
                  <a:lnTo>
                    <a:pt x="41832" y="873"/>
                  </a:lnTo>
                  <a:lnTo>
                    <a:pt x="43763" y="0"/>
                  </a:lnTo>
                  <a:lnTo>
                    <a:pt x="45051" y="477"/>
                  </a:lnTo>
                  <a:lnTo>
                    <a:pt x="45909" y="1853"/>
                  </a:lnTo>
                  <a:lnTo>
                    <a:pt x="47117" y="18959"/>
                  </a:lnTo>
                  <a:lnTo>
                    <a:pt x="39921" y="52125"/>
                  </a:lnTo>
                  <a:lnTo>
                    <a:pt x="25222" y="96836"/>
                  </a:lnTo>
                  <a:lnTo>
                    <a:pt x="15822" y="132592"/>
                  </a:lnTo>
                  <a:lnTo>
                    <a:pt x="11391" y="169997"/>
                  </a:lnTo>
                  <a:lnTo>
                    <a:pt x="3348" y="211900"/>
                  </a:lnTo>
                  <a:lnTo>
                    <a:pt x="0" y="261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71">
              <a:extLst>
                <a:ext uri="{FF2B5EF4-FFF2-40B4-BE49-F238E27FC236}">
                  <a16:creationId xmlns:a16="http://schemas.microsoft.com/office/drawing/2014/main" id="{BB828A1B-74CB-6CFA-96BA-05A1FD2BAFBD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1812298" y="3419475"/>
              <a:ext cx="92623" cy="143039"/>
            </a:xfrm>
            <a:custGeom>
              <a:avLst/>
              <a:gdLst/>
              <a:ahLst/>
              <a:cxnLst/>
              <a:rect l="0" t="0" r="0" b="0"/>
              <a:pathLst>
                <a:path w="92623" h="143039">
                  <a:moveTo>
                    <a:pt x="35552" y="28575"/>
                  </a:moveTo>
                  <a:lnTo>
                    <a:pt x="35552" y="28575"/>
                  </a:lnTo>
                  <a:lnTo>
                    <a:pt x="44685" y="28575"/>
                  </a:lnTo>
                  <a:lnTo>
                    <a:pt x="36841" y="20374"/>
                  </a:lnTo>
                  <a:lnTo>
                    <a:pt x="35353" y="20991"/>
                  </a:lnTo>
                  <a:lnTo>
                    <a:pt x="30878" y="24499"/>
                  </a:lnTo>
                  <a:lnTo>
                    <a:pt x="12835" y="50583"/>
                  </a:lnTo>
                  <a:lnTo>
                    <a:pt x="2480" y="77076"/>
                  </a:lnTo>
                  <a:lnTo>
                    <a:pt x="0" y="103976"/>
                  </a:lnTo>
                  <a:lnTo>
                    <a:pt x="3170" y="118884"/>
                  </a:lnTo>
                  <a:lnTo>
                    <a:pt x="13752" y="132565"/>
                  </a:lnTo>
                  <a:lnTo>
                    <a:pt x="21019" y="139177"/>
                  </a:lnTo>
                  <a:lnTo>
                    <a:pt x="27980" y="142526"/>
                  </a:lnTo>
                  <a:lnTo>
                    <a:pt x="60791" y="143038"/>
                  </a:lnTo>
                  <a:lnTo>
                    <a:pt x="70758" y="140125"/>
                  </a:lnTo>
                  <a:lnTo>
                    <a:pt x="74898" y="137867"/>
                  </a:lnTo>
                  <a:lnTo>
                    <a:pt x="85780" y="124575"/>
                  </a:lnTo>
                  <a:lnTo>
                    <a:pt x="90651" y="112288"/>
                  </a:lnTo>
                  <a:lnTo>
                    <a:pt x="92622" y="66473"/>
                  </a:lnTo>
                  <a:lnTo>
                    <a:pt x="89856" y="44743"/>
                  </a:lnTo>
                  <a:lnTo>
                    <a:pt x="79440" y="14012"/>
                  </a:lnTo>
                  <a:lnTo>
                    <a:pt x="75394" y="9341"/>
                  </a:lnTo>
                  <a:lnTo>
                    <a:pt x="54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72">
              <a:extLst>
                <a:ext uri="{FF2B5EF4-FFF2-40B4-BE49-F238E27FC236}">
                  <a16:creationId xmlns:a16="http://schemas.microsoft.com/office/drawing/2014/main" id="{32725564-3D2E-8D57-7876-EC2878F77AD2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1590675" y="3444529"/>
              <a:ext cx="101417" cy="106211"/>
            </a:xfrm>
            <a:custGeom>
              <a:avLst/>
              <a:gdLst/>
              <a:ahLst/>
              <a:cxnLst/>
              <a:rect l="0" t="0" r="0" b="0"/>
              <a:pathLst>
                <a:path w="101417" h="106211">
                  <a:moveTo>
                    <a:pt x="0" y="60671"/>
                  </a:moveTo>
                  <a:lnTo>
                    <a:pt x="0" y="60671"/>
                  </a:lnTo>
                  <a:lnTo>
                    <a:pt x="13183" y="39949"/>
                  </a:lnTo>
                  <a:lnTo>
                    <a:pt x="22793" y="30294"/>
                  </a:lnTo>
                  <a:lnTo>
                    <a:pt x="63955" y="1414"/>
                  </a:lnTo>
                  <a:lnTo>
                    <a:pt x="69095" y="0"/>
                  </a:lnTo>
                  <a:lnTo>
                    <a:pt x="73580" y="115"/>
                  </a:lnTo>
                  <a:lnTo>
                    <a:pt x="93439" y="7904"/>
                  </a:lnTo>
                  <a:lnTo>
                    <a:pt x="97218" y="12793"/>
                  </a:lnTo>
                  <a:lnTo>
                    <a:pt x="101416" y="26692"/>
                  </a:lnTo>
                  <a:lnTo>
                    <a:pt x="98723" y="52367"/>
                  </a:lnTo>
                  <a:lnTo>
                    <a:pt x="91223" y="75026"/>
                  </a:lnTo>
                  <a:lnTo>
                    <a:pt x="82524" y="85748"/>
                  </a:lnTo>
                  <a:lnTo>
                    <a:pt x="59693" y="101255"/>
                  </a:lnTo>
                  <a:lnTo>
                    <a:pt x="30975" y="106210"/>
                  </a:lnTo>
                  <a:lnTo>
                    <a:pt x="0" y="98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73">
              <a:extLst>
                <a:ext uri="{FF2B5EF4-FFF2-40B4-BE49-F238E27FC236}">
                  <a16:creationId xmlns:a16="http://schemas.microsoft.com/office/drawing/2014/main" id="{91F05D39-5DBD-DF68-C65F-B0C574660C8D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1571625" y="3469049"/>
              <a:ext cx="28518" cy="302852"/>
            </a:xfrm>
            <a:custGeom>
              <a:avLst/>
              <a:gdLst/>
              <a:ahLst/>
              <a:cxnLst/>
              <a:rect l="0" t="0" r="0" b="0"/>
              <a:pathLst>
                <a:path w="28518" h="302852">
                  <a:moveTo>
                    <a:pt x="0" y="36151"/>
                  </a:moveTo>
                  <a:lnTo>
                    <a:pt x="0" y="36151"/>
                  </a:lnTo>
                  <a:lnTo>
                    <a:pt x="5057" y="36151"/>
                  </a:lnTo>
                  <a:lnTo>
                    <a:pt x="10361" y="30507"/>
                  </a:lnTo>
                  <a:lnTo>
                    <a:pt x="15188" y="22001"/>
                  </a:lnTo>
                  <a:lnTo>
                    <a:pt x="18964" y="11262"/>
                  </a:lnTo>
                  <a:lnTo>
                    <a:pt x="27100" y="0"/>
                  </a:lnTo>
                  <a:lnTo>
                    <a:pt x="27592" y="409"/>
                  </a:lnTo>
                  <a:lnTo>
                    <a:pt x="28284" y="10274"/>
                  </a:lnTo>
                  <a:lnTo>
                    <a:pt x="28517" y="50403"/>
                  </a:lnTo>
                  <a:lnTo>
                    <a:pt x="25736" y="84118"/>
                  </a:lnTo>
                  <a:lnTo>
                    <a:pt x="20963" y="116736"/>
                  </a:lnTo>
                  <a:lnTo>
                    <a:pt x="15314" y="152400"/>
                  </a:lnTo>
                  <a:lnTo>
                    <a:pt x="12098" y="186595"/>
                  </a:lnTo>
                  <a:lnTo>
                    <a:pt x="10033" y="231439"/>
                  </a:lnTo>
                  <a:lnTo>
                    <a:pt x="2053" y="272084"/>
                  </a:lnTo>
                  <a:lnTo>
                    <a:pt x="0" y="3028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16">
            <a:extLst>
              <a:ext uri="{FF2B5EF4-FFF2-40B4-BE49-F238E27FC236}">
                <a16:creationId xmlns:a16="http://schemas.microsoft.com/office/drawing/2014/main" id="{45B7D40B-3F4F-2E4D-28C0-8AE1B85671EF}"/>
              </a:ext>
            </a:extLst>
          </p:cNvPr>
          <p:cNvGrpSpPr/>
          <p:nvPr/>
        </p:nvGrpSpPr>
        <p:grpSpPr>
          <a:xfrm>
            <a:off x="4867275" y="2763574"/>
            <a:ext cx="809626" cy="427302"/>
            <a:chOff x="4867275" y="2763574"/>
            <a:chExt cx="809626" cy="427302"/>
          </a:xfrm>
        </p:grpSpPr>
        <p:sp>
          <p:nvSpPr>
            <p:cNvPr id="91" name="SMARTInkShape-74">
              <a:extLst>
                <a:ext uri="{FF2B5EF4-FFF2-40B4-BE49-F238E27FC236}">
                  <a16:creationId xmlns:a16="http://schemas.microsoft.com/office/drawing/2014/main" id="{EE2ED4A2-4937-B2C4-0227-678C4CF967F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633422" y="2763574"/>
              <a:ext cx="43479" cy="427302"/>
            </a:xfrm>
            <a:custGeom>
              <a:avLst/>
              <a:gdLst/>
              <a:ahLst/>
              <a:cxnLst/>
              <a:rect l="0" t="0" r="0" b="0"/>
              <a:pathLst>
                <a:path w="43479" h="427302">
                  <a:moveTo>
                    <a:pt x="33953" y="8201"/>
                  </a:moveTo>
                  <a:lnTo>
                    <a:pt x="33953" y="8201"/>
                  </a:lnTo>
                  <a:lnTo>
                    <a:pt x="33953" y="3145"/>
                  </a:lnTo>
                  <a:lnTo>
                    <a:pt x="35011" y="1655"/>
                  </a:lnTo>
                  <a:lnTo>
                    <a:pt x="36775" y="662"/>
                  </a:lnTo>
                  <a:lnTo>
                    <a:pt x="39009" y="0"/>
                  </a:lnTo>
                  <a:lnTo>
                    <a:pt x="39441" y="3792"/>
                  </a:lnTo>
                  <a:lnTo>
                    <a:pt x="32528" y="45939"/>
                  </a:lnTo>
                  <a:lnTo>
                    <a:pt x="24006" y="88174"/>
                  </a:lnTo>
                  <a:lnTo>
                    <a:pt x="11644" y="130890"/>
                  </a:lnTo>
                  <a:lnTo>
                    <a:pt x="6616" y="177506"/>
                  </a:lnTo>
                  <a:lnTo>
                    <a:pt x="2801" y="224657"/>
                  </a:lnTo>
                  <a:lnTo>
                    <a:pt x="0" y="245162"/>
                  </a:lnTo>
                  <a:lnTo>
                    <a:pt x="4003" y="284196"/>
                  </a:lnTo>
                  <a:lnTo>
                    <a:pt x="7792" y="321400"/>
                  </a:lnTo>
                  <a:lnTo>
                    <a:pt x="15618" y="366995"/>
                  </a:lnTo>
                  <a:lnTo>
                    <a:pt x="22628" y="392031"/>
                  </a:lnTo>
                  <a:lnTo>
                    <a:pt x="43478" y="4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75">
              <a:extLst>
                <a:ext uri="{FF2B5EF4-FFF2-40B4-BE49-F238E27FC236}">
                  <a16:creationId xmlns:a16="http://schemas.microsoft.com/office/drawing/2014/main" id="{22CB505B-426C-196C-BCF2-C7484C3253A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336212" y="2897869"/>
              <a:ext cx="216864" cy="138548"/>
            </a:xfrm>
            <a:custGeom>
              <a:avLst/>
              <a:gdLst/>
              <a:ahLst/>
              <a:cxnLst/>
              <a:rect l="0" t="0" r="0" b="0"/>
              <a:pathLst>
                <a:path w="216864" h="138548">
                  <a:moveTo>
                    <a:pt x="7313" y="26306"/>
                  </a:moveTo>
                  <a:lnTo>
                    <a:pt x="7313" y="26306"/>
                  </a:lnTo>
                  <a:lnTo>
                    <a:pt x="12369" y="36419"/>
                  </a:lnTo>
                  <a:lnTo>
                    <a:pt x="14917" y="39398"/>
                  </a:lnTo>
                  <a:lnTo>
                    <a:pt x="22501" y="44649"/>
                  </a:lnTo>
                  <a:lnTo>
                    <a:pt x="24646" y="49628"/>
                  </a:lnTo>
                  <a:lnTo>
                    <a:pt x="26276" y="51379"/>
                  </a:lnTo>
                  <a:lnTo>
                    <a:pt x="30910" y="53325"/>
                  </a:lnTo>
                  <a:lnTo>
                    <a:pt x="44526" y="54420"/>
                  </a:lnTo>
                  <a:lnTo>
                    <a:pt x="67022" y="49688"/>
                  </a:lnTo>
                  <a:lnTo>
                    <a:pt x="100379" y="32479"/>
                  </a:lnTo>
                  <a:lnTo>
                    <a:pt x="109707" y="23405"/>
                  </a:lnTo>
                  <a:lnTo>
                    <a:pt x="116321" y="13375"/>
                  </a:lnTo>
                  <a:lnTo>
                    <a:pt x="119261" y="5389"/>
                  </a:lnTo>
                  <a:lnTo>
                    <a:pt x="118986" y="2837"/>
                  </a:lnTo>
                  <a:lnTo>
                    <a:pt x="117745" y="1135"/>
                  </a:lnTo>
                  <a:lnTo>
                    <a:pt x="115860" y="0"/>
                  </a:lnTo>
                  <a:lnTo>
                    <a:pt x="92980" y="8516"/>
                  </a:lnTo>
                  <a:lnTo>
                    <a:pt x="45406" y="36415"/>
                  </a:lnTo>
                  <a:lnTo>
                    <a:pt x="28476" y="49849"/>
                  </a:lnTo>
                  <a:lnTo>
                    <a:pt x="2764" y="88750"/>
                  </a:lnTo>
                  <a:lnTo>
                    <a:pt x="0" y="100273"/>
                  </a:lnTo>
                  <a:lnTo>
                    <a:pt x="1379" y="105251"/>
                  </a:lnTo>
                  <a:lnTo>
                    <a:pt x="8556" y="113603"/>
                  </a:lnTo>
                  <a:lnTo>
                    <a:pt x="29553" y="124256"/>
                  </a:lnTo>
                  <a:lnTo>
                    <a:pt x="66151" y="130791"/>
                  </a:lnTo>
                  <a:lnTo>
                    <a:pt x="101887" y="137227"/>
                  </a:lnTo>
                  <a:lnTo>
                    <a:pt x="142345" y="138547"/>
                  </a:lnTo>
                  <a:lnTo>
                    <a:pt x="171265" y="131647"/>
                  </a:lnTo>
                  <a:lnTo>
                    <a:pt x="216863" y="112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76">
              <a:extLst>
                <a:ext uri="{FF2B5EF4-FFF2-40B4-BE49-F238E27FC236}">
                  <a16:creationId xmlns:a16="http://schemas.microsoft.com/office/drawing/2014/main" id="{29D3D282-D77E-946D-25B6-CC8C1A76D002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210175" y="2924175"/>
              <a:ext cx="104776" cy="120333"/>
            </a:xfrm>
            <a:custGeom>
              <a:avLst/>
              <a:gdLst/>
              <a:ahLst/>
              <a:cxnLst/>
              <a:rect l="0" t="0" r="0" b="0"/>
              <a:pathLst>
                <a:path w="104776" h="120333">
                  <a:moveTo>
                    <a:pt x="0" y="19050"/>
                  </a:moveTo>
                  <a:lnTo>
                    <a:pt x="0" y="19050"/>
                  </a:lnTo>
                  <a:lnTo>
                    <a:pt x="5056" y="24106"/>
                  </a:lnTo>
                  <a:lnTo>
                    <a:pt x="4716" y="35056"/>
                  </a:lnTo>
                  <a:lnTo>
                    <a:pt x="276" y="77316"/>
                  </a:lnTo>
                  <a:lnTo>
                    <a:pt x="7659" y="99272"/>
                  </a:lnTo>
                  <a:lnTo>
                    <a:pt x="16263" y="115609"/>
                  </a:lnTo>
                  <a:lnTo>
                    <a:pt x="22397" y="120174"/>
                  </a:lnTo>
                  <a:lnTo>
                    <a:pt x="26574" y="120332"/>
                  </a:lnTo>
                  <a:lnTo>
                    <a:pt x="36857" y="117686"/>
                  </a:lnTo>
                  <a:lnTo>
                    <a:pt x="64108" y="96846"/>
                  </a:lnTo>
                  <a:lnTo>
                    <a:pt x="68137" y="93139"/>
                  </a:lnTo>
                  <a:lnTo>
                    <a:pt x="82212" y="56772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77">
              <a:extLst>
                <a:ext uri="{FF2B5EF4-FFF2-40B4-BE49-F238E27FC236}">
                  <a16:creationId xmlns:a16="http://schemas.microsoft.com/office/drawing/2014/main" id="{42FA7A16-9CEA-84EE-624C-05D686225F37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972050" y="2881839"/>
              <a:ext cx="121282" cy="156637"/>
            </a:xfrm>
            <a:custGeom>
              <a:avLst/>
              <a:gdLst/>
              <a:ahLst/>
              <a:cxnLst/>
              <a:rect l="0" t="0" r="0" b="0"/>
              <a:pathLst>
                <a:path w="121282" h="156637">
                  <a:moveTo>
                    <a:pt x="0" y="61386"/>
                  </a:moveTo>
                  <a:lnTo>
                    <a:pt x="0" y="61386"/>
                  </a:lnTo>
                  <a:lnTo>
                    <a:pt x="5056" y="56330"/>
                  </a:lnTo>
                  <a:lnTo>
                    <a:pt x="10361" y="53847"/>
                  </a:lnTo>
                  <a:lnTo>
                    <a:pt x="55479" y="46839"/>
                  </a:lnTo>
                  <a:lnTo>
                    <a:pt x="100408" y="29474"/>
                  </a:lnTo>
                  <a:lnTo>
                    <a:pt x="115240" y="20063"/>
                  </a:lnTo>
                  <a:lnTo>
                    <a:pt x="120009" y="13739"/>
                  </a:lnTo>
                  <a:lnTo>
                    <a:pt x="121281" y="10571"/>
                  </a:lnTo>
                  <a:lnTo>
                    <a:pt x="120012" y="7401"/>
                  </a:lnTo>
                  <a:lnTo>
                    <a:pt x="112957" y="1057"/>
                  </a:lnTo>
                  <a:lnTo>
                    <a:pt x="107055" y="0"/>
                  </a:lnTo>
                  <a:lnTo>
                    <a:pt x="84637" y="3569"/>
                  </a:lnTo>
                  <a:lnTo>
                    <a:pt x="70777" y="8526"/>
                  </a:lnTo>
                  <a:lnTo>
                    <a:pt x="46018" y="27379"/>
                  </a:lnTo>
                  <a:lnTo>
                    <a:pt x="36328" y="41333"/>
                  </a:lnTo>
                  <a:lnTo>
                    <a:pt x="15446" y="87046"/>
                  </a:lnTo>
                  <a:lnTo>
                    <a:pt x="7570" y="103130"/>
                  </a:lnTo>
                  <a:lnTo>
                    <a:pt x="6187" y="120155"/>
                  </a:lnTo>
                  <a:lnTo>
                    <a:pt x="9099" y="136189"/>
                  </a:lnTo>
                  <a:lnTo>
                    <a:pt x="13923" y="146843"/>
                  </a:lnTo>
                  <a:lnTo>
                    <a:pt x="18807" y="150107"/>
                  </a:lnTo>
                  <a:lnTo>
                    <a:pt x="32700" y="153734"/>
                  </a:lnTo>
                  <a:lnTo>
                    <a:pt x="79524" y="156063"/>
                  </a:lnTo>
                  <a:lnTo>
                    <a:pt x="114300" y="156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78">
              <a:extLst>
                <a:ext uri="{FF2B5EF4-FFF2-40B4-BE49-F238E27FC236}">
                  <a16:creationId xmlns:a16="http://schemas.microsoft.com/office/drawing/2014/main" id="{FA423EDB-0D16-12BF-8072-710FC100CA95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867275" y="2786220"/>
              <a:ext cx="52566" cy="233206"/>
            </a:xfrm>
            <a:custGeom>
              <a:avLst/>
              <a:gdLst/>
              <a:ahLst/>
              <a:cxnLst/>
              <a:rect l="0" t="0" r="0" b="0"/>
              <a:pathLst>
                <a:path w="52566" h="233206">
                  <a:moveTo>
                    <a:pt x="38100" y="14130"/>
                  </a:moveTo>
                  <a:lnTo>
                    <a:pt x="38100" y="14130"/>
                  </a:lnTo>
                  <a:lnTo>
                    <a:pt x="43156" y="9074"/>
                  </a:lnTo>
                  <a:lnTo>
                    <a:pt x="45639" y="3769"/>
                  </a:lnTo>
                  <a:lnTo>
                    <a:pt x="46301" y="872"/>
                  </a:lnTo>
                  <a:lnTo>
                    <a:pt x="46742" y="0"/>
                  </a:lnTo>
                  <a:lnTo>
                    <a:pt x="47037" y="477"/>
                  </a:lnTo>
                  <a:lnTo>
                    <a:pt x="47232" y="1853"/>
                  </a:lnTo>
                  <a:lnTo>
                    <a:pt x="52565" y="8846"/>
                  </a:lnTo>
                  <a:lnTo>
                    <a:pt x="50735" y="37847"/>
                  </a:lnTo>
                  <a:lnTo>
                    <a:pt x="43490" y="74897"/>
                  </a:lnTo>
                  <a:lnTo>
                    <a:pt x="31561" y="116680"/>
                  </a:lnTo>
                  <a:lnTo>
                    <a:pt x="15850" y="163232"/>
                  </a:lnTo>
                  <a:lnTo>
                    <a:pt x="2819" y="206182"/>
                  </a:lnTo>
                  <a:lnTo>
                    <a:pt x="0" y="233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17">
            <a:extLst>
              <a:ext uri="{FF2B5EF4-FFF2-40B4-BE49-F238E27FC236}">
                <a16:creationId xmlns:a16="http://schemas.microsoft.com/office/drawing/2014/main" id="{D77B8143-0B22-0A76-6B6B-78AE5BEC1B2F}"/>
              </a:ext>
            </a:extLst>
          </p:cNvPr>
          <p:cNvGrpSpPr/>
          <p:nvPr/>
        </p:nvGrpSpPr>
        <p:grpSpPr>
          <a:xfrm>
            <a:off x="3738472" y="2781874"/>
            <a:ext cx="814479" cy="420651"/>
            <a:chOff x="3738472" y="2781874"/>
            <a:chExt cx="814479" cy="420651"/>
          </a:xfrm>
        </p:grpSpPr>
        <p:sp>
          <p:nvSpPr>
            <p:cNvPr id="97" name="SMARTInkShape-79">
              <a:extLst>
                <a:ext uri="{FF2B5EF4-FFF2-40B4-BE49-F238E27FC236}">
                  <a16:creationId xmlns:a16="http://schemas.microsoft.com/office/drawing/2014/main" id="{F6301B5E-C636-1C88-D067-8493E73797D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4543425" y="3009900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9" y="1399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80">
              <a:extLst>
                <a:ext uri="{FF2B5EF4-FFF2-40B4-BE49-F238E27FC236}">
                  <a16:creationId xmlns:a16="http://schemas.microsoft.com/office/drawing/2014/main" id="{38422CCE-E500-F1A4-7F97-25350EBCF626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4343400" y="2971800"/>
              <a:ext cx="76201" cy="28576"/>
            </a:xfrm>
            <a:custGeom>
              <a:avLst/>
              <a:gdLst/>
              <a:ahLst/>
              <a:cxnLst/>
              <a:rect l="0" t="0" r="0" b="0"/>
              <a:pathLst>
                <a:path w="76201" h="28576">
                  <a:moveTo>
                    <a:pt x="0" y="28575"/>
                  </a:moveTo>
                  <a:lnTo>
                    <a:pt x="0" y="28575"/>
                  </a:lnTo>
                  <a:lnTo>
                    <a:pt x="17900" y="21036"/>
                  </a:lnTo>
                  <a:lnTo>
                    <a:pt x="21459" y="20374"/>
                  </a:lnTo>
                  <a:lnTo>
                    <a:pt x="23831" y="18874"/>
                  </a:lnTo>
                  <a:lnTo>
                    <a:pt x="25412" y="16817"/>
                  </a:lnTo>
                  <a:lnTo>
                    <a:pt x="26467" y="14386"/>
                  </a:lnTo>
                  <a:lnTo>
                    <a:pt x="28228" y="12766"/>
                  </a:lnTo>
                  <a:lnTo>
                    <a:pt x="33007" y="10965"/>
                  </a:lnTo>
                  <a:lnTo>
                    <a:pt x="50612" y="689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81">
              <a:extLst>
                <a:ext uri="{FF2B5EF4-FFF2-40B4-BE49-F238E27FC236}">
                  <a16:creationId xmlns:a16="http://schemas.microsoft.com/office/drawing/2014/main" id="{1916AD73-2E96-184A-10A5-6A9A4629D8A3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316257" y="2781874"/>
              <a:ext cx="150935" cy="420651"/>
            </a:xfrm>
            <a:custGeom>
              <a:avLst/>
              <a:gdLst/>
              <a:ahLst/>
              <a:cxnLst/>
              <a:rect l="0" t="0" r="0" b="0"/>
              <a:pathLst>
                <a:path w="150935" h="420651">
                  <a:moveTo>
                    <a:pt x="141443" y="56576"/>
                  </a:moveTo>
                  <a:lnTo>
                    <a:pt x="141443" y="56576"/>
                  </a:lnTo>
                  <a:lnTo>
                    <a:pt x="150085" y="23045"/>
                  </a:lnTo>
                  <a:lnTo>
                    <a:pt x="150934" y="1362"/>
                  </a:lnTo>
                  <a:lnTo>
                    <a:pt x="149887" y="717"/>
                  </a:lnTo>
                  <a:lnTo>
                    <a:pt x="145900" y="0"/>
                  </a:lnTo>
                  <a:lnTo>
                    <a:pt x="140602" y="2503"/>
                  </a:lnTo>
                  <a:lnTo>
                    <a:pt x="133661" y="9260"/>
                  </a:lnTo>
                  <a:lnTo>
                    <a:pt x="117601" y="33824"/>
                  </a:lnTo>
                  <a:lnTo>
                    <a:pt x="92795" y="81214"/>
                  </a:lnTo>
                  <a:lnTo>
                    <a:pt x="75820" y="122473"/>
                  </a:lnTo>
                  <a:lnTo>
                    <a:pt x="62276" y="161197"/>
                  </a:lnTo>
                  <a:lnTo>
                    <a:pt x="42863" y="199421"/>
                  </a:lnTo>
                  <a:lnTo>
                    <a:pt x="27739" y="237545"/>
                  </a:lnTo>
                  <a:lnTo>
                    <a:pt x="14560" y="275649"/>
                  </a:lnTo>
                  <a:lnTo>
                    <a:pt x="4952" y="314339"/>
                  </a:lnTo>
                  <a:lnTo>
                    <a:pt x="461" y="354260"/>
                  </a:lnTo>
                  <a:lnTo>
                    <a:pt x="0" y="384978"/>
                  </a:lnTo>
                  <a:lnTo>
                    <a:pt x="6283" y="408233"/>
                  </a:lnTo>
                  <a:lnTo>
                    <a:pt x="11874" y="418537"/>
                  </a:lnTo>
                  <a:lnTo>
                    <a:pt x="14847" y="420650"/>
                  </a:lnTo>
                  <a:lnTo>
                    <a:pt x="36668" y="4090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82">
              <a:extLst>
                <a:ext uri="{FF2B5EF4-FFF2-40B4-BE49-F238E27FC236}">
                  <a16:creationId xmlns:a16="http://schemas.microsoft.com/office/drawing/2014/main" id="{2BDBF09C-AA7A-A5BC-E1F2-CE78078E9CF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095750" y="2948546"/>
              <a:ext cx="161926" cy="128030"/>
            </a:xfrm>
            <a:custGeom>
              <a:avLst/>
              <a:gdLst/>
              <a:ahLst/>
              <a:cxnLst/>
              <a:rect l="0" t="0" r="0" b="0"/>
              <a:pathLst>
                <a:path w="161926" h="128030">
                  <a:moveTo>
                    <a:pt x="0" y="61354"/>
                  </a:moveTo>
                  <a:lnTo>
                    <a:pt x="0" y="61354"/>
                  </a:lnTo>
                  <a:lnTo>
                    <a:pt x="17333" y="44020"/>
                  </a:lnTo>
                  <a:lnTo>
                    <a:pt x="18287" y="40245"/>
                  </a:lnTo>
                  <a:lnTo>
                    <a:pt x="18541" y="37756"/>
                  </a:lnTo>
                  <a:lnTo>
                    <a:pt x="19769" y="36097"/>
                  </a:lnTo>
                  <a:lnTo>
                    <a:pt x="36370" y="24708"/>
                  </a:lnTo>
                  <a:lnTo>
                    <a:pt x="42644" y="23684"/>
                  </a:lnTo>
                  <a:lnTo>
                    <a:pt x="48234" y="26268"/>
                  </a:lnTo>
                  <a:lnTo>
                    <a:pt x="51206" y="28438"/>
                  </a:lnTo>
                  <a:lnTo>
                    <a:pt x="54508" y="33672"/>
                  </a:lnTo>
                  <a:lnTo>
                    <a:pt x="56367" y="45391"/>
                  </a:lnTo>
                  <a:lnTo>
                    <a:pt x="57143" y="89879"/>
                  </a:lnTo>
                  <a:lnTo>
                    <a:pt x="57149" y="97563"/>
                  </a:lnTo>
                  <a:lnTo>
                    <a:pt x="56091" y="97135"/>
                  </a:lnTo>
                  <a:lnTo>
                    <a:pt x="52093" y="93837"/>
                  </a:lnTo>
                  <a:lnTo>
                    <a:pt x="51662" y="91476"/>
                  </a:lnTo>
                  <a:lnTo>
                    <a:pt x="52433" y="88844"/>
                  </a:lnTo>
                  <a:lnTo>
                    <a:pt x="84515" y="44903"/>
                  </a:lnTo>
                  <a:lnTo>
                    <a:pt x="90479" y="35345"/>
                  </a:lnTo>
                  <a:lnTo>
                    <a:pt x="92069" y="31315"/>
                  </a:lnTo>
                  <a:lnTo>
                    <a:pt x="99480" y="24014"/>
                  </a:lnTo>
                  <a:lnTo>
                    <a:pt x="126690" y="1073"/>
                  </a:lnTo>
                  <a:lnTo>
                    <a:pt x="129968" y="0"/>
                  </a:lnTo>
                  <a:lnTo>
                    <a:pt x="133212" y="343"/>
                  </a:lnTo>
                  <a:lnTo>
                    <a:pt x="136433" y="1630"/>
                  </a:lnTo>
                  <a:lnTo>
                    <a:pt x="138580" y="3546"/>
                  </a:lnTo>
                  <a:lnTo>
                    <a:pt x="149044" y="26846"/>
                  </a:lnTo>
                  <a:lnTo>
                    <a:pt x="157593" y="61504"/>
                  </a:lnTo>
                  <a:lnTo>
                    <a:pt x="153293" y="82763"/>
                  </a:lnTo>
                  <a:lnTo>
                    <a:pt x="161925" y="128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83">
              <a:extLst>
                <a:ext uri="{FF2B5EF4-FFF2-40B4-BE49-F238E27FC236}">
                  <a16:creationId xmlns:a16="http://schemas.microsoft.com/office/drawing/2014/main" id="{A39E1A01-BCD8-9A29-95ED-91BA0332EC47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977620" y="2962391"/>
              <a:ext cx="113699" cy="111325"/>
            </a:xfrm>
            <a:custGeom>
              <a:avLst/>
              <a:gdLst/>
              <a:ahLst/>
              <a:cxnLst/>
              <a:rect l="0" t="0" r="0" b="0"/>
              <a:pathLst>
                <a:path w="113699" h="111325">
                  <a:moveTo>
                    <a:pt x="60980" y="9409"/>
                  </a:moveTo>
                  <a:lnTo>
                    <a:pt x="60980" y="9409"/>
                  </a:lnTo>
                  <a:lnTo>
                    <a:pt x="60980" y="1208"/>
                  </a:lnTo>
                  <a:lnTo>
                    <a:pt x="59922" y="767"/>
                  </a:lnTo>
                  <a:lnTo>
                    <a:pt x="47723" y="0"/>
                  </a:lnTo>
                  <a:lnTo>
                    <a:pt x="33533" y="4975"/>
                  </a:lnTo>
                  <a:lnTo>
                    <a:pt x="24793" y="13083"/>
                  </a:lnTo>
                  <a:lnTo>
                    <a:pt x="13921" y="32370"/>
                  </a:lnTo>
                  <a:lnTo>
                    <a:pt x="767" y="62275"/>
                  </a:lnTo>
                  <a:lnTo>
                    <a:pt x="0" y="78413"/>
                  </a:lnTo>
                  <a:lnTo>
                    <a:pt x="1276" y="87162"/>
                  </a:lnTo>
                  <a:lnTo>
                    <a:pt x="8339" y="99705"/>
                  </a:lnTo>
                  <a:lnTo>
                    <a:pt x="17476" y="107749"/>
                  </a:lnTo>
                  <a:lnTo>
                    <a:pt x="25065" y="111324"/>
                  </a:lnTo>
                  <a:lnTo>
                    <a:pt x="50455" y="108280"/>
                  </a:lnTo>
                  <a:lnTo>
                    <a:pt x="79734" y="95619"/>
                  </a:lnTo>
                  <a:lnTo>
                    <a:pt x="103461" y="73405"/>
                  </a:lnTo>
                  <a:lnTo>
                    <a:pt x="107292" y="64773"/>
                  </a:lnTo>
                  <a:lnTo>
                    <a:pt x="111482" y="33751"/>
                  </a:lnTo>
                  <a:lnTo>
                    <a:pt x="113698" y="28812"/>
                  </a:lnTo>
                  <a:lnTo>
                    <a:pt x="113058" y="24461"/>
                  </a:lnTo>
                  <a:lnTo>
                    <a:pt x="110516" y="20502"/>
                  </a:lnTo>
                  <a:lnTo>
                    <a:pt x="103104" y="14339"/>
                  </a:lnTo>
                  <a:lnTo>
                    <a:pt x="89555" y="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84">
              <a:extLst>
                <a:ext uri="{FF2B5EF4-FFF2-40B4-BE49-F238E27FC236}">
                  <a16:creationId xmlns:a16="http://schemas.microsoft.com/office/drawing/2014/main" id="{7FFFADAC-40B4-B2C7-04E6-D4687C5D039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38472" y="2924175"/>
              <a:ext cx="138204" cy="114254"/>
            </a:xfrm>
            <a:custGeom>
              <a:avLst/>
              <a:gdLst/>
              <a:ahLst/>
              <a:cxnLst/>
              <a:rect l="0" t="0" r="0" b="0"/>
              <a:pathLst>
                <a:path w="138204" h="114254">
                  <a:moveTo>
                    <a:pt x="90578" y="0"/>
                  </a:moveTo>
                  <a:lnTo>
                    <a:pt x="90578" y="0"/>
                  </a:lnTo>
                  <a:lnTo>
                    <a:pt x="77321" y="0"/>
                  </a:lnTo>
                  <a:lnTo>
                    <a:pt x="63131" y="10113"/>
                  </a:lnTo>
                  <a:lnTo>
                    <a:pt x="46978" y="23831"/>
                  </a:lnTo>
                  <a:lnTo>
                    <a:pt x="40155" y="26467"/>
                  </a:lnTo>
                  <a:lnTo>
                    <a:pt x="33596" y="33282"/>
                  </a:lnTo>
                  <a:lnTo>
                    <a:pt x="3460" y="78308"/>
                  </a:lnTo>
                  <a:lnTo>
                    <a:pt x="749" y="83956"/>
                  </a:lnTo>
                  <a:lnTo>
                    <a:pt x="0" y="87720"/>
                  </a:lnTo>
                  <a:lnTo>
                    <a:pt x="560" y="90230"/>
                  </a:lnTo>
                  <a:lnTo>
                    <a:pt x="1991" y="91903"/>
                  </a:lnTo>
                  <a:lnTo>
                    <a:pt x="3581" y="96585"/>
                  </a:lnTo>
                  <a:lnTo>
                    <a:pt x="4005" y="99315"/>
                  </a:lnTo>
                  <a:lnTo>
                    <a:pt x="10120" y="105171"/>
                  </a:lnTo>
                  <a:lnTo>
                    <a:pt x="18835" y="110243"/>
                  </a:lnTo>
                  <a:lnTo>
                    <a:pt x="33054" y="113498"/>
                  </a:lnTo>
                  <a:lnTo>
                    <a:pt x="60687" y="114253"/>
                  </a:lnTo>
                  <a:lnTo>
                    <a:pt x="104006" y="103933"/>
                  </a:lnTo>
                  <a:lnTo>
                    <a:pt x="13820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18">
            <a:extLst>
              <a:ext uri="{FF2B5EF4-FFF2-40B4-BE49-F238E27FC236}">
                <a16:creationId xmlns:a16="http://schemas.microsoft.com/office/drawing/2014/main" id="{2AD2BEF3-8E3A-4BF7-6E49-458873E824BA}"/>
              </a:ext>
            </a:extLst>
          </p:cNvPr>
          <p:cNvGrpSpPr/>
          <p:nvPr/>
        </p:nvGrpSpPr>
        <p:grpSpPr>
          <a:xfrm>
            <a:off x="3137425" y="2895603"/>
            <a:ext cx="301101" cy="152398"/>
            <a:chOff x="3137425" y="2895603"/>
            <a:chExt cx="301101" cy="152398"/>
          </a:xfrm>
        </p:grpSpPr>
        <p:sp>
          <p:nvSpPr>
            <p:cNvPr id="104" name="SMARTInkShape-85">
              <a:extLst>
                <a:ext uri="{FF2B5EF4-FFF2-40B4-BE49-F238E27FC236}">
                  <a16:creationId xmlns:a16="http://schemas.microsoft.com/office/drawing/2014/main" id="{9EA3E939-E954-E14E-5655-A7E505E3E5A4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3238500" y="2924869"/>
              <a:ext cx="200026" cy="123132"/>
            </a:xfrm>
            <a:custGeom>
              <a:avLst/>
              <a:gdLst/>
              <a:ahLst/>
              <a:cxnLst/>
              <a:rect l="0" t="0" r="0" b="0"/>
              <a:pathLst>
                <a:path w="200026" h="123132">
                  <a:moveTo>
                    <a:pt x="0" y="46931"/>
                  </a:moveTo>
                  <a:lnTo>
                    <a:pt x="0" y="46931"/>
                  </a:lnTo>
                  <a:lnTo>
                    <a:pt x="22390" y="7207"/>
                  </a:lnTo>
                  <a:lnTo>
                    <a:pt x="31471" y="2818"/>
                  </a:lnTo>
                  <a:lnTo>
                    <a:pt x="44434" y="0"/>
                  </a:lnTo>
                  <a:lnTo>
                    <a:pt x="49029" y="2437"/>
                  </a:lnTo>
                  <a:lnTo>
                    <a:pt x="51736" y="4568"/>
                  </a:lnTo>
                  <a:lnTo>
                    <a:pt x="54744" y="12581"/>
                  </a:lnTo>
                  <a:lnTo>
                    <a:pt x="57009" y="58557"/>
                  </a:lnTo>
                  <a:lnTo>
                    <a:pt x="59910" y="70795"/>
                  </a:lnTo>
                  <a:lnTo>
                    <a:pt x="63668" y="80820"/>
                  </a:lnTo>
                  <a:lnTo>
                    <a:pt x="66279" y="100600"/>
                  </a:lnTo>
                  <a:lnTo>
                    <a:pt x="66411" y="100702"/>
                  </a:lnTo>
                  <a:lnTo>
                    <a:pt x="66558" y="97993"/>
                  </a:lnTo>
                  <a:lnTo>
                    <a:pt x="91557" y="55718"/>
                  </a:lnTo>
                  <a:lnTo>
                    <a:pt x="98195" y="41664"/>
                  </a:lnTo>
                  <a:lnTo>
                    <a:pt x="110317" y="31185"/>
                  </a:lnTo>
                  <a:lnTo>
                    <a:pt x="141689" y="11943"/>
                  </a:lnTo>
                  <a:lnTo>
                    <a:pt x="145259" y="10905"/>
                  </a:lnTo>
                  <a:lnTo>
                    <a:pt x="154871" y="12575"/>
                  </a:lnTo>
                  <a:lnTo>
                    <a:pt x="160397" y="14503"/>
                  </a:lnTo>
                  <a:lnTo>
                    <a:pt x="169359" y="22288"/>
                  </a:lnTo>
                  <a:lnTo>
                    <a:pt x="175813" y="32803"/>
                  </a:lnTo>
                  <a:lnTo>
                    <a:pt x="188212" y="78431"/>
                  </a:lnTo>
                  <a:lnTo>
                    <a:pt x="191257" y="108308"/>
                  </a:lnTo>
                  <a:lnTo>
                    <a:pt x="200025" y="123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86">
              <a:extLst>
                <a:ext uri="{FF2B5EF4-FFF2-40B4-BE49-F238E27FC236}">
                  <a16:creationId xmlns:a16="http://schemas.microsoft.com/office/drawing/2014/main" id="{4824CCF7-FBD7-CF07-C9D4-17ABBEBA62F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3137425" y="2895603"/>
              <a:ext cx="62976" cy="108615"/>
            </a:xfrm>
            <a:custGeom>
              <a:avLst/>
              <a:gdLst/>
              <a:ahLst/>
              <a:cxnLst/>
              <a:rect l="0" t="0" r="0" b="0"/>
              <a:pathLst>
                <a:path w="62976" h="108615">
                  <a:moveTo>
                    <a:pt x="62975" y="9522"/>
                  </a:moveTo>
                  <a:lnTo>
                    <a:pt x="62975" y="9522"/>
                  </a:lnTo>
                  <a:lnTo>
                    <a:pt x="62975" y="7"/>
                  </a:lnTo>
                  <a:lnTo>
                    <a:pt x="57919" y="0"/>
                  </a:lnTo>
                  <a:lnTo>
                    <a:pt x="44661" y="5055"/>
                  </a:lnTo>
                  <a:lnTo>
                    <a:pt x="27327" y="18311"/>
                  </a:lnTo>
                  <a:lnTo>
                    <a:pt x="8785" y="40701"/>
                  </a:lnTo>
                  <a:lnTo>
                    <a:pt x="1849" y="55482"/>
                  </a:lnTo>
                  <a:lnTo>
                    <a:pt x="0" y="62387"/>
                  </a:lnTo>
                  <a:lnTo>
                    <a:pt x="766" y="75704"/>
                  </a:lnTo>
                  <a:lnTo>
                    <a:pt x="4635" y="87620"/>
                  </a:lnTo>
                  <a:lnTo>
                    <a:pt x="9882" y="96443"/>
                  </a:lnTo>
                  <a:lnTo>
                    <a:pt x="28899" y="107360"/>
                  </a:lnTo>
                  <a:lnTo>
                    <a:pt x="34966" y="108614"/>
                  </a:lnTo>
                  <a:lnTo>
                    <a:pt x="44529" y="107185"/>
                  </a:lnTo>
                  <a:lnTo>
                    <a:pt x="52307" y="100200"/>
                  </a:lnTo>
                  <a:lnTo>
                    <a:pt x="58234" y="90040"/>
                  </a:lnTo>
                  <a:lnTo>
                    <a:pt x="62351" y="65111"/>
                  </a:lnTo>
                  <a:lnTo>
                    <a:pt x="61794" y="43511"/>
                  </a:lnTo>
                  <a:lnTo>
                    <a:pt x="54758" y="22686"/>
                  </a:lnTo>
                  <a:lnTo>
                    <a:pt x="48781" y="15068"/>
                  </a:lnTo>
                  <a:lnTo>
                    <a:pt x="43261" y="11987"/>
                  </a:lnTo>
                  <a:lnTo>
                    <a:pt x="31381" y="10252"/>
                  </a:lnTo>
                  <a:lnTo>
                    <a:pt x="5825" y="9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19">
            <a:extLst>
              <a:ext uri="{FF2B5EF4-FFF2-40B4-BE49-F238E27FC236}">
                <a16:creationId xmlns:a16="http://schemas.microsoft.com/office/drawing/2014/main" id="{6D33772C-51A8-FC4F-FE5B-F26E85E07F79}"/>
              </a:ext>
            </a:extLst>
          </p:cNvPr>
          <p:cNvGrpSpPr/>
          <p:nvPr/>
        </p:nvGrpSpPr>
        <p:grpSpPr>
          <a:xfrm>
            <a:off x="1885950" y="2733685"/>
            <a:ext cx="828676" cy="352416"/>
            <a:chOff x="1885950" y="2733685"/>
            <a:chExt cx="828676" cy="352416"/>
          </a:xfrm>
        </p:grpSpPr>
        <p:sp>
          <p:nvSpPr>
            <p:cNvPr id="107" name="SMARTInkShape-87">
              <a:extLst>
                <a:ext uri="{FF2B5EF4-FFF2-40B4-BE49-F238E27FC236}">
                  <a16:creationId xmlns:a16="http://schemas.microsoft.com/office/drawing/2014/main" id="{87C4EFC8-EFDB-0421-C37E-E6427769057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602354" y="2743450"/>
              <a:ext cx="112272" cy="283075"/>
            </a:xfrm>
            <a:custGeom>
              <a:avLst/>
              <a:gdLst/>
              <a:ahLst/>
              <a:cxnLst/>
              <a:rect l="0" t="0" r="0" b="0"/>
              <a:pathLst>
                <a:path w="112272" h="283075">
                  <a:moveTo>
                    <a:pt x="83696" y="209300"/>
                  </a:moveTo>
                  <a:lnTo>
                    <a:pt x="83696" y="209300"/>
                  </a:lnTo>
                  <a:lnTo>
                    <a:pt x="83696" y="204244"/>
                  </a:lnTo>
                  <a:lnTo>
                    <a:pt x="82638" y="202754"/>
                  </a:lnTo>
                  <a:lnTo>
                    <a:pt x="80874" y="201761"/>
                  </a:lnTo>
                  <a:lnTo>
                    <a:pt x="75495" y="200167"/>
                  </a:lnTo>
                  <a:lnTo>
                    <a:pt x="74760" y="197128"/>
                  </a:lnTo>
                  <a:lnTo>
                    <a:pt x="74563" y="194835"/>
                  </a:lnTo>
                  <a:lnTo>
                    <a:pt x="73375" y="193306"/>
                  </a:lnTo>
                  <a:lnTo>
                    <a:pt x="66004" y="190652"/>
                  </a:lnTo>
                  <a:lnTo>
                    <a:pt x="46452" y="190285"/>
                  </a:lnTo>
                  <a:lnTo>
                    <a:pt x="35040" y="195910"/>
                  </a:lnTo>
                  <a:lnTo>
                    <a:pt x="15524" y="211711"/>
                  </a:lnTo>
                  <a:lnTo>
                    <a:pt x="4818" y="226830"/>
                  </a:lnTo>
                  <a:lnTo>
                    <a:pt x="0" y="244716"/>
                  </a:lnTo>
                  <a:lnTo>
                    <a:pt x="1695" y="257143"/>
                  </a:lnTo>
                  <a:lnTo>
                    <a:pt x="8599" y="273217"/>
                  </a:lnTo>
                  <a:lnTo>
                    <a:pt x="14337" y="280041"/>
                  </a:lnTo>
                  <a:lnTo>
                    <a:pt x="20414" y="283074"/>
                  </a:lnTo>
                  <a:lnTo>
                    <a:pt x="24575" y="281766"/>
                  </a:lnTo>
                  <a:lnTo>
                    <a:pt x="47466" y="263829"/>
                  </a:lnTo>
                  <a:lnTo>
                    <a:pt x="61213" y="235476"/>
                  </a:lnTo>
                  <a:lnTo>
                    <a:pt x="71298" y="199301"/>
                  </a:lnTo>
                  <a:lnTo>
                    <a:pt x="76142" y="165415"/>
                  </a:lnTo>
                  <a:lnTo>
                    <a:pt x="84280" y="119039"/>
                  </a:lnTo>
                  <a:lnTo>
                    <a:pt x="90305" y="85576"/>
                  </a:lnTo>
                  <a:lnTo>
                    <a:pt x="98590" y="45053"/>
                  </a:lnTo>
                  <a:lnTo>
                    <a:pt x="102573" y="19758"/>
                  </a:lnTo>
                  <a:lnTo>
                    <a:pt x="112141" y="0"/>
                  </a:lnTo>
                  <a:lnTo>
                    <a:pt x="112271" y="9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88">
              <a:extLst>
                <a:ext uri="{FF2B5EF4-FFF2-40B4-BE49-F238E27FC236}">
                  <a16:creationId xmlns:a16="http://schemas.microsoft.com/office/drawing/2014/main" id="{CA7ECB47-1248-83FF-797C-3557285E55DC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429742" y="2926329"/>
              <a:ext cx="92386" cy="100462"/>
            </a:xfrm>
            <a:custGeom>
              <a:avLst/>
              <a:gdLst/>
              <a:ahLst/>
              <a:cxnLst/>
              <a:rect l="0" t="0" r="0" b="0"/>
              <a:pathLst>
                <a:path w="92386" h="100462">
                  <a:moveTo>
                    <a:pt x="18183" y="54996"/>
                  </a:moveTo>
                  <a:lnTo>
                    <a:pt x="18183" y="54996"/>
                  </a:lnTo>
                  <a:lnTo>
                    <a:pt x="31440" y="54996"/>
                  </a:lnTo>
                  <a:lnTo>
                    <a:pt x="37480" y="52174"/>
                  </a:lnTo>
                  <a:lnTo>
                    <a:pt x="43693" y="48450"/>
                  </a:lnTo>
                  <a:lnTo>
                    <a:pt x="69189" y="38128"/>
                  </a:lnTo>
                  <a:lnTo>
                    <a:pt x="80803" y="30360"/>
                  </a:lnTo>
                  <a:lnTo>
                    <a:pt x="87642" y="28172"/>
                  </a:lnTo>
                  <a:lnTo>
                    <a:pt x="89889" y="25472"/>
                  </a:lnTo>
                  <a:lnTo>
                    <a:pt x="92385" y="16827"/>
                  </a:lnTo>
                  <a:lnTo>
                    <a:pt x="91993" y="12617"/>
                  </a:lnTo>
                  <a:lnTo>
                    <a:pt x="88735" y="5116"/>
                  </a:lnTo>
                  <a:lnTo>
                    <a:pt x="85326" y="2693"/>
                  </a:lnTo>
                  <a:lnTo>
                    <a:pt x="75894" y="0"/>
                  </a:lnTo>
                  <a:lnTo>
                    <a:pt x="61824" y="4448"/>
                  </a:lnTo>
                  <a:lnTo>
                    <a:pt x="19775" y="30466"/>
                  </a:lnTo>
                  <a:lnTo>
                    <a:pt x="9013" y="42683"/>
                  </a:lnTo>
                  <a:lnTo>
                    <a:pt x="3524" y="57990"/>
                  </a:lnTo>
                  <a:lnTo>
                    <a:pt x="0" y="83575"/>
                  </a:lnTo>
                  <a:lnTo>
                    <a:pt x="2341" y="91687"/>
                  </a:lnTo>
                  <a:lnTo>
                    <a:pt x="4447" y="95331"/>
                  </a:lnTo>
                  <a:lnTo>
                    <a:pt x="6909" y="97761"/>
                  </a:lnTo>
                  <a:lnTo>
                    <a:pt x="12467" y="100461"/>
                  </a:lnTo>
                  <a:lnTo>
                    <a:pt x="65808" y="93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89">
              <a:extLst>
                <a:ext uri="{FF2B5EF4-FFF2-40B4-BE49-F238E27FC236}">
                  <a16:creationId xmlns:a16="http://schemas.microsoft.com/office/drawing/2014/main" id="{942B3689-7280-A7C7-7CB3-7F7CB08E499C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277114" y="2896037"/>
              <a:ext cx="103184" cy="190064"/>
            </a:xfrm>
            <a:custGeom>
              <a:avLst/>
              <a:gdLst/>
              <a:ahLst/>
              <a:cxnLst/>
              <a:rect l="0" t="0" r="0" b="0"/>
              <a:pathLst>
                <a:path w="103184" h="190064">
                  <a:moveTo>
                    <a:pt x="85086" y="28138"/>
                  </a:moveTo>
                  <a:lnTo>
                    <a:pt x="85086" y="28138"/>
                  </a:lnTo>
                  <a:lnTo>
                    <a:pt x="90142" y="23082"/>
                  </a:lnTo>
                  <a:lnTo>
                    <a:pt x="92625" y="17777"/>
                  </a:lnTo>
                  <a:lnTo>
                    <a:pt x="94219" y="10804"/>
                  </a:lnTo>
                  <a:lnTo>
                    <a:pt x="86375" y="1038"/>
                  </a:lnTo>
                  <a:lnTo>
                    <a:pt x="75355" y="0"/>
                  </a:lnTo>
                  <a:lnTo>
                    <a:pt x="64533" y="5402"/>
                  </a:lnTo>
                  <a:lnTo>
                    <a:pt x="43719" y="17521"/>
                  </a:lnTo>
                  <a:lnTo>
                    <a:pt x="28600" y="25536"/>
                  </a:lnTo>
                  <a:lnTo>
                    <a:pt x="14139" y="41949"/>
                  </a:lnTo>
                  <a:lnTo>
                    <a:pt x="4210" y="59159"/>
                  </a:lnTo>
                  <a:lnTo>
                    <a:pt x="319" y="74992"/>
                  </a:lnTo>
                  <a:lnTo>
                    <a:pt x="0" y="78424"/>
                  </a:lnTo>
                  <a:lnTo>
                    <a:pt x="1903" y="81770"/>
                  </a:lnTo>
                  <a:lnTo>
                    <a:pt x="14696" y="91536"/>
                  </a:lnTo>
                  <a:lnTo>
                    <a:pt x="62310" y="113857"/>
                  </a:lnTo>
                  <a:lnTo>
                    <a:pt x="87863" y="123386"/>
                  </a:lnTo>
                  <a:lnTo>
                    <a:pt x="96903" y="129737"/>
                  </a:lnTo>
                  <a:lnTo>
                    <a:pt x="100921" y="136087"/>
                  </a:lnTo>
                  <a:lnTo>
                    <a:pt x="103183" y="145613"/>
                  </a:lnTo>
                  <a:lnTo>
                    <a:pt x="98068" y="154785"/>
                  </a:lnTo>
                  <a:lnTo>
                    <a:pt x="88739" y="164859"/>
                  </a:lnTo>
                  <a:lnTo>
                    <a:pt x="59331" y="183321"/>
                  </a:lnTo>
                  <a:lnTo>
                    <a:pt x="27936" y="190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90">
              <a:extLst>
                <a:ext uri="{FF2B5EF4-FFF2-40B4-BE49-F238E27FC236}">
                  <a16:creationId xmlns:a16="http://schemas.microsoft.com/office/drawing/2014/main" id="{66B5E3FC-7CAD-EBA2-D78F-DF178690B35B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067241" y="2857902"/>
              <a:ext cx="133035" cy="168889"/>
            </a:xfrm>
            <a:custGeom>
              <a:avLst/>
              <a:gdLst/>
              <a:ahLst/>
              <a:cxnLst/>
              <a:rect l="0" t="0" r="0" b="0"/>
              <a:pathLst>
                <a:path w="133035" h="168889">
                  <a:moveTo>
                    <a:pt x="85409" y="28173"/>
                  </a:moveTo>
                  <a:lnTo>
                    <a:pt x="85409" y="28173"/>
                  </a:lnTo>
                  <a:lnTo>
                    <a:pt x="94933" y="18649"/>
                  </a:lnTo>
                  <a:lnTo>
                    <a:pt x="86733" y="10447"/>
                  </a:lnTo>
                  <a:lnTo>
                    <a:pt x="78066" y="8326"/>
                  </a:lnTo>
                  <a:lnTo>
                    <a:pt x="69240" y="2654"/>
                  </a:lnTo>
                  <a:lnTo>
                    <a:pt x="59922" y="503"/>
                  </a:lnTo>
                  <a:lnTo>
                    <a:pt x="53620" y="0"/>
                  </a:lnTo>
                  <a:lnTo>
                    <a:pt x="47292" y="2599"/>
                  </a:lnTo>
                  <a:lnTo>
                    <a:pt x="29549" y="17947"/>
                  </a:lnTo>
                  <a:lnTo>
                    <a:pt x="11825" y="40313"/>
                  </a:lnTo>
                  <a:lnTo>
                    <a:pt x="5080" y="57910"/>
                  </a:lnTo>
                  <a:lnTo>
                    <a:pt x="157" y="103639"/>
                  </a:lnTo>
                  <a:lnTo>
                    <a:pt x="0" y="110233"/>
                  </a:lnTo>
                  <a:lnTo>
                    <a:pt x="9890" y="134684"/>
                  </a:lnTo>
                  <a:lnTo>
                    <a:pt x="17626" y="144303"/>
                  </a:lnTo>
                  <a:lnTo>
                    <a:pt x="21170" y="146868"/>
                  </a:lnTo>
                  <a:lnTo>
                    <a:pt x="25109" y="152540"/>
                  </a:lnTo>
                  <a:lnTo>
                    <a:pt x="26159" y="155535"/>
                  </a:lnTo>
                  <a:lnTo>
                    <a:pt x="28975" y="156472"/>
                  </a:lnTo>
                  <a:lnTo>
                    <a:pt x="37749" y="154692"/>
                  </a:lnTo>
                  <a:lnTo>
                    <a:pt x="45882" y="147551"/>
                  </a:lnTo>
                  <a:lnTo>
                    <a:pt x="68484" y="119663"/>
                  </a:lnTo>
                  <a:lnTo>
                    <a:pt x="83796" y="74482"/>
                  </a:lnTo>
                  <a:lnTo>
                    <a:pt x="85267" y="66994"/>
                  </a:lnTo>
                  <a:lnTo>
                    <a:pt x="85406" y="111072"/>
                  </a:lnTo>
                  <a:lnTo>
                    <a:pt x="93013" y="141680"/>
                  </a:lnTo>
                  <a:lnTo>
                    <a:pt x="101884" y="160112"/>
                  </a:lnTo>
                  <a:lnTo>
                    <a:pt x="102743" y="163758"/>
                  </a:lnTo>
                  <a:lnTo>
                    <a:pt x="105431" y="166188"/>
                  </a:lnTo>
                  <a:lnTo>
                    <a:pt x="114063" y="168888"/>
                  </a:lnTo>
                  <a:lnTo>
                    <a:pt x="118270" y="168550"/>
                  </a:lnTo>
                  <a:lnTo>
                    <a:pt x="125767" y="165351"/>
                  </a:lnTo>
                  <a:lnTo>
                    <a:pt x="128189" y="163017"/>
                  </a:lnTo>
                  <a:lnTo>
                    <a:pt x="133034" y="151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91">
              <a:extLst>
                <a:ext uri="{FF2B5EF4-FFF2-40B4-BE49-F238E27FC236}">
                  <a16:creationId xmlns:a16="http://schemas.microsoft.com/office/drawing/2014/main" id="{A70CD57A-FFC7-FC7A-501D-D39C0E5BC90D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1885950" y="2733685"/>
              <a:ext cx="98957" cy="275614"/>
            </a:xfrm>
            <a:custGeom>
              <a:avLst/>
              <a:gdLst/>
              <a:ahLst/>
              <a:cxnLst/>
              <a:rect l="0" t="0" r="0" b="0"/>
              <a:pathLst>
                <a:path w="98957" h="275614">
                  <a:moveTo>
                    <a:pt x="38100" y="9515"/>
                  </a:moveTo>
                  <a:lnTo>
                    <a:pt x="38100" y="9515"/>
                  </a:lnTo>
                  <a:lnTo>
                    <a:pt x="46301" y="9515"/>
                  </a:lnTo>
                  <a:lnTo>
                    <a:pt x="46742" y="8457"/>
                  </a:lnTo>
                  <a:lnTo>
                    <a:pt x="47624" y="0"/>
                  </a:lnTo>
                  <a:lnTo>
                    <a:pt x="47625" y="40011"/>
                  </a:lnTo>
                  <a:lnTo>
                    <a:pt x="42568" y="81626"/>
                  </a:lnTo>
                  <a:lnTo>
                    <a:pt x="35866" y="128085"/>
                  </a:lnTo>
                  <a:lnTo>
                    <a:pt x="24959" y="175458"/>
                  </a:lnTo>
                  <a:lnTo>
                    <a:pt x="12289" y="222220"/>
                  </a:lnTo>
                  <a:lnTo>
                    <a:pt x="10071" y="245088"/>
                  </a:lnTo>
                  <a:lnTo>
                    <a:pt x="12590" y="254620"/>
                  </a:lnTo>
                  <a:lnTo>
                    <a:pt x="22830" y="269362"/>
                  </a:lnTo>
                  <a:lnTo>
                    <a:pt x="28844" y="273169"/>
                  </a:lnTo>
                  <a:lnTo>
                    <a:pt x="41328" y="275613"/>
                  </a:lnTo>
                  <a:lnTo>
                    <a:pt x="47648" y="273126"/>
                  </a:lnTo>
                  <a:lnTo>
                    <a:pt x="79572" y="249636"/>
                  </a:lnTo>
                  <a:lnTo>
                    <a:pt x="91193" y="232592"/>
                  </a:lnTo>
                  <a:lnTo>
                    <a:pt x="98033" y="216610"/>
                  </a:lnTo>
                  <a:lnTo>
                    <a:pt x="98956" y="201746"/>
                  </a:lnTo>
                  <a:lnTo>
                    <a:pt x="90926" y="174957"/>
                  </a:lnTo>
                  <a:lnTo>
                    <a:pt x="82392" y="164889"/>
                  </a:lnTo>
                  <a:lnTo>
                    <a:pt x="70485" y="156887"/>
                  </a:lnTo>
                  <a:lnTo>
                    <a:pt x="54610" y="149803"/>
                  </a:lnTo>
                  <a:lnTo>
                    <a:pt x="39794" y="148771"/>
                  </a:lnTo>
                  <a:lnTo>
                    <a:pt x="14177" y="152972"/>
                  </a:lnTo>
                  <a:lnTo>
                    <a:pt x="0" y="161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3" name="SMARTInkShape-92">
            <a:extLst>
              <a:ext uri="{FF2B5EF4-FFF2-40B4-BE49-F238E27FC236}">
                <a16:creationId xmlns:a16="http://schemas.microsoft.com/office/drawing/2014/main" id="{87D5DEAD-65D0-32B2-CE49-2A089C27E9E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5516299" y="952893"/>
            <a:ext cx="1389327" cy="75797"/>
          </a:xfrm>
          <a:custGeom>
            <a:avLst/>
            <a:gdLst/>
            <a:ahLst/>
            <a:cxnLst/>
            <a:rect l="0" t="0" r="0" b="0"/>
            <a:pathLst>
              <a:path w="1389327" h="75797">
                <a:moveTo>
                  <a:pt x="8201" y="18657"/>
                </a:moveTo>
                <a:lnTo>
                  <a:pt x="8201" y="18657"/>
                </a:lnTo>
                <a:lnTo>
                  <a:pt x="0" y="18657"/>
                </a:lnTo>
                <a:lnTo>
                  <a:pt x="27690" y="18657"/>
                </a:lnTo>
                <a:lnTo>
                  <a:pt x="35561" y="15835"/>
                </a:lnTo>
                <a:lnTo>
                  <a:pt x="39141" y="13600"/>
                </a:lnTo>
                <a:lnTo>
                  <a:pt x="54292" y="10456"/>
                </a:lnTo>
                <a:lnTo>
                  <a:pt x="97065" y="9142"/>
                </a:lnTo>
                <a:lnTo>
                  <a:pt x="143940" y="0"/>
                </a:lnTo>
                <a:lnTo>
                  <a:pt x="150727" y="2604"/>
                </a:lnTo>
                <a:lnTo>
                  <a:pt x="157271" y="6231"/>
                </a:lnTo>
                <a:lnTo>
                  <a:pt x="170096" y="8559"/>
                </a:lnTo>
                <a:lnTo>
                  <a:pt x="200550" y="9098"/>
                </a:lnTo>
                <a:lnTo>
                  <a:pt x="207637" y="11939"/>
                </a:lnTo>
                <a:lnTo>
                  <a:pt x="211008" y="14179"/>
                </a:lnTo>
                <a:lnTo>
                  <a:pt x="225866" y="17330"/>
                </a:lnTo>
                <a:lnTo>
                  <a:pt x="272164" y="18623"/>
                </a:lnTo>
                <a:lnTo>
                  <a:pt x="313895" y="18652"/>
                </a:lnTo>
                <a:lnTo>
                  <a:pt x="355257" y="18656"/>
                </a:lnTo>
                <a:lnTo>
                  <a:pt x="394529" y="21479"/>
                </a:lnTo>
                <a:lnTo>
                  <a:pt x="402279" y="23713"/>
                </a:lnTo>
                <a:lnTo>
                  <a:pt x="419355" y="23374"/>
                </a:lnTo>
                <a:lnTo>
                  <a:pt x="437528" y="21812"/>
                </a:lnTo>
                <a:lnTo>
                  <a:pt x="479887" y="27483"/>
                </a:lnTo>
                <a:lnTo>
                  <a:pt x="525021" y="27062"/>
                </a:lnTo>
                <a:lnTo>
                  <a:pt x="565646" y="20631"/>
                </a:lnTo>
                <a:lnTo>
                  <a:pt x="603446" y="18917"/>
                </a:lnTo>
                <a:lnTo>
                  <a:pt x="649999" y="18691"/>
                </a:lnTo>
                <a:lnTo>
                  <a:pt x="697016" y="17601"/>
                </a:lnTo>
                <a:lnTo>
                  <a:pt x="741616" y="9721"/>
                </a:lnTo>
                <a:lnTo>
                  <a:pt x="787987" y="9166"/>
                </a:lnTo>
                <a:lnTo>
                  <a:pt x="829888" y="9135"/>
                </a:lnTo>
                <a:lnTo>
                  <a:pt x="876522" y="9132"/>
                </a:lnTo>
                <a:lnTo>
                  <a:pt x="924060" y="9132"/>
                </a:lnTo>
                <a:lnTo>
                  <a:pt x="970418" y="16671"/>
                </a:lnTo>
                <a:lnTo>
                  <a:pt x="1013420" y="18265"/>
                </a:lnTo>
                <a:lnTo>
                  <a:pt x="1055077" y="25126"/>
                </a:lnTo>
                <a:lnTo>
                  <a:pt x="1093878" y="30400"/>
                </a:lnTo>
                <a:lnTo>
                  <a:pt x="1132117" y="41320"/>
                </a:lnTo>
                <a:lnTo>
                  <a:pt x="1175732" y="47123"/>
                </a:lnTo>
                <a:lnTo>
                  <a:pt x="1212570" y="54540"/>
                </a:lnTo>
                <a:lnTo>
                  <a:pt x="1258256" y="57523"/>
                </a:lnTo>
                <a:lnTo>
                  <a:pt x="1303902" y="64920"/>
                </a:lnTo>
                <a:lnTo>
                  <a:pt x="1347520" y="74363"/>
                </a:lnTo>
                <a:lnTo>
                  <a:pt x="1379191" y="75796"/>
                </a:lnTo>
                <a:lnTo>
                  <a:pt x="1379620" y="70747"/>
                </a:lnTo>
                <a:lnTo>
                  <a:pt x="1380739" y="69259"/>
                </a:lnTo>
                <a:lnTo>
                  <a:pt x="1389326" y="6628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6" name="SMARTInkShape-Group21">
            <a:extLst>
              <a:ext uri="{FF2B5EF4-FFF2-40B4-BE49-F238E27FC236}">
                <a16:creationId xmlns:a16="http://schemas.microsoft.com/office/drawing/2014/main" id="{790E97F3-2264-007D-1709-DCA09A617C11}"/>
              </a:ext>
            </a:extLst>
          </p:cNvPr>
          <p:cNvGrpSpPr/>
          <p:nvPr/>
        </p:nvGrpSpPr>
        <p:grpSpPr>
          <a:xfrm>
            <a:off x="5524500" y="4410203"/>
            <a:ext cx="377782" cy="495135"/>
            <a:chOff x="5524500" y="4410203"/>
            <a:chExt cx="377782" cy="495135"/>
          </a:xfrm>
        </p:grpSpPr>
        <p:sp>
          <p:nvSpPr>
            <p:cNvPr id="114" name="SMARTInkShape-93">
              <a:extLst>
                <a:ext uri="{FF2B5EF4-FFF2-40B4-BE49-F238E27FC236}">
                  <a16:creationId xmlns:a16="http://schemas.microsoft.com/office/drawing/2014/main" id="{8F1CC257-D7A0-BD49-CB93-FE59412961A0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524500" y="4476750"/>
              <a:ext cx="377782" cy="428588"/>
            </a:xfrm>
            <a:custGeom>
              <a:avLst/>
              <a:gdLst/>
              <a:ahLst/>
              <a:cxnLst/>
              <a:rect l="0" t="0" r="0" b="0"/>
              <a:pathLst>
                <a:path w="377782" h="428588">
                  <a:moveTo>
                    <a:pt x="9525" y="409575"/>
                  </a:moveTo>
                  <a:lnTo>
                    <a:pt x="9525" y="409575"/>
                  </a:lnTo>
                  <a:lnTo>
                    <a:pt x="1324" y="417776"/>
                  </a:lnTo>
                  <a:lnTo>
                    <a:pt x="3" y="428587"/>
                  </a:lnTo>
                  <a:lnTo>
                    <a:pt x="0" y="423557"/>
                  </a:lnTo>
                  <a:lnTo>
                    <a:pt x="10113" y="405251"/>
                  </a:lnTo>
                  <a:lnTo>
                    <a:pt x="43312" y="361381"/>
                  </a:lnTo>
                  <a:lnTo>
                    <a:pt x="61517" y="333206"/>
                  </a:lnTo>
                  <a:lnTo>
                    <a:pt x="98804" y="285728"/>
                  </a:lnTo>
                  <a:lnTo>
                    <a:pt x="143343" y="238122"/>
                  </a:lnTo>
                  <a:lnTo>
                    <a:pt x="190562" y="190500"/>
                  </a:lnTo>
                  <a:lnTo>
                    <a:pt x="238133" y="149421"/>
                  </a:lnTo>
                  <a:lnTo>
                    <a:pt x="280694" y="109439"/>
                  </a:lnTo>
                  <a:lnTo>
                    <a:pt x="326333" y="71679"/>
                  </a:lnTo>
                  <a:lnTo>
                    <a:pt x="340813" y="55811"/>
                  </a:lnTo>
                  <a:lnTo>
                    <a:pt x="376137" y="11724"/>
                  </a:lnTo>
                  <a:lnTo>
                    <a:pt x="377759" y="7815"/>
                  </a:lnTo>
                  <a:lnTo>
                    <a:pt x="377781" y="5211"/>
                  </a:lnTo>
                  <a:lnTo>
                    <a:pt x="3714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94">
              <a:extLst>
                <a:ext uri="{FF2B5EF4-FFF2-40B4-BE49-F238E27FC236}">
                  <a16:creationId xmlns:a16="http://schemas.microsoft.com/office/drawing/2014/main" id="{63CACB59-2E70-AF46-D9CC-65BBF332F02B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757137" y="4410203"/>
              <a:ext cx="138839" cy="199898"/>
            </a:xfrm>
            <a:custGeom>
              <a:avLst/>
              <a:gdLst/>
              <a:ahLst/>
              <a:cxnLst/>
              <a:rect l="0" t="0" r="0" b="0"/>
              <a:pathLst>
                <a:path w="138839" h="199898">
                  <a:moveTo>
                    <a:pt x="5488" y="66547"/>
                  </a:moveTo>
                  <a:lnTo>
                    <a:pt x="5488" y="66547"/>
                  </a:lnTo>
                  <a:lnTo>
                    <a:pt x="0" y="66547"/>
                  </a:lnTo>
                  <a:lnTo>
                    <a:pt x="4557" y="66547"/>
                  </a:lnTo>
                  <a:lnTo>
                    <a:pt x="5212" y="61490"/>
                  </a:lnTo>
                  <a:lnTo>
                    <a:pt x="13832" y="56186"/>
                  </a:lnTo>
                  <a:lnTo>
                    <a:pt x="59394" y="34748"/>
                  </a:lnTo>
                  <a:lnTo>
                    <a:pt x="98401" y="19115"/>
                  </a:lnTo>
                  <a:lnTo>
                    <a:pt x="119658" y="0"/>
                  </a:lnTo>
                  <a:lnTo>
                    <a:pt x="119785" y="44656"/>
                  </a:lnTo>
                  <a:lnTo>
                    <a:pt x="116966" y="86477"/>
                  </a:lnTo>
                  <a:lnTo>
                    <a:pt x="110851" y="132464"/>
                  </a:lnTo>
                  <a:lnTo>
                    <a:pt x="111583" y="145585"/>
                  </a:lnTo>
                  <a:lnTo>
                    <a:pt x="122037" y="187530"/>
                  </a:lnTo>
                  <a:lnTo>
                    <a:pt x="124462" y="191653"/>
                  </a:lnTo>
                  <a:lnTo>
                    <a:pt x="127138" y="194401"/>
                  </a:lnTo>
                  <a:lnTo>
                    <a:pt x="138838" y="199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22">
            <a:extLst>
              <a:ext uri="{FF2B5EF4-FFF2-40B4-BE49-F238E27FC236}">
                <a16:creationId xmlns:a16="http://schemas.microsoft.com/office/drawing/2014/main" id="{6F434263-4EF2-9681-1F6A-5BC50B03FA0A}"/>
              </a:ext>
            </a:extLst>
          </p:cNvPr>
          <p:cNvGrpSpPr/>
          <p:nvPr/>
        </p:nvGrpSpPr>
        <p:grpSpPr>
          <a:xfrm>
            <a:off x="6200775" y="4200525"/>
            <a:ext cx="2486026" cy="721486"/>
            <a:chOff x="6200775" y="4200525"/>
            <a:chExt cx="2486026" cy="721486"/>
          </a:xfrm>
        </p:grpSpPr>
        <p:sp>
          <p:nvSpPr>
            <p:cNvPr id="117" name="SMARTInkShape-95">
              <a:extLst>
                <a:ext uri="{FF2B5EF4-FFF2-40B4-BE49-F238E27FC236}">
                  <a16:creationId xmlns:a16="http://schemas.microsoft.com/office/drawing/2014/main" id="{E067C1D4-6A4D-E1E7-2436-F4A2A6F299AD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6200775" y="4269042"/>
              <a:ext cx="304801" cy="166738"/>
            </a:xfrm>
            <a:custGeom>
              <a:avLst/>
              <a:gdLst/>
              <a:ahLst/>
              <a:cxnLst/>
              <a:rect l="0" t="0" r="0" b="0"/>
              <a:pathLst>
                <a:path w="304801" h="166738">
                  <a:moveTo>
                    <a:pt x="0" y="36258"/>
                  </a:moveTo>
                  <a:lnTo>
                    <a:pt x="0" y="36258"/>
                  </a:lnTo>
                  <a:lnTo>
                    <a:pt x="0" y="31201"/>
                  </a:lnTo>
                  <a:lnTo>
                    <a:pt x="1058" y="29712"/>
                  </a:lnTo>
                  <a:lnTo>
                    <a:pt x="2822" y="28719"/>
                  </a:lnTo>
                  <a:lnTo>
                    <a:pt x="5056" y="28057"/>
                  </a:lnTo>
                  <a:lnTo>
                    <a:pt x="47059" y="922"/>
                  </a:lnTo>
                  <a:lnTo>
                    <a:pt x="50423" y="0"/>
                  </a:lnTo>
                  <a:lnTo>
                    <a:pt x="53723" y="444"/>
                  </a:lnTo>
                  <a:lnTo>
                    <a:pt x="60213" y="3760"/>
                  </a:lnTo>
                  <a:lnTo>
                    <a:pt x="69817" y="11577"/>
                  </a:lnTo>
                  <a:lnTo>
                    <a:pt x="73363" y="20350"/>
                  </a:lnTo>
                  <a:lnTo>
                    <a:pt x="75951" y="61228"/>
                  </a:lnTo>
                  <a:lnTo>
                    <a:pt x="76178" y="108483"/>
                  </a:lnTo>
                  <a:lnTo>
                    <a:pt x="76199" y="121193"/>
                  </a:lnTo>
                  <a:lnTo>
                    <a:pt x="106792" y="74037"/>
                  </a:lnTo>
                  <a:lnTo>
                    <a:pt x="134034" y="48145"/>
                  </a:lnTo>
                  <a:lnTo>
                    <a:pt x="149780" y="39780"/>
                  </a:lnTo>
                  <a:lnTo>
                    <a:pt x="153829" y="38606"/>
                  </a:lnTo>
                  <a:lnTo>
                    <a:pt x="157586" y="38881"/>
                  </a:lnTo>
                  <a:lnTo>
                    <a:pt x="164582" y="42010"/>
                  </a:lnTo>
                  <a:lnTo>
                    <a:pt x="166872" y="44326"/>
                  </a:lnTo>
                  <a:lnTo>
                    <a:pt x="175904" y="68822"/>
                  </a:lnTo>
                  <a:lnTo>
                    <a:pt x="180307" y="110162"/>
                  </a:lnTo>
                  <a:lnTo>
                    <a:pt x="180916" y="155073"/>
                  </a:lnTo>
                  <a:lnTo>
                    <a:pt x="180964" y="166737"/>
                  </a:lnTo>
                  <a:lnTo>
                    <a:pt x="183792" y="162687"/>
                  </a:lnTo>
                  <a:lnTo>
                    <a:pt x="194157" y="148507"/>
                  </a:lnTo>
                  <a:lnTo>
                    <a:pt x="230107" y="102843"/>
                  </a:lnTo>
                  <a:lnTo>
                    <a:pt x="263936" y="59521"/>
                  </a:lnTo>
                  <a:lnTo>
                    <a:pt x="270763" y="49067"/>
                  </a:lnTo>
                  <a:lnTo>
                    <a:pt x="272584" y="44797"/>
                  </a:lnTo>
                  <a:lnTo>
                    <a:pt x="274856" y="41951"/>
                  </a:lnTo>
                  <a:lnTo>
                    <a:pt x="280203" y="38788"/>
                  </a:lnTo>
                  <a:lnTo>
                    <a:pt x="294739" y="36323"/>
                  </a:lnTo>
                  <a:lnTo>
                    <a:pt x="300172" y="41334"/>
                  </a:lnTo>
                  <a:lnTo>
                    <a:pt x="302744" y="49450"/>
                  </a:lnTo>
                  <a:lnTo>
                    <a:pt x="304529" y="91107"/>
                  </a:lnTo>
                  <a:lnTo>
                    <a:pt x="304800" y="141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96">
              <a:extLst>
                <a:ext uri="{FF2B5EF4-FFF2-40B4-BE49-F238E27FC236}">
                  <a16:creationId xmlns:a16="http://schemas.microsoft.com/office/drawing/2014/main" id="{E0520C4B-2E19-636E-DA36-7ED38FC18E15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6630004" y="4253518"/>
              <a:ext cx="323247" cy="165096"/>
            </a:xfrm>
            <a:custGeom>
              <a:avLst/>
              <a:gdLst/>
              <a:ahLst/>
              <a:cxnLst/>
              <a:rect l="0" t="0" r="0" b="0"/>
              <a:pathLst>
                <a:path w="323247" h="165096">
                  <a:moveTo>
                    <a:pt x="56546" y="70832"/>
                  </a:moveTo>
                  <a:lnTo>
                    <a:pt x="56546" y="70832"/>
                  </a:lnTo>
                  <a:lnTo>
                    <a:pt x="78004" y="57575"/>
                  </a:lnTo>
                  <a:lnTo>
                    <a:pt x="81958" y="51534"/>
                  </a:lnTo>
                  <a:lnTo>
                    <a:pt x="83716" y="44263"/>
                  </a:lnTo>
                  <a:lnTo>
                    <a:pt x="84936" y="21342"/>
                  </a:lnTo>
                  <a:lnTo>
                    <a:pt x="82217" y="14264"/>
                  </a:lnTo>
                  <a:lnTo>
                    <a:pt x="78539" y="7591"/>
                  </a:lnTo>
                  <a:lnTo>
                    <a:pt x="76904" y="1097"/>
                  </a:lnTo>
                  <a:lnTo>
                    <a:pt x="74351" y="0"/>
                  </a:lnTo>
                  <a:lnTo>
                    <a:pt x="65870" y="1604"/>
                  </a:lnTo>
                  <a:lnTo>
                    <a:pt x="49195" y="13513"/>
                  </a:lnTo>
                  <a:lnTo>
                    <a:pt x="13292" y="58288"/>
                  </a:lnTo>
                  <a:lnTo>
                    <a:pt x="3984" y="82284"/>
                  </a:lnTo>
                  <a:lnTo>
                    <a:pt x="0" y="128236"/>
                  </a:lnTo>
                  <a:lnTo>
                    <a:pt x="2487" y="141500"/>
                  </a:lnTo>
                  <a:lnTo>
                    <a:pt x="9836" y="154918"/>
                  </a:lnTo>
                  <a:lnTo>
                    <a:pt x="12706" y="158639"/>
                  </a:lnTo>
                  <a:lnTo>
                    <a:pt x="15678" y="159003"/>
                  </a:lnTo>
                  <a:lnTo>
                    <a:pt x="18717" y="157129"/>
                  </a:lnTo>
                  <a:lnTo>
                    <a:pt x="31199" y="138914"/>
                  </a:lnTo>
                  <a:lnTo>
                    <a:pt x="53375" y="96129"/>
                  </a:lnTo>
                  <a:lnTo>
                    <a:pt x="63249" y="73634"/>
                  </a:lnTo>
                  <a:lnTo>
                    <a:pt x="64190" y="69525"/>
                  </a:lnTo>
                  <a:lnTo>
                    <a:pt x="65875" y="66786"/>
                  </a:lnTo>
                  <a:lnTo>
                    <a:pt x="68058" y="64959"/>
                  </a:lnTo>
                  <a:lnTo>
                    <a:pt x="74107" y="62028"/>
                  </a:lnTo>
                  <a:lnTo>
                    <a:pt x="75155" y="71634"/>
                  </a:lnTo>
                  <a:lnTo>
                    <a:pt x="76628" y="113398"/>
                  </a:lnTo>
                  <a:lnTo>
                    <a:pt x="83794" y="147032"/>
                  </a:lnTo>
                  <a:lnTo>
                    <a:pt x="86353" y="150207"/>
                  </a:lnTo>
                  <a:lnTo>
                    <a:pt x="94841" y="153735"/>
                  </a:lnTo>
                  <a:lnTo>
                    <a:pt x="99009" y="153617"/>
                  </a:lnTo>
                  <a:lnTo>
                    <a:pt x="106463" y="150664"/>
                  </a:lnTo>
                  <a:lnTo>
                    <a:pt x="121666" y="137995"/>
                  </a:lnTo>
                  <a:lnTo>
                    <a:pt x="150088" y="94145"/>
                  </a:lnTo>
                  <a:lnTo>
                    <a:pt x="170448" y="63253"/>
                  </a:lnTo>
                  <a:lnTo>
                    <a:pt x="178783" y="56881"/>
                  </a:lnTo>
                  <a:lnTo>
                    <a:pt x="187074" y="54048"/>
                  </a:lnTo>
                  <a:lnTo>
                    <a:pt x="197814" y="52789"/>
                  </a:lnTo>
                  <a:lnTo>
                    <a:pt x="202583" y="54570"/>
                  </a:lnTo>
                  <a:lnTo>
                    <a:pt x="210705" y="62193"/>
                  </a:lnTo>
                  <a:lnTo>
                    <a:pt x="215019" y="72637"/>
                  </a:lnTo>
                  <a:lnTo>
                    <a:pt x="224562" y="111482"/>
                  </a:lnTo>
                  <a:lnTo>
                    <a:pt x="227544" y="154841"/>
                  </a:lnTo>
                  <a:lnTo>
                    <a:pt x="226636" y="158588"/>
                  </a:lnTo>
                  <a:lnTo>
                    <a:pt x="224973" y="161086"/>
                  </a:lnTo>
                  <a:lnTo>
                    <a:pt x="219755" y="165095"/>
                  </a:lnTo>
                  <a:lnTo>
                    <a:pt x="216219" y="162821"/>
                  </a:lnTo>
                  <a:lnTo>
                    <a:pt x="213795" y="160733"/>
                  </a:lnTo>
                  <a:lnTo>
                    <a:pt x="213237" y="157225"/>
                  </a:lnTo>
                  <a:lnTo>
                    <a:pt x="225477" y="116704"/>
                  </a:lnTo>
                  <a:lnTo>
                    <a:pt x="235599" y="91479"/>
                  </a:lnTo>
                  <a:lnTo>
                    <a:pt x="263114" y="59692"/>
                  </a:lnTo>
                  <a:lnTo>
                    <a:pt x="323246" y="42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97">
              <a:extLst>
                <a:ext uri="{FF2B5EF4-FFF2-40B4-BE49-F238E27FC236}">
                  <a16:creationId xmlns:a16="http://schemas.microsoft.com/office/drawing/2014/main" id="{B8DA7772-63EB-43E0-E7F4-2AD743E66DF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7011121" y="4259671"/>
              <a:ext cx="142155" cy="262857"/>
            </a:xfrm>
            <a:custGeom>
              <a:avLst/>
              <a:gdLst/>
              <a:ahLst/>
              <a:cxnLst/>
              <a:rect l="0" t="0" r="0" b="0"/>
              <a:pathLst>
                <a:path w="142155" h="262857">
                  <a:moveTo>
                    <a:pt x="65954" y="64679"/>
                  </a:moveTo>
                  <a:lnTo>
                    <a:pt x="65954" y="64679"/>
                  </a:lnTo>
                  <a:lnTo>
                    <a:pt x="81142" y="48432"/>
                  </a:lnTo>
                  <a:lnTo>
                    <a:pt x="83287" y="42289"/>
                  </a:lnTo>
                  <a:lnTo>
                    <a:pt x="84960" y="4742"/>
                  </a:lnTo>
                  <a:lnTo>
                    <a:pt x="82858" y="2496"/>
                  </a:lnTo>
                  <a:lnTo>
                    <a:pt x="74878" y="0"/>
                  </a:lnTo>
                  <a:lnTo>
                    <a:pt x="64276" y="1713"/>
                  </a:lnTo>
                  <a:lnTo>
                    <a:pt x="52508" y="7061"/>
                  </a:lnTo>
                  <a:lnTo>
                    <a:pt x="7481" y="47152"/>
                  </a:lnTo>
                  <a:lnTo>
                    <a:pt x="2925" y="57242"/>
                  </a:lnTo>
                  <a:lnTo>
                    <a:pt x="0" y="75910"/>
                  </a:lnTo>
                  <a:lnTo>
                    <a:pt x="818" y="78517"/>
                  </a:lnTo>
                  <a:lnTo>
                    <a:pt x="2421" y="80254"/>
                  </a:lnTo>
                  <a:lnTo>
                    <a:pt x="7026" y="82185"/>
                  </a:lnTo>
                  <a:lnTo>
                    <a:pt x="12599" y="83043"/>
                  </a:lnTo>
                  <a:lnTo>
                    <a:pt x="26745" y="78469"/>
                  </a:lnTo>
                  <a:lnTo>
                    <a:pt x="43941" y="68501"/>
                  </a:lnTo>
                  <a:lnTo>
                    <a:pt x="54759" y="66377"/>
                  </a:lnTo>
                  <a:lnTo>
                    <a:pt x="63801" y="68256"/>
                  </a:lnTo>
                  <a:lnTo>
                    <a:pt x="67693" y="70239"/>
                  </a:lnTo>
                  <a:lnTo>
                    <a:pt x="70289" y="73677"/>
                  </a:lnTo>
                  <a:lnTo>
                    <a:pt x="73172" y="83142"/>
                  </a:lnTo>
                  <a:lnTo>
                    <a:pt x="68478" y="121674"/>
                  </a:lnTo>
                  <a:lnTo>
                    <a:pt x="66452" y="164406"/>
                  </a:lnTo>
                  <a:lnTo>
                    <a:pt x="66052" y="203970"/>
                  </a:lnTo>
                  <a:lnTo>
                    <a:pt x="57761" y="249220"/>
                  </a:lnTo>
                  <a:lnTo>
                    <a:pt x="51767" y="258470"/>
                  </a:lnTo>
                  <a:lnTo>
                    <a:pt x="46243" y="261933"/>
                  </a:lnTo>
                  <a:lnTo>
                    <a:pt x="43288" y="262856"/>
                  </a:lnTo>
                  <a:lnTo>
                    <a:pt x="40260" y="262414"/>
                  </a:lnTo>
                  <a:lnTo>
                    <a:pt x="34073" y="259100"/>
                  </a:lnTo>
                  <a:lnTo>
                    <a:pt x="30618" y="242811"/>
                  </a:lnTo>
                  <a:lnTo>
                    <a:pt x="28673" y="206712"/>
                  </a:lnTo>
                  <a:lnTo>
                    <a:pt x="29276" y="184954"/>
                  </a:lnTo>
                  <a:lnTo>
                    <a:pt x="33073" y="171757"/>
                  </a:lnTo>
                  <a:lnTo>
                    <a:pt x="41159" y="158377"/>
                  </a:lnTo>
                  <a:lnTo>
                    <a:pt x="45192" y="155720"/>
                  </a:lnTo>
                  <a:lnTo>
                    <a:pt x="60978" y="149862"/>
                  </a:lnTo>
                  <a:lnTo>
                    <a:pt x="92338" y="126712"/>
                  </a:lnTo>
                  <a:lnTo>
                    <a:pt x="142154" y="1123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98">
              <a:extLst>
                <a:ext uri="{FF2B5EF4-FFF2-40B4-BE49-F238E27FC236}">
                  <a16:creationId xmlns:a16="http://schemas.microsoft.com/office/drawing/2014/main" id="{42A48C89-91F9-431F-037A-D3489879C979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200900" y="4334026"/>
              <a:ext cx="33986" cy="57000"/>
            </a:xfrm>
            <a:custGeom>
              <a:avLst/>
              <a:gdLst/>
              <a:ahLst/>
              <a:cxnLst/>
              <a:rect l="0" t="0" r="0" b="0"/>
              <a:pathLst>
                <a:path w="33986" h="57000">
                  <a:moveTo>
                    <a:pt x="19050" y="18899"/>
                  </a:moveTo>
                  <a:lnTo>
                    <a:pt x="19050" y="18899"/>
                  </a:lnTo>
                  <a:lnTo>
                    <a:pt x="24106" y="13842"/>
                  </a:lnTo>
                  <a:lnTo>
                    <a:pt x="26590" y="8538"/>
                  </a:lnTo>
                  <a:lnTo>
                    <a:pt x="28184" y="1566"/>
                  </a:lnTo>
                  <a:lnTo>
                    <a:pt x="29373" y="993"/>
                  </a:lnTo>
                  <a:lnTo>
                    <a:pt x="33985" y="188"/>
                  </a:lnTo>
                  <a:lnTo>
                    <a:pt x="31686" y="0"/>
                  </a:lnTo>
                  <a:lnTo>
                    <a:pt x="30649" y="1008"/>
                  </a:lnTo>
                  <a:lnTo>
                    <a:pt x="29497" y="4950"/>
                  </a:lnTo>
                  <a:lnTo>
                    <a:pt x="28848" y="13120"/>
                  </a:lnTo>
                  <a:lnTo>
                    <a:pt x="25874" y="19153"/>
                  </a:lnTo>
                  <a:lnTo>
                    <a:pt x="15342" y="36706"/>
                  </a:lnTo>
                  <a:lnTo>
                    <a:pt x="0" y="5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99">
              <a:extLst>
                <a:ext uri="{FF2B5EF4-FFF2-40B4-BE49-F238E27FC236}">
                  <a16:creationId xmlns:a16="http://schemas.microsoft.com/office/drawing/2014/main" id="{70FB1BBF-BE19-ABF4-53B3-B80257F3487A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229475" y="4200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00">
              <a:extLst>
                <a:ext uri="{FF2B5EF4-FFF2-40B4-BE49-F238E27FC236}">
                  <a16:creationId xmlns:a16="http://schemas.microsoft.com/office/drawing/2014/main" id="{5A733F03-3311-F95B-AFCB-D63DBE03D793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286625" y="4269699"/>
              <a:ext cx="238126" cy="235627"/>
            </a:xfrm>
            <a:custGeom>
              <a:avLst/>
              <a:gdLst/>
              <a:ahLst/>
              <a:cxnLst/>
              <a:rect l="0" t="0" r="0" b="0"/>
              <a:pathLst>
                <a:path w="238126" h="235627">
                  <a:moveTo>
                    <a:pt x="0" y="92751"/>
                  </a:moveTo>
                  <a:lnTo>
                    <a:pt x="0" y="92751"/>
                  </a:lnTo>
                  <a:lnTo>
                    <a:pt x="22793" y="71016"/>
                  </a:lnTo>
                  <a:lnTo>
                    <a:pt x="40932" y="60020"/>
                  </a:lnTo>
                  <a:lnTo>
                    <a:pt x="72123" y="14888"/>
                  </a:lnTo>
                  <a:lnTo>
                    <a:pt x="78974" y="5934"/>
                  </a:lnTo>
                  <a:lnTo>
                    <a:pt x="85547" y="1249"/>
                  </a:lnTo>
                  <a:lnTo>
                    <a:pt x="88781" y="0"/>
                  </a:lnTo>
                  <a:lnTo>
                    <a:pt x="90938" y="225"/>
                  </a:lnTo>
                  <a:lnTo>
                    <a:pt x="92375" y="1434"/>
                  </a:lnTo>
                  <a:lnTo>
                    <a:pt x="93333" y="3298"/>
                  </a:lnTo>
                  <a:lnTo>
                    <a:pt x="91576" y="11013"/>
                  </a:lnTo>
                  <a:lnTo>
                    <a:pt x="79949" y="52393"/>
                  </a:lnTo>
                  <a:lnTo>
                    <a:pt x="78369" y="75266"/>
                  </a:lnTo>
                  <a:lnTo>
                    <a:pt x="84134" y="94391"/>
                  </a:lnTo>
                  <a:lnTo>
                    <a:pt x="89605" y="103358"/>
                  </a:lnTo>
                  <a:lnTo>
                    <a:pt x="95563" y="108048"/>
                  </a:lnTo>
                  <a:lnTo>
                    <a:pt x="98634" y="109299"/>
                  </a:lnTo>
                  <a:lnTo>
                    <a:pt x="102798" y="108016"/>
                  </a:lnTo>
                  <a:lnTo>
                    <a:pt x="135806" y="80010"/>
                  </a:lnTo>
                  <a:lnTo>
                    <a:pt x="176317" y="32630"/>
                  </a:lnTo>
                  <a:lnTo>
                    <a:pt x="183491" y="28989"/>
                  </a:lnTo>
                  <a:lnTo>
                    <a:pt x="193029" y="30193"/>
                  </a:lnTo>
                  <a:lnTo>
                    <a:pt x="198536" y="31996"/>
                  </a:lnTo>
                  <a:lnTo>
                    <a:pt x="207478" y="39643"/>
                  </a:lnTo>
                  <a:lnTo>
                    <a:pt x="211344" y="44646"/>
                  </a:lnTo>
                  <a:lnTo>
                    <a:pt x="216784" y="71912"/>
                  </a:lnTo>
                  <a:lnTo>
                    <a:pt x="218623" y="113565"/>
                  </a:lnTo>
                  <a:lnTo>
                    <a:pt x="220000" y="154422"/>
                  </a:lnTo>
                  <a:lnTo>
                    <a:pt x="226640" y="192751"/>
                  </a:lnTo>
                  <a:lnTo>
                    <a:pt x="238125" y="235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01">
              <a:extLst>
                <a:ext uri="{FF2B5EF4-FFF2-40B4-BE49-F238E27FC236}">
                  <a16:creationId xmlns:a16="http://schemas.microsoft.com/office/drawing/2014/main" id="{4AE292DB-3A37-EDAF-FC47-63BC3984176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7610475" y="4733925"/>
              <a:ext cx="190501" cy="188086"/>
            </a:xfrm>
            <a:custGeom>
              <a:avLst/>
              <a:gdLst/>
              <a:ahLst/>
              <a:cxnLst/>
              <a:rect l="0" t="0" r="0" b="0"/>
              <a:pathLst>
                <a:path w="190501" h="18808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14190" y="9133"/>
                  </a:lnTo>
                  <a:lnTo>
                    <a:pt x="57032" y="9473"/>
                  </a:lnTo>
                  <a:lnTo>
                    <a:pt x="100283" y="14572"/>
                  </a:lnTo>
                  <a:lnTo>
                    <a:pt x="140929" y="18165"/>
                  </a:lnTo>
                  <a:lnTo>
                    <a:pt x="167012" y="18933"/>
                  </a:lnTo>
                  <a:lnTo>
                    <a:pt x="125143" y="26584"/>
                  </a:lnTo>
                  <a:lnTo>
                    <a:pt x="93628" y="33238"/>
                  </a:lnTo>
                  <a:lnTo>
                    <a:pt x="64434" y="45802"/>
                  </a:lnTo>
                  <a:lnTo>
                    <a:pt x="23822" y="81273"/>
                  </a:lnTo>
                  <a:lnTo>
                    <a:pt x="15881" y="89107"/>
                  </a:lnTo>
                  <a:lnTo>
                    <a:pt x="7058" y="109100"/>
                  </a:lnTo>
                  <a:lnTo>
                    <a:pt x="4194" y="128922"/>
                  </a:lnTo>
                  <a:lnTo>
                    <a:pt x="6451" y="141260"/>
                  </a:lnTo>
                  <a:lnTo>
                    <a:pt x="16625" y="153093"/>
                  </a:lnTo>
                  <a:lnTo>
                    <a:pt x="40205" y="168833"/>
                  </a:lnTo>
                  <a:lnTo>
                    <a:pt x="80514" y="185922"/>
                  </a:lnTo>
                  <a:lnTo>
                    <a:pt x="113345" y="188085"/>
                  </a:lnTo>
                  <a:lnTo>
                    <a:pt x="190500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02">
              <a:extLst>
                <a:ext uri="{FF2B5EF4-FFF2-40B4-BE49-F238E27FC236}">
                  <a16:creationId xmlns:a16="http://schemas.microsoft.com/office/drawing/2014/main" id="{546CB2A1-B811-EDAF-865A-D49267012975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7791450" y="4767361"/>
              <a:ext cx="238126" cy="154609"/>
            </a:xfrm>
            <a:custGeom>
              <a:avLst/>
              <a:gdLst/>
              <a:ahLst/>
              <a:cxnLst/>
              <a:rect l="0" t="0" r="0" b="0"/>
              <a:pathLst>
                <a:path w="238126" h="154609">
                  <a:moveTo>
                    <a:pt x="0" y="14189"/>
                  </a:moveTo>
                  <a:lnTo>
                    <a:pt x="0" y="14189"/>
                  </a:lnTo>
                  <a:lnTo>
                    <a:pt x="5056" y="9132"/>
                  </a:lnTo>
                  <a:lnTo>
                    <a:pt x="13184" y="6650"/>
                  </a:lnTo>
                  <a:lnTo>
                    <a:pt x="29659" y="2430"/>
                  </a:lnTo>
                  <a:lnTo>
                    <a:pt x="35648" y="0"/>
                  </a:lnTo>
                  <a:lnTo>
                    <a:pt x="50768" y="122"/>
                  </a:lnTo>
                  <a:lnTo>
                    <a:pt x="59245" y="1636"/>
                  </a:lnTo>
                  <a:lnTo>
                    <a:pt x="71486" y="8963"/>
                  </a:lnTo>
                  <a:lnTo>
                    <a:pt x="80456" y="17158"/>
                  </a:lnTo>
                  <a:lnTo>
                    <a:pt x="91454" y="23888"/>
                  </a:lnTo>
                  <a:lnTo>
                    <a:pt x="107868" y="44916"/>
                  </a:lnTo>
                  <a:lnTo>
                    <a:pt x="123813" y="87118"/>
                  </a:lnTo>
                  <a:lnTo>
                    <a:pt x="130525" y="108470"/>
                  </a:lnTo>
                  <a:lnTo>
                    <a:pt x="132792" y="134647"/>
                  </a:lnTo>
                  <a:lnTo>
                    <a:pt x="130280" y="144632"/>
                  </a:lnTo>
                  <a:lnTo>
                    <a:pt x="128128" y="148776"/>
                  </a:lnTo>
                  <a:lnTo>
                    <a:pt x="125635" y="151539"/>
                  </a:lnTo>
                  <a:lnTo>
                    <a:pt x="120043" y="154608"/>
                  </a:lnTo>
                  <a:lnTo>
                    <a:pt x="117071" y="154368"/>
                  </a:lnTo>
                  <a:lnTo>
                    <a:pt x="96490" y="143591"/>
                  </a:lnTo>
                  <a:lnTo>
                    <a:pt x="92902" y="137498"/>
                  </a:lnTo>
                  <a:lnTo>
                    <a:pt x="88915" y="119440"/>
                  </a:lnTo>
                  <a:lnTo>
                    <a:pt x="89964" y="102948"/>
                  </a:lnTo>
                  <a:lnTo>
                    <a:pt x="91726" y="95587"/>
                  </a:lnTo>
                  <a:lnTo>
                    <a:pt x="99328" y="84585"/>
                  </a:lnTo>
                  <a:lnTo>
                    <a:pt x="104318" y="80170"/>
                  </a:lnTo>
                  <a:lnTo>
                    <a:pt x="139571" y="66537"/>
                  </a:lnTo>
                  <a:lnTo>
                    <a:pt x="178998" y="62436"/>
                  </a:lnTo>
                  <a:lnTo>
                    <a:pt x="238125" y="61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03">
              <a:extLst>
                <a:ext uri="{FF2B5EF4-FFF2-40B4-BE49-F238E27FC236}">
                  <a16:creationId xmlns:a16="http://schemas.microsoft.com/office/drawing/2014/main" id="{EE90AAD7-3ED2-3229-0AE3-5BC6913B5DEB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8020050" y="4800600"/>
              <a:ext cx="228601" cy="104218"/>
            </a:xfrm>
            <a:custGeom>
              <a:avLst/>
              <a:gdLst/>
              <a:ahLst/>
              <a:cxnLst/>
              <a:rect l="0" t="0" r="0" b="0"/>
              <a:pathLst>
                <a:path w="228601" h="104218">
                  <a:moveTo>
                    <a:pt x="0" y="28575"/>
                  </a:moveTo>
                  <a:lnTo>
                    <a:pt x="0" y="28575"/>
                  </a:lnTo>
                  <a:lnTo>
                    <a:pt x="20722" y="10675"/>
                  </a:lnTo>
                  <a:lnTo>
                    <a:pt x="35774" y="3163"/>
                  </a:lnTo>
                  <a:lnTo>
                    <a:pt x="54726" y="417"/>
                  </a:lnTo>
                  <a:lnTo>
                    <a:pt x="71013" y="1181"/>
                  </a:lnTo>
                  <a:lnTo>
                    <a:pt x="83067" y="5111"/>
                  </a:lnTo>
                  <a:lnTo>
                    <a:pt x="87128" y="7641"/>
                  </a:lnTo>
                  <a:lnTo>
                    <a:pt x="99237" y="22395"/>
                  </a:lnTo>
                  <a:lnTo>
                    <a:pt x="102313" y="28651"/>
                  </a:lnTo>
                  <a:lnTo>
                    <a:pt x="114379" y="62620"/>
                  </a:lnTo>
                  <a:lnTo>
                    <a:pt x="121646" y="76026"/>
                  </a:lnTo>
                  <a:lnTo>
                    <a:pt x="123787" y="102891"/>
                  </a:lnTo>
                  <a:lnTo>
                    <a:pt x="122741" y="103519"/>
                  </a:lnTo>
                  <a:lnTo>
                    <a:pt x="118757" y="104217"/>
                  </a:lnTo>
                  <a:lnTo>
                    <a:pt x="105508" y="99553"/>
                  </a:lnTo>
                  <a:lnTo>
                    <a:pt x="93233" y="91469"/>
                  </a:lnTo>
                  <a:lnTo>
                    <a:pt x="89061" y="85456"/>
                  </a:lnTo>
                  <a:lnTo>
                    <a:pt x="87949" y="82371"/>
                  </a:lnTo>
                  <a:lnTo>
                    <a:pt x="91440" y="62859"/>
                  </a:lnTo>
                  <a:lnTo>
                    <a:pt x="99178" y="47082"/>
                  </a:lnTo>
                  <a:lnTo>
                    <a:pt x="113230" y="30648"/>
                  </a:lnTo>
                  <a:lnTo>
                    <a:pt x="135855" y="17430"/>
                  </a:lnTo>
                  <a:lnTo>
                    <a:pt x="174061" y="10028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04">
              <a:extLst>
                <a:ext uri="{FF2B5EF4-FFF2-40B4-BE49-F238E27FC236}">
                  <a16:creationId xmlns:a16="http://schemas.microsoft.com/office/drawing/2014/main" id="{BA809AFD-906E-8B5D-4D32-DC7980D3A76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282894" y="4800600"/>
              <a:ext cx="83834" cy="112545"/>
            </a:xfrm>
            <a:custGeom>
              <a:avLst/>
              <a:gdLst/>
              <a:ahLst/>
              <a:cxnLst/>
              <a:rect l="0" t="0" r="0" b="0"/>
              <a:pathLst>
                <a:path w="83834" h="112545">
                  <a:moveTo>
                    <a:pt x="70531" y="28575"/>
                  </a:moveTo>
                  <a:lnTo>
                    <a:pt x="70531" y="28575"/>
                  </a:lnTo>
                  <a:lnTo>
                    <a:pt x="75587" y="28575"/>
                  </a:lnTo>
                  <a:lnTo>
                    <a:pt x="77077" y="27517"/>
                  </a:lnTo>
                  <a:lnTo>
                    <a:pt x="78070" y="25753"/>
                  </a:lnTo>
                  <a:lnTo>
                    <a:pt x="79796" y="18874"/>
                  </a:lnTo>
                  <a:lnTo>
                    <a:pt x="80021" y="10965"/>
                  </a:lnTo>
                  <a:lnTo>
                    <a:pt x="78975" y="10485"/>
                  </a:lnTo>
                  <a:lnTo>
                    <a:pt x="62722" y="9563"/>
                  </a:lnTo>
                  <a:lnTo>
                    <a:pt x="27575" y="34416"/>
                  </a:lnTo>
                  <a:lnTo>
                    <a:pt x="7163" y="54989"/>
                  </a:lnTo>
                  <a:lnTo>
                    <a:pt x="740" y="65362"/>
                  </a:lnTo>
                  <a:lnTo>
                    <a:pt x="0" y="79850"/>
                  </a:lnTo>
                  <a:lnTo>
                    <a:pt x="3201" y="93697"/>
                  </a:lnTo>
                  <a:lnTo>
                    <a:pt x="5535" y="97390"/>
                  </a:lnTo>
                  <a:lnTo>
                    <a:pt x="19952" y="110348"/>
                  </a:lnTo>
                  <a:lnTo>
                    <a:pt x="26179" y="112544"/>
                  </a:lnTo>
                  <a:lnTo>
                    <a:pt x="45747" y="108724"/>
                  </a:lnTo>
                  <a:lnTo>
                    <a:pt x="61541" y="100888"/>
                  </a:lnTo>
                  <a:lnTo>
                    <a:pt x="72924" y="86808"/>
                  </a:lnTo>
                  <a:lnTo>
                    <a:pt x="82999" y="64174"/>
                  </a:lnTo>
                  <a:lnTo>
                    <a:pt x="83833" y="46513"/>
                  </a:lnTo>
                  <a:lnTo>
                    <a:pt x="79496" y="15061"/>
                  </a:lnTo>
                  <a:lnTo>
                    <a:pt x="70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05">
              <a:extLst>
                <a:ext uri="{FF2B5EF4-FFF2-40B4-BE49-F238E27FC236}">
                  <a16:creationId xmlns:a16="http://schemas.microsoft.com/office/drawing/2014/main" id="{2548EAD7-CDC0-4640-87CE-453D6A6C9EA2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448675" y="4773581"/>
              <a:ext cx="238126" cy="144418"/>
            </a:xfrm>
            <a:custGeom>
              <a:avLst/>
              <a:gdLst/>
              <a:ahLst/>
              <a:cxnLst/>
              <a:rect l="0" t="0" r="0" b="0"/>
              <a:pathLst>
                <a:path w="238126" h="144418">
                  <a:moveTo>
                    <a:pt x="0" y="27019"/>
                  </a:moveTo>
                  <a:lnTo>
                    <a:pt x="0" y="27019"/>
                  </a:lnTo>
                  <a:lnTo>
                    <a:pt x="41941" y="1946"/>
                  </a:lnTo>
                  <a:lnTo>
                    <a:pt x="49685" y="0"/>
                  </a:lnTo>
                  <a:lnTo>
                    <a:pt x="59476" y="1958"/>
                  </a:lnTo>
                  <a:lnTo>
                    <a:pt x="65051" y="3961"/>
                  </a:lnTo>
                  <a:lnTo>
                    <a:pt x="68768" y="6356"/>
                  </a:lnTo>
                  <a:lnTo>
                    <a:pt x="72897" y="11838"/>
                  </a:lnTo>
                  <a:lnTo>
                    <a:pt x="82093" y="39190"/>
                  </a:lnTo>
                  <a:lnTo>
                    <a:pt x="85006" y="77988"/>
                  </a:lnTo>
                  <a:lnTo>
                    <a:pt x="85662" y="122876"/>
                  </a:lnTo>
                  <a:lnTo>
                    <a:pt x="85712" y="142732"/>
                  </a:lnTo>
                  <a:lnTo>
                    <a:pt x="83600" y="144378"/>
                  </a:lnTo>
                  <a:lnTo>
                    <a:pt x="80074" y="144417"/>
                  </a:lnTo>
                  <a:lnTo>
                    <a:pt x="59210" y="136874"/>
                  </a:lnTo>
                  <a:lnTo>
                    <a:pt x="55348" y="133064"/>
                  </a:lnTo>
                  <a:lnTo>
                    <a:pt x="51057" y="123186"/>
                  </a:lnTo>
                  <a:lnTo>
                    <a:pt x="48643" y="105725"/>
                  </a:lnTo>
                  <a:lnTo>
                    <a:pt x="58039" y="77033"/>
                  </a:lnTo>
                  <a:lnTo>
                    <a:pt x="69173" y="56890"/>
                  </a:lnTo>
                  <a:lnTo>
                    <a:pt x="89288" y="39162"/>
                  </a:lnTo>
                  <a:lnTo>
                    <a:pt x="115356" y="25561"/>
                  </a:lnTo>
                  <a:lnTo>
                    <a:pt x="158286" y="13146"/>
                  </a:lnTo>
                  <a:lnTo>
                    <a:pt x="174066" y="13092"/>
                  </a:lnTo>
                  <a:lnTo>
                    <a:pt x="217303" y="16914"/>
                  </a:lnTo>
                  <a:lnTo>
                    <a:pt x="238125" y="17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06">
              <a:extLst>
                <a:ext uri="{FF2B5EF4-FFF2-40B4-BE49-F238E27FC236}">
                  <a16:creationId xmlns:a16="http://schemas.microsoft.com/office/drawing/2014/main" id="{75C06CA7-4ABF-1AC1-F9C3-A7A2C083E515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629972" y="4657728"/>
              <a:ext cx="161467" cy="219073"/>
            </a:xfrm>
            <a:custGeom>
              <a:avLst/>
              <a:gdLst/>
              <a:ahLst/>
              <a:cxnLst/>
              <a:rect l="0" t="0" r="0" b="0"/>
              <a:pathLst>
                <a:path w="161467" h="219073">
                  <a:moveTo>
                    <a:pt x="47178" y="76197"/>
                  </a:moveTo>
                  <a:lnTo>
                    <a:pt x="47178" y="76197"/>
                  </a:lnTo>
                  <a:lnTo>
                    <a:pt x="38977" y="76197"/>
                  </a:lnTo>
                  <a:lnTo>
                    <a:pt x="38535" y="75139"/>
                  </a:lnTo>
                  <a:lnTo>
                    <a:pt x="38044" y="71140"/>
                  </a:lnTo>
                  <a:lnTo>
                    <a:pt x="35797" y="69651"/>
                  </a:lnTo>
                  <a:lnTo>
                    <a:pt x="11198" y="66789"/>
                  </a:lnTo>
                  <a:lnTo>
                    <a:pt x="0" y="75808"/>
                  </a:lnTo>
                  <a:lnTo>
                    <a:pt x="4743" y="76082"/>
                  </a:lnTo>
                  <a:lnTo>
                    <a:pt x="9973" y="78968"/>
                  </a:lnTo>
                  <a:lnTo>
                    <a:pt x="15826" y="82720"/>
                  </a:lnTo>
                  <a:lnTo>
                    <a:pt x="28206" y="85129"/>
                  </a:lnTo>
                  <a:lnTo>
                    <a:pt x="69777" y="85699"/>
                  </a:lnTo>
                  <a:lnTo>
                    <a:pt x="106477" y="84662"/>
                  </a:lnTo>
                  <a:lnTo>
                    <a:pt x="118959" y="78117"/>
                  </a:lnTo>
                  <a:lnTo>
                    <a:pt x="129360" y="70533"/>
                  </a:lnTo>
                  <a:lnTo>
                    <a:pt x="142354" y="64612"/>
                  </a:lnTo>
                  <a:lnTo>
                    <a:pt x="159987" y="49075"/>
                  </a:lnTo>
                  <a:lnTo>
                    <a:pt x="161036" y="42996"/>
                  </a:lnTo>
                  <a:lnTo>
                    <a:pt x="161466" y="20891"/>
                  </a:lnTo>
                  <a:lnTo>
                    <a:pt x="156419" y="14537"/>
                  </a:lnTo>
                  <a:lnTo>
                    <a:pt x="151115" y="11751"/>
                  </a:lnTo>
                  <a:lnTo>
                    <a:pt x="148219" y="11008"/>
                  </a:lnTo>
                  <a:lnTo>
                    <a:pt x="146288" y="9454"/>
                  </a:lnTo>
                  <a:lnTo>
                    <a:pt x="144143" y="4906"/>
                  </a:lnTo>
                  <a:lnTo>
                    <a:pt x="142513" y="3270"/>
                  </a:lnTo>
                  <a:lnTo>
                    <a:pt x="137880" y="1452"/>
                  </a:lnTo>
                  <a:lnTo>
                    <a:pt x="101034" y="0"/>
                  </a:lnTo>
                  <a:lnTo>
                    <a:pt x="94750" y="2820"/>
                  </a:lnTo>
                  <a:lnTo>
                    <a:pt x="68925" y="17689"/>
                  </a:lnTo>
                  <a:lnTo>
                    <a:pt x="68025" y="19199"/>
                  </a:lnTo>
                  <a:lnTo>
                    <a:pt x="67027" y="23701"/>
                  </a:lnTo>
                  <a:lnTo>
                    <a:pt x="65702" y="25325"/>
                  </a:lnTo>
                  <a:lnTo>
                    <a:pt x="54501" y="31204"/>
                  </a:lnTo>
                  <a:lnTo>
                    <a:pt x="52060" y="33502"/>
                  </a:lnTo>
                  <a:lnTo>
                    <a:pt x="49348" y="38877"/>
                  </a:lnTo>
                  <a:lnTo>
                    <a:pt x="48624" y="41792"/>
                  </a:lnTo>
                  <a:lnTo>
                    <a:pt x="47084" y="43735"/>
                  </a:lnTo>
                  <a:lnTo>
                    <a:pt x="42550" y="45894"/>
                  </a:lnTo>
                  <a:lnTo>
                    <a:pt x="40918" y="47529"/>
                  </a:lnTo>
                  <a:lnTo>
                    <a:pt x="28558" y="75283"/>
                  </a:lnTo>
                  <a:lnTo>
                    <a:pt x="21667" y="83621"/>
                  </a:lnTo>
                  <a:lnTo>
                    <a:pt x="19006" y="93507"/>
                  </a:lnTo>
                  <a:lnTo>
                    <a:pt x="18722" y="99788"/>
                  </a:lnTo>
                  <a:lnTo>
                    <a:pt x="17623" y="101449"/>
                  </a:lnTo>
                  <a:lnTo>
                    <a:pt x="15833" y="102557"/>
                  </a:lnTo>
                  <a:lnTo>
                    <a:pt x="13581" y="103295"/>
                  </a:lnTo>
                  <a:lnTo>
                    <a:pt x="12080" y="104845"/>
                  </a:lnTo>
                  <a:lnTo>
                    <a:pt x="9473" y="112844"/>
                  </a:lnTo>
                  <a:lnTo>
                    <a:pt x="9082" y="132827"/>
                  </a:lnTo>
                  <a:lnTo>
                    <a:pt x="14135" y="138249"/>
                  </a:lnTo>
                  <a:lnTo>
                    <a:pt x="14566" y="140849"/>
                  </a:lnTo>
                  <a:lnTo>
                    <a:pt x="13795" y="143640"/>
                  </a:lnTo>
                  <a:lnTo>
                    <a:pt x="10009" y="150667"/>
                  </a:lnTo>
                  <a:lnTo>
                    <a:pt x="10758" y="151244"/>
                  </a:lnTo>
                  <a:lnTo>
                    <a:pt x="17360" y="152245"/>
                  </a:lnTo>
                  <a:lnTo>
                    <a:pt x="18050" y="155152"/>
                  </a:lnTo>
                  <a:lnTo>
                    <a:pt x="18603" y="180972"/>
                  </a:lnTo>
                  <a:lnTo>
                    <a:pt x="26804" y="189173"/>
                  </a:lnTo>
                  <a:lnTo>
                    <a:pt x="26188" y="189614"/>
                  </a:lnTo>
                  <a:lnTo>
                    <a:pt x="18960" y="190463"/>
                  </a:lnTo>
                  <a:lnTo>
                    <a:pt x="18603" y="219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23">
            <a:extLst>
              <a:ext uri="{FF2B5EF4-FFF2-40B4-BE49-F238E27FC236}">
                <a16:creationId xmlns:a16="http://schemas.microsoft.com/office/drawing/2014/main" id="{5E420DA2-788A-F8D1-6E22-98708D33AF79}"/>
              </a:ext>
            </a:extLst>
          </p:cNvPr>
          <p:cNvGrpSpPr/>
          <p:nvPr/>
        </p:nvGrpSpPr>
        <p:grpSpPr>
          <a:xfrm>
            <a:off x="7906491" y="4258795"/>
            <a:ext cx="342160" cy="322731"/>
            <a:chOff x="7906491" y="4258795"/>
            <a:chExt cx="342160" cy="322731"/>
          </a:xfrm>
        </p:grpSpPr>
        <p:sp>
          <p:nvSpPr>
            <p:cNvPr id="130" name="SMARTInkShape-107">
              <a:extLst>
                <a:ext uri="{FF2B5EF4-FFF2-40B4-BE49-F238E27FC236}">
                  <a16:creationId xmlns:a16="http://schemas.microsoft.com/office/drawing/2014/main" id="{F1BFEB32-D379-E6E8-48D5-B646C8932083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906491" y="4324896"/>
              <a:ext cx="94510" cy="101875"/>
            </a:xfrm>
            <a:custGeom>
              <a:avLst/>
              <a:gdLst/>
              <a:ahLst/>
              <a:cxnLst/>
              <a:rect l="0" t="0" r="0" b="0"/>
              <a:pathLst>
                <a:path w="94510" h="101875">
                  <a:moveTo>
                    <a:pt x="56409" y="37554"/>
                  </a:moveTo>
                  <a:lnTo>
                    <a:pt x="56409" y="37554"/>
                  </a:lnTo>
                  <a:lnTo>
                    <a:pt x="64610" y="29353"/>
                  </a:lnTo>
                  <a:lnTo>
                    <a:pt x="66732" y="20686"/>
                  </a:lnTo>
                  <a:lnTo>
                    <a:pt x="72403" y="11860"/>
                  </a:lnTo>
                  <a:lnTo>
                    <a:pt x="74100" y="5673"/>
                  </a:lnTo>
                  <a:lnTo>
                    <a:pt x="73495" y="3600"/>
                  </a:lnTo>
                  <a:lnTo>
                    <a:pt x="72033" y="2218"/>
                  </a:lnTo>
                  <a:lnTo>
                    <a:pt x="67586" y="682"/>
                  </a:lnTo>
                  <a:lnTo>
                    <a:pt x="62082" y="0"/>
                  </a:lnTo>
                  <a:lnTo>
                    <a:pt x="42921" y="9729"/>
                  </a:lnTo>
                  <a:lnTo>
                    <a:pt x="22191" y="26017"/>
                  </a:lnTo>
                  <a:lnTo>
                    <a:pt x="7700" y="49305"/>
                  </a:lnTo>
                  <a:lnTo>
                    <a:pt x="1760" y="66201"/>
                  </a:lnTo>
                  <a:lnTo>
                    <a:pt x="0" y="82966"/>
                  </a:lnTo>
                  <a:lnTo>
                    <a:pt x="2410" y="92309"/>
                  </a:lnTo>
                  <a:lnTo>
                    <a:pt x="4535" y="96283"/>
                  </a:lnTo>
                  <a:lnTo>
                    <a:pt x="9126" y="98931"/>
                  </a:lnTo>
                  <a:lnTo>
                    <a:pt x="22694" y="101874"/>
                  </a:lnTo>
                  <a:lnTo>
                    <a:pt x="36485" y="100361"/>
                  </a:lnTo>
                  <a:lnTo>
                    <a:pt x="57530" y="95821"/>
                  </a:lnTo>
                  <a:lnTo>
                    <a:pt x="61390" y="93332"/>
                  </a:lnTo>
                  <a:lnTo>
                    <a:pt x="88106" y="63210"/>
                  </a:lnTo>
                  <a:lnTo>
                    <a:pt x="91663" y="53896"/>
                  </a:lnTo>
                  <a:lnTo>
                    <a:pt x="94509" y="28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08">
              <a:extLst>
                <a:ext uri="{FF2B5EF4-FFF2-40B4-BE49-F238E27FC236}">
                  <a16:creationId xmlns:a16="http://schemas.microsoft.com/office/drawing/2014/main" id="{662D5365-73BD-934E-5A9D-8B2EB3FB7BE0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015116" y="4258795"/>
              <a:ext cx="155895" cy="322731"/>
            </a:xfrm>
            <a:custGeom>
              <a:avLst/>
              <a:gdLst/>
              <a:ahLst/>
              <a:cxnLst/>
              <a:rect l="0" t="0" r="0" b="0"/>
              <a:pathLst>
                <a:path w="155895" h="322731">
                  <a:moveTo>
                    <a:pt x="138284" y="65555"/>
                  </a:moveTo>
                  <a:lnTo>
                    <a:pt x="138284" y="65555"/>
                  </a:lnTo>
                  <a:lnTo>
                    <a:pt x="150044" y="18023"/>
                  </a:lnTo>
                  <a:lnTo>
                    <a:pt x="155894" y="2662"/>
                  </a:lnTo>
                  <a:lnTo>
                    <a:pt x="154257" y="1401"/>
                  </a:lnTo>
                  <a:lnTo>
                    <a:pt x="146794" y="0"/>
                  </a:lnTo>
                  <a:lnTo>
                    <a:pt x="141841" y="2802"/>
                  </a:lnTo>
                  <a:lnTo>
                    <a:pt x="105231" y="43256"/>
                  </a:lnTo>
                  <a:lnTo>
                    <a:pt x="81924" y="79879"/>
                  </a:lnTo>
                  <a:lnTo>
                    <a:pt x="60672" y="121772"/>
                  </a:lnTo>
                  <a:lnTo>
                    <a:pt x="39794" y="156648"/>
                  </a:lnTo>
                  <a:lnTo>
                    <a:pt x="19143" y="194851"/>
                  </a:lnTo>
                  <a:lnTo>
                    <a:pt x="9144" y="223457"/>
                  </a:lnTo>
                  <a:lnTo>
                    <a:pt x="0" y="260817"/>
                  </a:lnTo>
                  <a:lnTo>
                    <a:pt x="4934" y="3227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09">
              <a:extLst>
                <a:ext uri="{FF2B5EF4-FFF2-40B4-BE49-F238E27FC236}">
                  <a16:creationId xmlns:a16="http://schemas.microsoft.com/office/drawing/2014/main" id="{6BC8B2BF-AF67-C6B7-7EA0-1991F2C15BEF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067675" y="4448325"/>
              <a:ext cx="180976" cy="18901"/>
            </a:xfrm>
            <a:custGeom>
              <a:avLst/>
              <a:gdLst/>
              <a:ahLst/>
              <a:cxnLst/>
              <a:rect l="0" t="0" r="0" b="0"/>
              <a:pathLst>
                <a:path w="180976" h="18901">
                  <a:moveTo>
                    <a:pt x="0" y="18900"/>
                  </a:moveTo>
                  <a:lnTo>
                    <a:pt x="0" y="18900"/>
                  </a:lnTo>
                  <a:lnTo>
                    <a:pt x="5056" y="13843"/>
                  </a:lnTo>
                  <a:lnTo>
                    <a:pt x="23371" y="5643"/>
                  </a:lnTo>
                  <a:lnTo>
                    <a:pt x="65608" y="994"/>
                  </a:lnTo>
                  <a:lnTo>
                    <a:pt x="112109" y="0"/>
                  </a:lnTo>
                  <a:lnTo>
                    <a:pt x="158083" y="2692"/>
                  </a:lnTo>
                  <a:lnTo>
                    <a:pt x="180975" y="9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Size Determination for Estimating a Population Mean for </a:t>
            </a:r>
            <a:r>
              <a:rPr lang="el-GR" dirty="0"/>
              <a:t>σ</a:t>
            </a:r>
            <a:r>
              <a:rPr lang="en-US" dirty="0"/>
              <a:t> Known (cont.)</a:t>
            </a:r>
          </a:p>
        </p:txBody>
      </p:sp>
      <p:grpSp>
        <p:nvGrpSpPr>
          <p:cNvPr id="7" name="SMARTInkShape-Group24">
            <a:extLst>
              <a:ext uri="{FF2B5EF4-FFF2-40B4-BE49-F238E27FC236}">
                <a16:creationId xmlns:a16="http://schemas.microsoft.com/office/drawing/2014/main" id="{2B0BA5FC-DCB9-72B1-5B7D-77257C17CEC5}"/>
              </a:ext>
            </a:extLst>
          </p:cNvPr>
          <p:cNvGrpSpPr/>
          <p:nvPr/>
        </p:nvGrpSpPr>
        <p:grpSpPr>
          <a:xfrm>
            <a:off x="2000250" y="1649315"/>
            <a:ext cx="219076" cy="360461"/>
            <a:chOff x="2000250" y="1649315"/>
            <a:chExt cx="219076" cy="360461"/>
          </a:xfrm>
        </p:grpSpPr>
        <p:sp>
          <p:nvSpPr>
            <p:cNvPr id="3" name="SMARTInkShape-110">
              <a:extLst>
                <a:ext uri="{FF2B5EF4-FFF2-40B4-BE49-F238E27FC236}">
                  <a16:creationId xmlns:a16="http://schemas.microsoft.com/office/drawing/2014/main" id="{C2594092-525A-B948-D113-2EFF3BCAD370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2000250" y="1994762"/>
              <a:ext cx="209551" cy="15014"/>
            </a:xfrm>
            <a:custGeom>
              <a:avLst/>
              <a:gdLst/>
              <a:ahLst/>
              <a:cxnLst/>
              <a:rect l="0" t="0" r="0" b="0"/>
              <a:pathLst>
                <a:path w="209551" h="15014">
                  <a:moveTo>
                    <a:pt x="0" y="5488"/>
                  </a:moveTo>
                  <a:lnTo>
                    <a:pt x="0" y="5488"/>
                  </a:lnTo>
                  <a:lnTo>
                    <a:pt x="41156" y="5488"/>
                  </a:lnTo>
                  <a:lnTo>
                    <a:pt x="84133" y="2666"/>
                  </a:lnTo>
                  <a:lnTo>
                    <a:pt x="106184" y="0"/>
                  </a:lnTo>
                  <a:lnTo>
                    <a:pt x="145174" y="3392"/>
                  </a:lnTo>
                  <a:lnTo>
                    <a:pt x="191012" y="10268"/>
                  </a:lnTo>
                  <a:lnTo>
                    <a:pt x="209550" y="15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11">
              <a:extLst>
                <a:ext uri="{FF2B5EF4-FFF2-40B4-BE49-F238E27FC236}">
                  <a16:creationId xmlns:a16="http://schemas.microsoft.com/office/drawing/2014/main" id="{04E12689-283C-AA60-2D98-A5613F2523C6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2057400" y="18097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24302" y="9133"/>
                  </a:lnTo>
                  <a:lnTo>
                    <a:pt x="68460" y="1289"/>
                  </a:lnTo>
                  <a:lnTo>
                    <a:pt x="104069" y="1313"/>
                  </a:lnTo>
                  <a:lnTo>
                    <a:pt x="1333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12">
              <a:extLst>
                <a:ext uri="{FF2B5EF4-FFF2-40B4-BE49-F238E27FC236}">
                  <a16:creationId xmlns:a16="http://schemas.microsoft.com/office/drawing/2014/main" id="{8E819D94-96F3-9B80-49B0-E3921FEF5A37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2009775" y="1649315"/>
              <a:ext cx="209551" cy="65186"/>
            </a:xfrm>
            <a:custGeom>
              <a:avLst/>
              <a:gdLst/>
              <a:ahLst/>
              <a:cxnLst/>
              <a:rect l="0" t="0" r="0" b="0"/>
              <a:pathLst>
                <a:path w="209551" h="65186">
                  <a:moveTo>
                    <a:pt x="0" y="65185"/>
                  </a:moveTo>
                  <a:lnTo>
                    <a:pt x="0" y="65185"/>
                  </a:lnTo>
                  <a:lnTo>
                    <a:pt x="5057" y="55072"/>
                  </a:lnTo>
                  <a:lnTo>
                    <a:pt x="13183" y="47285"/>
                  </a:lnTo>
                  <a:lnTo>
                    <a:pt x="53117" y="17590"/>
                  </a:lnTo>
                  <a:lnTo>
                    <a:pt x="93001" y="6052"/>
                  </a:lnTo>
                  <a:lnTo>
                    <a:pt x="132906" y="0"/>
                  </a:lnTo>
                  <a:lnTo>
                    <a:pt x="176850" y="5350"/>
                  </a:lnTo>
                  <a:lnTo>
                    <a:pt x="209550" y="8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13">
              <a:extLst>
                <a:ext uri="{FF2B5EF4-FFF2-40B4-BE49-F238E27FC236}">
                  <a16:creationId xmlns:a16="http://schemas.microsoft.com/office/drawing/2014/main" id="{97CEF3E0-FEA9-D536-2A7E-421C0D83A085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2019300" y="1705102"/>
              <a:ext cx="37984" cy="276099"/>
            </a:xfrm>
            <a:custGeom>
              <a:avLst/>
              <a:gdLst/>
              <a:ahLst/>
              <a:cxnLst/>
              <a:rect l="0" t="0" r="0" b="0"/>
              <a:pathLst>
                <a:path w="37984" h="276099">
                  <a:moveTo>
                    <a:pt x="0" y="18923"/>
                  </a:moveTo>
                  <a:lnTo>
                    <a:pt x="0" y="18923"/>
                  </a:lnTo>
                  <a:lnTo>
                    <a:pt x="5057" y="18923"/>
                  </a:lnTo>
                  <a:lnTo>
                    <a:pt x="6546" y="17865"/>
                  </a:lnTo>
                  <a:lnTo>
                    <a:pt x="7539" y="16101"/>
                  </a:lnTo>
                  <a:lnTo>
                    <a:pt x="8201" y="13867"/>
                  </a:lnTo>
                  <a:lnTo>
                    <a:pt x="9701" y="12377"/>
                  </a:lnTo>
                  <a:lnTo>
                    <a:pt x="19712" y="7164"/>
                  </a:lnTo>
                  <a:lnTo>
                    <a:pt x="28421" y="0"/>
                  </a:lnTo>
                  <a:lnTo>
                    <a:pt x="36094" y="28151"/>
                  </a:lnTo>
                  <a:lnTo>
                    <a:pt x="37704" y="68959"/>
                  </a:lnTo>
                  <a:lnTo>
                    <a:pt x="37983" y="112653"/>
                  </a:lnTo>
                  <a:lnTo>
                    <a:pt x="33009" y="154057"/>
                  </a:lnTo>
                  <a:lnTo>
                    <a:pt x="29889" y="193136"/>
                  </a:lnTo>
                  <a:lnTo>
                    <a:pt x="23634" y="240052"/>
                  </a:lnTo>
                  <a:lnTo>
                    <a:pt x="18897" y="266783"/>
                  </a:lnTo>
                  <a:lnTo>
                    <a:pt x="9525" y="276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SMARTInkShape-Group25">
            <a:extLst>
              <a:ext uri="{FF2B5EF4-FFF2-40B4-BE49-F238E27FC236}">
                <a16:creationId xmlns:a16="http://schemas.microsoft.com/office/drawing/2014/main" id="{2E884FB1-106F-CB2E-A653-284F2ECEA841}"/>
              </a:ext>
            </a:extLst>
          </p:cNvPr>
          <p:cNvGrpSpPr/>
          <p:nvPr/>
        </p:nvGrpSpPr>
        <p:grpSpPr>
          <a:xfrm>
            <a:off x="2876550" y="1804262"/>
            <a:ext cx="180976" cy="91214"/>
            <a:chOff x="2876550" y="1804262"/>
            <a:chExt cx="180976" cy="91214"/>
          </a:xfrm>
        </p:grpSpPr>
        <p:sp>
          <p:nvSpPr>
            <p:cNvPr id="8" name="SMARTInkShape-114">
              <a:extLst>
                <a:ext uri="{FF2B5EF4-FFF2-40B4-BE49-F238E27FC236}">
                  <a16:creationId xmlns:a16="http://schemas.microsoft.com/office/drawing/2014/main" id="{75092DB8-99FE-86BA-711D-7FD89045E2DC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886075" y="1886260"/>
              <a:ext cx="171451" cy="9216"/>
            </a:xfrm>
            <a:custGeom>
              <a:avLst/>
              <a:gdLst/>
              <a:ahLst/>
              <a:cxnLst/>
              <a:rect l="0" t="0" r="0" b="0"/>
              <a:pathLst>
                <a:path w="171451" h="9216">
                  <a:moveTo>
                    <a:pt x="0" y="9215"/>
                  </a:moveTo>
                  <a:lnTo>
                    <a:pt x="0" y="9215"/>
                  </a:lnTo>
                  <a:lnTo>
                    <a:pt x="42815" y="9215"/>
                  </a:lnTo>
                  <a:lnTo>
                    <a:pt x="65956" y="8157"/>
                  </a:lnTo>
                  <a:lnTo>
                    <a:pt x="80455" y="3727"/>
                  </a:lnTo>
                  <a:lnTo>
                    <a:pt x="92513" y="6060"/>
                  </a:lnTo>
                  <a:lnTo>
                    <a:pt x="138278" y="156"/>
                  </a:lnTo>
                  <a:lnTo>
                    <a:pt x="142986" y="0"/>
                  </a:lnTo>
                  <a:lnTo>
                    <a:pt x="151038" y="2650"/>
                  </a:lnTo>
                  <a:lnTo>
                    <a:pt x="159775" y="7918"/>
                  </a:lnTo>
                  <a:lnTo>
                    <a:pt x="171450" y="92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15">
              <a:extLst>
                <a:ext uri="{FF2B5EF4-FFF2-40B4-BE49-F238E27FC236}">
                  <a16:creationId xmlns:a16="http://schemas.microsoft.com/office/drawing/2014/main" id="{FCBBBC99-94A3-D074-44C9-21C70F74A3F6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2876550" y="1804262"/>
              <a:ext cx="133351" cy="5489"/>
            </a:xfrm>
            <a:custGeom>
              <a:avLst/>
              <a:gdLst/>
              <a:ahLst/>
              <a:cxnLst/>
              <a:rect l="0" t="0" r="0" b="0"/>
              <a:pathLst>
                <a:path w="133351" h="5489">
                  <a:moveTo>
                    <a:pt x="0" y="5488"/>
                  </a:moveTo>
                  <a:lnTo>
                    <a:pt x="0" y="5488"/>
                  </a:lnTo>
                  <a:lnTo>
                    <a:pt x="45761" y="5488"/>
                  </a:lnTo>
                  <a:lnTo>
                    <a:pt x="92457" y="4430"/>
                  </a:lnTo>
                  <a:lnTo>
                    <a:pt x="113119" y="0"/>
                  </a:lnTo>
                  <a:lnTo>
                    <a:pt x="116688" y="771"/>
                  </a:lnTo>
                  <a:lnTo>
                    <a:pt x="121711" y="3392"/>
                  </a:lnTo>
                  <a:lnTo>
                    <a:pt x="1333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26">
            <a:extLst>
              <a:ext uri="{FF2B5EF4-FFF2-40B4-BE49-F238E27FC236}">
                <a16:creationId xmlns:a16="http://schemas.microsoft.com/office/drawing/2014/main" id="{27C258F2-93EB-2564-43EF-C14B7337DE70}"/>
              </a:ext>
            </a:extLst>
          </p:cNvPr>
          <p:cNvGrpSpPr/>
          <p:nvPr/>
        </p:nvGrpSpPr>
        <p:grpSpPr>
          <a:xfrm>
            <a:off x="3578374" y="1705630"/>
            <a:ext cx="660252" cy="456546"/>
            <a:chOff x="3578374" y="1705630"/>
            <a:chExt cx="660252" cy="456546"/>
          </a:xfrm>
        </p:grpSpPr>
        <p:sp>
          <p:nvSpPr>
            <p:cNvPr id="11" name="SMARTInkShape-116">
              <a:extLst>
                <a:ext uri="{FF2B5EF4-FFF2-40B4-BE49-F238E27FC236}">
                  <a16:creationId xmlns:a16="http://schemas.microsoft.com/office/drawing/2014/main" id="{27AA5368-1E7C-031B-91EB-1D4B3BBA780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4124325" y="2086020"/>
              <a:ext cx="114301" cy="76156"/>
            </a:xfrm>
            <a:custGeom>
              <a:avLst/>
              <a:gdLst/>
              <a:ahLst/>
              <a:cxnLst/>
              <a:rect l="0" t="0" r="0" b="0"/>
              <a:pathLst>
                <a:path w="114301" h="76156">
                  <a:moveTo>
                    <a:pt x="0" y="19005"/>
                  </a:moveTo>
                  <a:lnTo>
                    <a:pt x="0" y="19005"/>
                  </a:lnTo>
                  <a:lnTo>
                    <a:pt x="17333" y="1671"/>
                  </a:lnTo>
                  <a:lnTo>
                    <a:pt x="21109" y="718"/>
                  </a:lnTo>
                  <a:lnTo>
                    <a:pt x="36339" y="0"/>
                  </a:lnTo>
                  <a:lnTo>
                    <a:pt x="42635" y="5025"/>
                  </a:lnTo>
                  <a:lnTo>
                    <a:pt x="45407" y="13144"/>
                  </a:lnTo>
                  <a:lnTo>
                    <a:pt x="47187" y="30548"/>
                  </a:lnTo>
                  <a:lnTo>
                    <a:pt x="41786" y="40363"/>
                  </a:lnTo>
                  <a:lnTo>
                    <a:pt x="34446" y="50722"/>
                  </a:lnTo>
                  <a:lnTo>
                    <a:pt x="31185" y="58855"/>
                  </a:lnTo>
                  <a:lnTo>
                    <a:pt x="24090" y="65997"/>
                  </a:lnTo>
                  <a:lnTo>
                    <a:pt x="14941" y="71640"/>
                  </a:lnTo>
                  <a:lnTo>
                    <a:pt x="191" y="76103"/>
                  </a:lnTo>
                  <a:lnTo>
                    <a:pt x="32505" y="75094"/>
                  </a:lnTo>
                  <a:lnTo>
                    <a:pt x="69916" y="67512"/>
                  </a:lnTo>
                  <a:lnTo>
                    <a:pt x="87861" y="67950"/>
                  </a:lnTo>
                  <a:lnTo>
                    <a:pt x="104210" y="75295"/>
                  </a:lnTo>
                  <a:lnTo>
                    <a:pt x="114300" y="7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7">
              <a:extLst>
                <a:ext uri="{FF2B5EF4-FFF2-40B4-BE49-F238E27FC236}">
                  <a16:creationId xmlns:a16="http://schemas.microsoft.com/office/drawing/2014/main" id="{56601913-1204-F19B-8B28-707062CB8B9E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4048125" y="1962150"/>
              <a:ext cx="85726" cy="142876"/>
            </a:xfrm>
            <a:custGeom>
              <a:avLst/>
              <a:gdLst/>
              <a:ahLst/>
              <a:cxnLst/>
              <a:rect l="0" t="0" r="0" b="0"/>
              <a:pathLst>
                <a:path w="85726" h="142876">
                  <a:moveTo>
                    <a:pt x="85725" y="0"/>
                  </a:moveTo>
                  <a:lnTo>
                    <a:pt x="85725" y="0"/>
                  </a:lnTo>
                  <a:lnTo>
                    <a:pt x="80669" y="0"/>
                  </a:lnTo>
                  <a:lnTo>
                    <a:pt x="79179" y="1058"/>
                  </a:lnTo>
                  <a:lnTo>
                    <a:pt x="78186" y="2822"/>
                  </a:lnTo>
                  <a:lnTo>
                    <a:pt x="76593" y="8201"/>
                  </a:lnTo>
                  <a:lnTo>
                    <a:pt x="59977" y="27811"/>
                  </a:lnTo>
                  <a:lnTo>
                    <a:pt x="34698" y="74853"/>
                  </a:lnTo>
                  <a:lnTo>
                    <a:pt x="19633" y="99374"/>
                  </a:lnTo>
                  <a:lnTo>
                    <a:pt x="0" y="1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8">
              <a:extLst>
                <a:ext uri="{FF2B5EF4-FFF2-40B4-BE49-F238E27FC236}">
                  <a16:creationId xmlns:a16="http://schemas.microsoft.com/office/drawing/2014/main" id="{8B44CF4C-F55D-4BBD-3C26-9AC7A8DCFF56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3905250" y="1952741"/>
              <a:ext cx="114301" cy="142760"/>
            </a:xfrm>
            <a:custGeom>
              <a:avLst/>
              <a:gdLst/>
              <a:ahLst/>
              <a:cxnLst/>
              <a:rect l="0" t="0" r="0" b="0"/>
              <a:pathLst>
                <a:path w="114301" h="142760">
                  <a:moveTo>
                    <a:pt x="114300" y="9409"/>
                  </a:moveTo>
                  <a:lnTo>
                    <a:pt x="114300" y="9409"/>
                  </a:lnTo>
                  <a:lnTo>
                    <a:pt x="109244" y="9409"/>
                  </a:lnTo>
                  <a:lnTo>
                    <a:pt x="108812" y="8351"/>
                  </a:lnTo>
                  <a:lnTo>
                    <a:pt x="111156" y="4353"/>
                  </a:lnTo>
                  <a:lnTo>
                    <a:pt x="111145" y="2863"/>
                  </a:lnTo>
                  <a:lnTo>
                    <a:pt x="110080" y="1870"/>
                  </a:lnTo>
                  <a:lnTo>
                    <a:pt x="105085" y="0"/>
                  </a:lnTo>
                  <a:lnTo>
                    <a:pt x="59721" y="44942"/>
                  </a:lnTo>
                  <a:lnTo>
                    <a:pt x="21473" y="92318"/>
                  </a:lnTo>
                  <a:lnTo>
                    <a:pt x="11062" y="103088"/>
                  </a:lnTo>
                  <a:lnTo>
                    <a:pt x="7386" y="103961"/>
                  </a:lnTo>
                  <a:lnTo>
                    <a:pt x="1459" y="104521"/>
                  </a:lnTo>
                  <a:lnTo>
                    <a:pt x="972" y="103509"/>
                  </a:lnTo>
                  <a:lnTo>
                    <a:pt x="0" y="58911"/>
                  </a:lnTo>
                  <a:lnTo>
                    <a:pt x="17609" y="39439"/>
                  </a:lnTo>
                  <a:lnTo>
                    <a:pt x="23680" y="38415"/>
                  </a:lnTo>
                  <a:lnTo>
                    <a:pt x="32181" y="38112"/>
                  </a:lnTo>
                  <a:lnTo>
                    <a:pt x="38292" y="40863"/>
                  </a:lnTo>
                  <a:lnTo>
                    <a:pt x="41403" y="43078"/>
                  </a:lnTo>
                  <a:lnTo>
                    <a:pt x="44860" y="48362"/>
                  </a:lnTo>
                  <a:lnTo>
                    <a:pt x="60721" y="93154"/>
                  </a:lnTo>
                  <a:lnTo>
                    <a:pt x="78202" y="132661"/>
                  </a:lnTo>
                  <a:lnTo>
                    <a:pt x="85725" y="142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9">
              <a:extLst>
                <a:ext uri="{FF2B5EF4-FFF2-40B4-BE49-F238E27FC236}">
                  <a16:creationId xmlns:a16="http://schemas.microsoft.com/office/drawing/2014/main" id="{4C4875C2-D544-FB91-6386-D5F2689205AD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3581400" y="1809750"/>
              <a:ext cx="238126" cy="28576"/>
            </a:xfrm>
            <a:custGeom>
              <a:avLst/>
              <a:gdLst/>
              <a:ahLst/>
              <a:cxnLst/>
              <a:rect l="0" t="0" r="0" b="0"/>
              <a:pathLst>
                <a:path w="238126" h="28576">
                  <a:moveTo>
                    <a:pt x="0" y="28575"/>
                  </a:moveTo>
                  <a:lnTo>
                    <a:pt x="0" y="28575"/>
                  </a:lnTo>
                  <a:lnTo>
                    <a:pt x="36628" y="23519"/>
                  </a:lnTo>
                  <a:lnTo>
                    <a:pt x="78026" y="13387"/>
                  </a:lnTo>
                  <a:lnTo>
                    <a:pt x="116723" y="10669"/>
                  </a:lnTo>
                  <a:lnTo>
                    <a:pt x="162453" y="4619"/>
                  </a:lnTo>
                  <a:lnTo>
                    <a:pt x="206798" y="608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20">
              <a:extLst>
                <a:ext uri="{FF2B5EF4-FFF2-40B4-BE49-F238E27FC236}">
                  <a16:creationId xmlns:a16="http://schemas.microsoft.com/office/drawing/2014/main" id="{04876536-DFE7-8D48-828D-C8D4847775D2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3578374" y="1705630"/>
              <a:ext cx="203052" cy="255924"/>
            </a:xfrm>
            <a:custGeom>
              <a:avLst/>
              <a:gdLst/>
              <a:ahLst/>
              <a:cxnLst/>
              <a:rect l="0" t="0" r="0" b="0"/>
              <a:pathLst>
                <a:path w="203052" h="255924">
                  <a:moveTo>
                    <a:pt x="31601" y="27920"/>
                  </a:moveTo>
                  <a:lnTo>
                    <a:pt x="31601" y="27920"/>
                  </a:lnTo>
                  <a:lnTo>
                    <a:pt x="65152" y="12732"/>
                  </a:lnTo>
                  <a:lnTo>
                    <a:pt x="102082" y="6811"/>
                  </a:lnTo>
                  <a:lnTo>
                    <a:pt x="149371" y="0"/>
                  </a:lnTo>
                  <a:lnTo>
                    <a:pt x="164377" y="695"/>
                  </a:lnTo>
                  <a:lnTo>
                    <a:pt x="186264" y="7584"/>
                  </a:lnTo>
                  <a:lnTo>
                    <a:pt x="188684" y="10129"/>
                  </a:lnTo>
                  <a:lnTo>
                    <a:pt x="191375" y="18602"/>
                  </a:lnTo>
                  <a:lnTo>
                    <a:pt x="189747" y="29423"/>
                  </a:lnTo>
                  <a:lnTo>
                    <a:pt x="171080" y="72458"/>
                  </a:lnTo>
                  <a:lnTo>
                    <a:pt x="140319" y="119210"/>
                  </a:lnTo>
                  <a:lnTo>
                    <a:pt x="112027" y="163744"/>
                  </a:lnTo>
                  <a:lnTo>
                    <a:pt x="78180" y="194802"/>
                  </a:lnTo>
                  <a:lnTo>
                    <a:pt x="35241" y="225972"/>
                  </a:lnTo>
                  <a:lnTo>
                    <a:pt x="1773" y="249718"/>
                  </a:lnTo>
                  <a:lnTo>
                    <a:pt x="75" y="251985"/>
                  </a:lnTo>
                  <a:lnTo>
                    <a:pt x="0" y="253497"/>
                  </a:lnTo>
                  <a:lnTo>
                    <a:pt x="2428" y="255923"/>
                  </a:lnTo>
                  <a:lnTo>
                    <a:pt x="39675" y="248902"/>
                  </a:lnTo>
                  <a:lnTo>
                    <a:pt x="86583" y="247372"/>
                  </a:lnTo>
                  <a:lnTo>
                    <a:pt x="134027" y="247069"/>
                  </a:lnTo>
                  <a:lnTo>
                    <a:pt x="178520" y="244187"/>
                  </a:lnTo>
                  <a:lnTo>
                    <a:pt x="203051" y="237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27">
            <a:extLst>
              <a:ext uri="{FF2B5EF4-FFF2-40B4-BE49-F238E27FC236}">
                <a16:creationId xmlns:a16="http://schemas.microsoft.com/office/drawing/2014/main" id="{88940A90-266E-6F20-2A7D-538169B93304}"/>
              </a:ext>
            </a:extLst>
          </p:cNvPr>
          <p:cNvGrpSpPr/>
          <p:nvPr/>
        </p:nvGrpSpPr>
        <p:grpSpPr>
          <a:xfrm>
            <a:off x="4543425" y="2000250"/>
            <a:ext cx="714376" cy="762001"/>
            <a:chOff x="4543425" y="2000250"/>
            <a:chExt cx="714376" cy="762001"/>
          </a:xfrm>
        </p:grpSpPr>
        <p:sp>
          <p:nvSpPr>
            <p:cNvPr id="17" name="SMARTInkShape-121">
              <a:extLst>
                <a:ext uri="{FF2B5EF4-FFF2-40B4-BE49-F238E27FC236}">
                  <a16:creationId xmlns:a16="http://schemas.microsoft.com/office/drawing/2014/main" id="{4F429E45-8847-489E-937F-01694C2EA334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905375" y="2514660"/>
              <a:ext cx="295276" cy="247591"/>
            </a:xfrm>
            <a:custGeom>
              <a:avLst/>
              <a:gdLst/>
              <a:ahLst/>
              <a:cxnLst/>
              <a:rect l="0" t="0" r="0" b="0"/>
              <a:pathLst>
                <a:path w="295276" h="247591">
                  <a:moveTo>
                    <a:pt x="0" y="57090"/>
                  </a:moveTo>
                  <a:lnTo>
                    <a:pt x="0" y="57090"/>
                  </a:lnTo>
                  <a:lnTo>
                    <a:pt x="5056" y="57090"/>
                  </a:lnTo>
                  <a:lnTo>
                    <a:pt x="26837" y="39190"/>
                  </a:lnTo>
                  <a:lnTo>
                    <a:pt x="67101" y="7681"/>
                  </a:lnTo>
                  <a:lnTo>
                    <a:pt x="77800" y="3381"/>
                  </a:lnTo>
                  <a:lnTo>
                    <a:pt x="112281" y="0"/>
                  </a:lnTo>
                  <a:lnTo>
                    <a:pt x="118757" y="5014"/>
                  </a:lnTo>
                  <a:lnTo>
                    <a:pt x="121573" y="10309"/>
                  </a:lnTo>
                  <a:lnTo>
                    <a:pt x="123529" y="26510"/>
                  </a:lnTo>
                  <a:lnTo>
                    <a:pt x="123786" y="64600"/>
                  </a:lnTo>
                  <a:lnTo>
                    <a:pt x="117272" y="104317"/>
                  </a:lnTo>
                  <a:lnTo>
                    <a:pt x="112064" y="145559"/>
                  </a:lnTo>
                  <a:lnTo>
                    <a:pt x="105735" y="192526"/>
                  </a:lnTo>
                  <a:lnTo>
                    <a:pt x="104001" y="217516"/>
                  </a:lnTo>
                  <a:lnTo>
                    <a:pt x="95654" y="245402"/>
                  </a:lnTo>
                  <a:lnTo>
                    <a:pt x="96577" y="245073"/>
                  </a:lnTo>
                  <a:lnTo>
                    <a:pt x="100426" y="241886"/>
                  </a:lnTo>
                  <a:lnTo>
                    <a:pt x="102842" y="231296"/>
                  </a:lnTo>
                  <a:lnTo>
                    <a:pt x="109846" y="201840"/>
                  </a:lnTo>
                  <a:lnTo>
                    <a:pt x="126121" y="154592"/>
                  </a:lnTo>
                  <a:lnTo>
                    <a:pt x="139526" y="114685"/>
                  </a:lnTo>
                  <a:lnTo>
                    <a:pt x="155189" y="73405"/>
                  </a:lnTo>
                  <a:lnTo>
                    <a:pt x="178352" y="29857"/>
                  </a:lnTo>
                  <a:lnTo>
                    <a:pt x="197013" y="10450"/>
                  </a:lnTo>
                  <a:lnTo>
                    <a:pt x="209622" y="4611"/>
                  </a:lnTo>
                  <a:lnTo>
                    <a:pt x="215948" y="3054"/>
                  </a:lnTo>
                  <a:lnTo>
                    <a:pt x="221224" y="3075"/>
                  </a:lnTo>
                  <a:lnTo>
                    <a:pt x="229907" y="5919"/>
                  </a:lnTo>
                  <a:lnTo>
                    <a:pt x="237295" y="13534"/>
                  </a:lnTo>
                  <a:lnTo>
                    <a:pt x="244106" y="26090"/>
                  </a:lnTo>
                  <a:lnTo>
                    <a:pt x="256947" y="73279"/>
                  </a:lnTo>
                  <a:lnTo>
                    <a:pt x="262282" y="103397"/>
                  </a:lnTo>
                  <a:lnTo>
                    <a:pt x="258497" y="145377"/>
                  </a:lnTo>
                  <a:lnTo>
                    <a:pt x="260389" y="176030"/>
                  </a:lnTo>
                  <a:lnTo>
                    <a:pt x="268968" y="215764"/>
                  </a:lnTo>
                  <a:lnTo>
                    <a:pt x="282874" y="234462"/>
                  </a:lnTo>
                  <a:lnTo>
                    <a:pt x="295275" y="247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22">
              <a:extLst>
                <a:ext uri="{FF2B5EF4-FFF2-40B4-BE49-F238E27FC236}">
                  <a16:creationId xmlns:a16="http://schemas.microsoft.com/office/drawing/2014/main" id="{9E866801-555A-CFC0-5204-9292CD9BC71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4595087" y="2295536"/>
              <a:ext cx="662714" cy="454658"/>
            </a:xfrm>
            <a:custGeom>
              <a:avLst/>
              <a:gdLst/>
              <a:ahLst/>
              <a:cxnLst/>
              <a:rect l="0" t="0" r="0" b="0"/>
              <a:pathLst>
                <a:path w="662714" h="454658">
                  <a:moveTo>
                    <a:pt x="5488" y="361939"/>
                  </a:moveTo>
                  <a:lnTo>
                    <a:pt x="5488" y="361939"/>
                  </a:lnTo>
                  <a:lnTo>
                    <a:pt x="432" y="361939"/>
                  </a:lnTo>
                  <a:lnTo>
                    <a:pt x="0" y="360881"/>
                  </a:lnTo>
                  <a:lnTo>
                    <a:pt x="2344" y="356883"/>
                  </a:lnTo>
                  <a:lnTo>
                    <a:pt x="39244" y="321532"/>
                  </a:lnTo>
                  <a:lnTo>
                    <a:pt x="82370" y="291785"/>
                  </a:lnTo>
                  <a:lnTo>
                    <a:pt x="109407" y="275065"/>
                  </a:lnTo>
                  <a:lnTo>
                    <a:pt x="131294" y="269171"/>
                  </a:lnTo>
                  <a:lnTo>
                    <a:pt x="164927" y="266786"/>
                  </a:lnTo>
                  <a:lnTo>
                    <a:pt x="171733" y="286944"/>
                  </a:lnTo>
                  <a:lnTo>
                    <a:pt x="176968" y="325135"/>
                  </a:lnTo>
                  <a:lnTo>
                    <a:pt x="184274" y="372347"/>
                  </a:lnTo>
                  <a:lnTo>
                    <a:pt x="188637" y="404181"/>
                  </a:lnTo>
                  <a:lnTo>
                    <a:pt x="195019" y="439547"/>
                  </a:lnTo>
                  <a:lnTo>
                    <a:pt x="195558" y="448643"/>
                  </a:lnTo>
                  <a:lnTo>
                    <a:pt x="196760" y="451491"/>
                  </a:lnTo>
                  <a:lnTo>
                    <a:pt x="198619" y="453390"/>
                  </a:lnTo>
                  <a:lnTo>
                    <a:pt x="200918" y="454657"/>
                  </a:lnTo>
                  <a:lnTo>
                    <a:pt x="203507" y="454443"/>
                  </a:lnTo>
                  <a:lnTo>
                    <a:pt x="209207" y="451382"/>
                  </a:lnTo>
                  <a:lnTo>
                    <a:pt x="212446" y="440850"/>
                  </a:lnTo>
                  <a:lnTo>
                    <a:pt x="219582" y="403161"/>
                  </a:lnTo>
                  <a:lnTo>
                    <a:pt x="230125" y="361497"/>
                  </a:lnTo>
                  <a:lnTo>
                    <a:pt x="233972" y="324884"/>
                  </a:lnTo>
                  <a:lnTo>
                    <a:pt x="240286" y="280992"/>
                  </a:lnTo>
                  <a:lnTo>
                    <a:pt x="243686" y="235532"/>
                  </a:lnTo>
                  <a:lnTo>
                    <a:pt x="249867" y="194780"/>
                  </a:lnTo>
                  <a:lnTo>
                    <a:pt x="252492" y="148729"/>
                  </a:lnTo>
                  <a:lnTo>
                    <a:pt x="258068" y="108510"/>
                  </a:lnTo>
                  <a:lnTo>
                    <a:pt x="260697" y="69521"/>
                  </a:lnTo>
                  <a:lnTo>
                    <a:pt x="256906" y="53517"/>
                  </a:lnTo>
                  <a:lnTo>
                    <a:pt x="262376" y="38753"/>
                  </a:lnTo>
                  <a:lnTo>
                    <a:pt x="307466" y="24890"/>
                  </a:lnTo>
                  <a:lnTo>
                    <a:pt x="354719" y="19809"/>
                  </a:lnTo>
                  <a:lnTo>
                    <a:pt x="397906" y="12594"/>
                  </a:lnTo>
                  <a:lnTo>
                    <a:pt x="441816" y="7300"/>
                  </a:lnTo>
                  <a:lnTo>
                    <a:pt x="486594" y="952"/>
                  </a:lnTo>
                  <a:lnTo>
                    <a:pt x="525275" y="274"/>
                  </a:lnTo>
                  <a:lnTo>
                    <a:pt x="571164" y="45"/>
                  </a:lnTo>
                  <a:lnTo>
                    <a:pt x="611351" y="0"/>
                  </a:lnTo>
                  <a:lnTo>
                    <a:pt x="662713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23">
              <a:extLst>
                <a:ext uri="{FF2B5EF4-FFF2-40B4-BE49-F238E27FC236}">
                  <a16:creationId xmlns:a16="http://schemas.microsoft.com/office/drawing/2014/main" id="{0CA665E6-A0A5-7D6D-70C7-E3FDD45AF699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4714875" y="2156695"/>
              <a:ext cx="514351" cy="53106"/>
            </a:xfrm>
            <a:custGeom>
              <a:avLst/>
              <a:gdLst/>
              <a:ahLst/>
              <a:cxnLst/>
              <a:rect l="0" t="0" r="0" b="0"/>
              <a:pathLst>
                <a:path w="514351" h="53106">
                  <a:moveTo>
                    <a:pt x="0" y="53105"/>
                  </a:moveTo>
                  <a:lnTo>
                    <a:pt x="0" y="53105"/>
                  </a:lnTo>
                  <a:lnTo>
                    <a:pt x="36728" y="42744"/>
                  </a:lnTo>
                  <a:lnTo>
                    <a:pt x="81438" y="33807"/>
                  </a:lnTo>
                  <a:lnTo>
                    <a:pt x="126435" y="24457"/>
                  </a:lnTo>
                  <a:lnTo>
                    <a:pt x="165521" y="17806"/>
                  </a:lnTo>
                  <a:lnTo>
                    <a:pt x="204972" y="13013"/>
                  </a:lnTo>
                  <a:lnTo>
                    <a:pt x="242413" y="7712"/>
                  </a:lnTo>
                  <a:lnTo>
                    <a:pt x="284198" y="6141"/>
                  </a:lnTo>
                  <a:lnTo>
                    <a:pt x="323390" y="5676"/>
                  </a:lnTo>
                  <a:lnTo>
                    <a:pt x="361814" y="5538"/>
                  </a:lnTo>
                  <a:lnTo>
                    <a:pt x="400010" y="2675"/>
                  </a:lnTo>
                  <a:lnTo>
                    <a:pt x="424374" y="0"/>
                  </a:lnTo>
                  <a:lnTo>
                    <a:pt x="470634" y="4549"/>
                  </a:lnTo>
                  <a:lnTo>
                    <a:pt x="514350" y="5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24">
              <a:extLst>
                <a:ext uri="{FF2B5EF4-FFF2-40B4-BE49-F238E27FC236}">
                  <a16:creationId xmlns:a16="http://schemas.microsoft.com/office/drawing/2014/main" id="{CA1B7B3C-F0F1-F3D4-E2A1-98CCB3E65318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4543425" y="2000250"/>
              <a:ext cx="1" cy="5489"/>
            </a:xfrm>
            <a:custGeom>
              <a:avLst/>
              <a:gdLst/>
              <a:ahLst/>
              <a:cxnLst/>
              <a:rect l="0" t="0" r="0" b="0"/>
              <a:pathLst>
                <a:path w="1" h="5489">
                  <a:moveTo>
                    <a:pt x="0" y="0"/>
                  </a:moveTo>
                  <a:lnTo>
                    <a:pt x="0" y="0"/>
                  </a:lnTo>
                  <a:lnTo>
                    <a:pt x="0" y="5488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125">
            <a:extLst>
              <a:ext uri="{FF2B5EF4-FFF2-40B4-BE49-F238E27FC236}">
                <a16:creationId xmlns:a16="http://schemas.microsoft.com/office/drawing/2014/main" id="{D1AE93C9-A610-28D2-5EA6-0A2CA1450E3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869642" y="1715942"/>
            <a:ext cx="359584" cy="264368"/>
          </a:xfrm>
          <a:custGeom>
            <a:avLst/>
            <a:gdLst/>
            <a:ahLst/>
            <a:cxnLst/>
            <a:rect l="0" t="0" r="0" b="0"/>
            <a:pathLst>
              <a:path w="359584" h="264368">
                <a:moveTo>
                  <a:pt x="16683" y="122383"/>
                </a:moveTo>
                <a:lnTo>
                  <a:pt x="16683" y="122383"/>
                </a:lnTo>
                <a:lnTo>
                  <a:pt x="16683" y="117327"/>
                </a:lnTo>
                <a:lnTo>
                  <a:pt x="21739" y="104069"/>
                </a:lnTo>
                <a:lnTo>
                  <a:pt x="29866" y="95546"/>
                </a:lnTo>
                <a:lnTo>
                  <a:pt x="49164" y="84798"/>
                </a:lnTo>
                <a:lnTo>
                  <a:pt x="72168" y="77733"/>
                </a:lnTo>
                <a:lnTo>
                  <a:pt x="116504" y="75019"/>
                </a:lnTo>
                <a:lnTo>
                  <a:pt x="121330" y="74932"/>
                </a:lnTo>
                <a:lnTo>
                  <a:pt x="125606" y="76991"/>
                </a:lnTo>
                <a:lnTo>
                  <a:pt x="133179" y="84923"/>
                </a:lnTo>
                <a:lnTo>
                  <a:pt x="138336" y="111401"/>
                </a:lnTo>
                <a:lnTo>
                  <a:pt x="133533" y="157216"/>
                </a:lnTo>
                <a:lnTo>
                  <a:pt x="129622" y="188090"/>
                </a:lnTo>
                <a:lnTo>
                  <a:pt x="114939" y="217346"/>
                </a:lnTo>
                <a:lnTo>
                  <a:pt x="83088" y="255107"/>
                </a:lnTo>
                <a:lnTo>
                  <a:pt x="72302" y="260747"/>
                </a:lnTo>
                <a:lnTo>
                  <a:pt x="43074" y="264367"/>
                </a:lnTo>
                <a:lnTo>
                  <a:pt x="36393" y="262547"/>
                </a:lnTo>
                <a:lnTo>
                  <a:pt x="26149" y="254881"/>
                </a:lnTo>
                <a:lnTo>
                  <a:pt x="14432" y="238665"/>
                </a:lnTo>
                <a:lnTo>
                  <a:pt x="2048" y="201130"/>
                </a:lnTo>
                <a:lnTo>
                  <a:pt x="0" y="174878"/>
                </a:lnTo>
                <a:lnTo>
                  <a:pt x="5625" y="137114"/>
                </a:lnTo>
                <a:lnTo>
                  <a:pt x="15053" y="105934"/>
                </a:lnTo>
                <a:lnTo>
                  <a:pt x="47761" y="64112"/>
                </a:lnTo>
                <a:lnTo>
                  <a:pt x="74574" y="41382"/>
                </a:lnTo>
                <a:lnTo>
                  <a:pt x="119684" y="22344"/>
                </a:lnTo>
                <a:lnTo>
                  <a:pt x="166537" y="8391"/>
                </a:lnTo>
                <a:lnTo>
                  <a:pt x="201624" y="500"/>
                </a:lnTo>
                <a:lnTo>
                  <a:pt x="244146" y="0"/>
                </a:lnTo>
                <a:lnTo>
                  <a:pt x="290488" y="6173"/>
                </a:lnTo>
                <a:lnTo>
                  <a:pt x="332610" y="8890"/>
                </a:lnTo>
                <a:lnTo>
                  <a:pt x="359583" y="1760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MARTInkShape-126">
            <a:extLst>
              <a:ext uri="{FF2B5EF4-FFF2-40B4-BE49-F238E27FC236}">
                <a16:creationId xmlns:a16="http://schemas.microsoft.com/office/drawing/2014/main" id="{7953CAD7-A7F4-B726-36E9-EE4D83F5F36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2057400" y="3554149"/>
            <a:ext cx="314326" cy="284427"/>
          </a:xfrm>
          <a:custGeom>
            <a:avLst/>
            <a:gdLst/>
            <a:ahLst/>
            <a:cxnLst/>
            <a:rect l="0" t="0" r="0" b="0"/>
            <a:pathLst>
              <a:path w="314326" h="284427">
                <a:moveTo>
                  <a:pt x="0" y="8201"/>
                </a:moveTo>
                <a:lnTo>
                  <a:pt x="0" y="8201"/>
                </a:lnTo>
                <a:lnTo>
                  <a:pt x="5057" y="8201"/>
                </a:lnTo>
                <a:lnTo>
                  <a:pt x="10361" y="5379"/>
                </a:lnTo>
                <a:lnTo>
                  <a:pt x="16247" y="1655"/>
                </a:lnTo>
                <a:lnTo>
                  <a:pt x="22390" y="0"/>
                </a:lnTo>
                <a:lnTo>
                  <a:pt x="25510" y="617"/>
                </a:lnTo>
                <a:lnTo>
                  <a:pt x="34958" y="6542"/>
                </a:lnTo>
                <a:lnTo>
                  <a:pt x="41289" y="12050"/>
                </a:lnTo>
                <a:lnTo>
                  <a:pt x="60326" y="57000"/>
                </a:lnTo>
                <a:lnTo>
                  <a:pt x="66479" y="100704"/>
                </a:lnTo>
                <a:lnTo>
                  <a:pt x="74711" y="145657"/>
                </a:lnTo>
                <a:lnTo>
                  <a:pt x="76964" y="178346"/>
                </a:lnTo>
                <a:lnTo>
                  <a:pt x="85321" y="214247"/>
                </a:lnTo>
                <a:lnTo>
                  <a:pt x="85456" y="214356"/>
                </a:lnTo>
                <a:lnTo>
                  <a:pt x="85605" y="211656"/>
                </a:lnTo>
                <a:lnTo>
                  <a:pt x="98972" y="171900"/>
                </a:lnTo>
                <a:lnTo>
                  <a:pt x="112291" y="139981"/>
                </a:lnTo>
                <a:lnTo>
                  <a:pt x="139885" y="99359"/>
                </a:lnTo>
                <a:lnTo>
                  <a:pt x="173861" y="53546"/>
                </a:lnTo>
                <a:lnTo>
                  <a:pt x="188275" y="33866"/>
                </a:lnTo>
                <a:lnTo>
                  <a:pt x="223557" y="4187"/>
                </a:lnTo>
                <a:lnTo>
                  <a:pt x="230945" y="1125"/>
                </a:lnTo>
                <a:lnTo>
                  <a:pt x="234397" y="1367"/>
                </a:lnTo>
                <a:lnTo>
                  <a:pt x="241054" y="4458"/>
                </a:lnTo>
                <a:lnTo>
                  <a:pt x="250752" y="17205"/>
                </a:lnTo>
                <a:lnTo>
                  <a:pt x="262452" y="47021"/>
                </a:lnTo>
                <a:lnTo>
                  <a:pt x="271197" y="85959"/>
                </a:lnTo>
                <a:lnTo>
                  <a:pt x="277348" y="129354"/>
                </a:lnTo>
                <a:lnTo>
                  <a:pt x="293929" y="175243"/>
                </a:lnTo>
                <a:lnTo>
                  <a:pt x="302653" y="219468"/>
                </a:lnTo>
                <a:lnTo>
                  <a:pt x="313317" y="266164"/>
                </a:lnTo>
                <a:lnTo>
                  <a:pt x="314325" y="2844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" name="SMARTInkShape-Group30">
            <a:extLst>
              <a:ext uri="{FF2B5EF4-FFF2-40B4-BE49-F238E27FC236}">
                <a16:creationId xmlns:a16="http://schemas.microsoft.com/office/drawing/2014/main" id="{2692C39D-90D4-0A35-0078-D23090FC98D1}"/>
              </a:ext>
            </a:extLst>
          </p:cNvPr>
          <p:cNvGrpSpPr/>
          <p:nvPr/>
        </p:nvGrpSpPr>
        <p:grpSpPr>
          <a:xfrm>
            <a:off x="3076575" y="3562350"/>
            <a:ext cx="200026" cy="114301"/>
            <a:chOff x="3076575" y="3562350"/>
            <a:chExt cx="200026" cy="114301"/>
          </a:xfrm>
        </p:grpSpPr>
        <p:sp>
          <p:nvSpPr>
            <p:cNvPr id="24" name="SMARTInkShape-127">
              <a:extLst>
                <a:ext uri="{FF2B5EF4-FFF2-40B4-BE49-F238E27FC236}">
                  <a16:creationId xmlns:a16="http://schemas.microsoft.com/office/drawing/2014/main" id="{5A02B0A7-09B2-F12C-93C3-FEAD0EB9E0F7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3076575" y="3562350"/>
              <a:ext cx="142876" cy="9526"/>
            </a:xfrm>
            <a:custGeom>
              <a:avLst/>
              <a:gdLst/>
              <a:ahLst/>
              <a:cxnLst/>
              <a:rect l="0" t="0" r="0" b="0"/>
              <a:pathLst>
                <a:path w="1428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3183" y="1986"/>
                  </a:lnTo>
                  <a:lnTo>
                    <a:pt x="55486" y="175"/>
                  </a:lnTo>
                  <a:lnTo>
                    <a:pt x="102643" y="15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28">
              <a:extLst>
                <a:ext uri="{FF2B5EF4-FFF2-40B4-BE49-F238E27FC236}">
                  <a16:creationId xmlns:a16="http://schemas.microsoft.com/office/drawing/2014/main" id="{D339B82D-78A4-51E3-F894-F7BC3AD0121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3095625" y="3676650"/>
              <a:ext cx="180976" cy="1"/>
            </a:xfrm>
            <a:custGeom>
              <a:avLst/>
              <a:gdLst/>
              <a:ahLst/>
              <a:cxnLst/>
              <a:rect l="0" t="0" r="0" b="0"/>
              <a:pathLst>
                <a:path w="180976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1352" y="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1">
            <a:extLst>
              <a:ext uri="{FF2B5EF4-FFF2-40B4-BE49-F238E27FC236}">
                <a16:creationId xmlns:a16="http://schemas.microsoft.com/office/drawing/2014/main" id="{21B721C0-2894-A73D-F13B-A53ADDEDBD45}"/>
              </a:ext>
            </a:extLst>
          </p:cNvPr>
          <p:cNvGrpSpPr/>
          <p:nvPr/>
        </p:nvGrpSpPr>
        <p:grpSpPr>
          <a:xfrm>
            <a:off x="3481259" y="2714663"/>
            <a:ext cx="2262317" cy="2165472"/>
            <a:chOff x="3481259" y="2714663"/>
            <a:chExt cx="2262317" cy="2165472"/>
          </a:xfrm>
        </p:grpSpPr>
        <p:sp>
          <p:nvSpPr>
            <p:cNvPr id="27" name="SMARTInkShape-129">
              <a:extLst>
                <a:ext uri="{FF2B5EF4-FFF2-40B4-BE49-F238E27FC236}">
                  <a16:creationId xmlns:a16="http://schemas.microsoft.com/office/drawing/2014/main" id="{5B849E56-8085-CA2F-738D-621B7FEB32B5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71020" y="3352810"/>
              <a:ext cx="229481" cy="223792"/>
            </a:xfrm>
            <a:custGeom>
              <a:avLst/>
              <a:gdLst/>
              <a:ahLst/>
              <a:cxnLst/>
              <a:rect l="0" t="0" r="0" b="0"/>
              <a:pathLst>
                <a:path w="229481" h="223792">
                  <a:moveTo>
                    <a:pt x="29455" y="9515"/>
                  </a:moveTo>
                  <a:lnTo>
                    <a:pt x="29455" y="9515"/>
                  </a:lnTo>
                  <a:lnTo>
                    <a:pt x="43644" y="9515"/>
                  </a:lnTo>
                  <a:lnTo>
                    <a:pt x="49167" y="6693"/>
                  </a:lnTo>
                  <a:lnTo>
                    <a:pt x="52121" y="4458"/>
                  </a:lnTo>
                  <a:lnTo>
                    <a:pt x="78618" y="873"/>
                  </a:lnTo>
                  <a:lnTo>
                    <a:pt x="124610" y="42"/>
                  </a:lnTo>
                  <a:lnTo>
                    <a:pt x="150086" y="0"/>
                  </a:lnTo>
                  <a:lnTo>
                    <a:pt x="155384" y="2114"/>
                  </a:lnTo>
                  <a:lnTo>
                    <a:pt x="164093" y="10106"/>
                  </a:lnTo>
                  <a:lnTo>
                    <a:pt x="168669" y="17892"/>
                  </a:lnTo>
                  <a:lnTo>
                    <a:pt x="169889" y="21450"/>
                  </a:lnTo>
                  <a:lnTo>
                    <a:pt x="168586" y="25938"/>
                  </a:lnTo>
                  <a:lnTo>
                    <a:pt x="141178" y="69706"/>
                  </a:lnTo>
                  <a:lnTo>
                    <a:pt x="105120" y="113632"/>
                  </a:lnTo>
                  <a:lnTo>
                    <a:pt x="63553" y="155229"/>
                  </a:lnTo>
                  <a:lnTo>
                    <a:pt x="17658" y="193636"/>
                  </a:lnTo>
                  <a:lnTo>
                    <a:pt x="1147" y="210590"/>
                  </a:lnTo>
                  <a:lnTo>
                    <a:pt x="0" y="213415"/>
                  </a:lnTo>
                  <a:lnTo>
                    <a:pt x="294" y="215298"/>
                  </a:lnTo>
                  <a:lnTo>
                    <a:pt x="1547" y="216554"/>
                  </a:lnTo>
                  <a:lnTo>
                    <a:pt x="29255" y="223791"/>
                  </a:lnTo>
                  <a:lnTo>
                    <a:pt x="68574" y="221096"/>
                  </a:lnTo>
                  <a:lnTo>
                    <a:pt x="116008" y="219466"/>
                  </a:lnTo>
                  <a:lnTo>
                    <a:pt x="158092" y="219118"/>
                  </a:lnTo>
                  <a:lnTo>
                    <a:pt x="201539" y="219072"/>
                  </a:lnTo>
                  <a:lnTo>
                    <a:pt x="229480" y="2190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30">
              <a:extLst>
                <a:ext uri="{FF2B5EF4-FFF2-40B4-BE49-F238E27FC236}">
                  <a16:creationId xmlns:a16="http://schemas.microsoft.com/office/drawing/2014/main" id="{E6BB940E-911D-8FB9-A6EF-06B507B9C3D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771900" y="3448177"/>
              <a:ext cx="257176" cy="28449"/>
            </a:xfrm>
            <a:custGeom>
              <a:avLst/>
              <a:gdLst/>
              <a:ahLst/>
              <a:cxnLst/>
              <a:rect l="0" t="0" r="0" b="0"/>
              <a:pathLst>
                <a:path w="257176" h="28449">
                  <a:moveTo>
                    <a:pt x="0" y="28448"/>
                  </a:moveTo>
                  <a:lnTo>
                    <a:pt x="0" y="28448"/>
                  </a:lnTo>
                  <a:lnTo>
                    <a:pt x="0" y="20247"/>
                  </a:lnTo>
                  <a:lnTo>
                    <a:pt x="1058" y="19806"/>
                  </a:lnTo>
                  <a:lnTo>
                    <a:pt x="48201" y="10732"/>
                  </a:lnTo>
                  <a:lnTo>
                    <a:pt x="85799" y="3115"/>
                  </a:lnTo>
                  <a:lnTo>
                    <a:pt x="131170" y="514"/>
                  </a:lnTo>
                  <a:lnTo>
                    <a:pt x="176076" y="0"/>
                  </a:lnTo>
                  <a:lnTo>
                    <a:pt x="205015" y="956"/>
                  </a:lnTo>
                  <a:lnTo>
                    <a:pt x="257175" y="9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31">
              <a:extLst>
                <a:ext uri="{FF2B5EF4-FFF2-40B4-BE49-F238E27FC236}">
                  <a16:creationId xmlns:a16="http://schemas.microsoft.com/office/drawing/2014/main" id="{C40307C7-63E3-BAA8-655B-33718CB0977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4105478" y="3610016"/>
              <a:ext cx="161205" cy="142835"/>
            </a:xfrm>
            <a:custGeom>
              <a:avLst/>
              <a:gdLst/>
              <a:ahLst/>
              <a:cxnLst/>
              <a:rect l="0" t="0" r="0" b="0"/>
              <a:pathLst>
                <a:path w="161205" h="142835">
                  <a:moveTo>
                    <a:pt x="133147" y="28534"/>
                  </a:moveTo>
                  <a:lnTo>
                    <a:pt x="133147" y="28534"/>
                  </a:lnTo>
                  <a:lnTo>
                    <a:pt x="142848" y="10191"/>
                  </a:lnTo>
                  <a:lnTo>
                    <a:pt x="147336" y="5212"/>
                  </a:lnTo>
                  <a:lnTo>
                    <a:pt x="152859" y="2294"/>
                  </a:lnTo>
                  <a:lnTo>
                    <a:pt x="161204" y="95"/>
                  </a:lnTo>
                  <a:lnTo>
                    <a:pt x="156512" y="0"/>
                  </a:lnTo>
                  <a:lnTo>
                    <a:pt x="151292" y="2800"/>
                  </a:lnTo>
                  <a:lnTo>
                    <a:pt x="105028" y="47204"/>
                  </a:lnTo>
                  <a:lnTo>
                    <a:pt x="60124" y="92034"/>
                  </a:lnTo>
                  <a:lnTo>
                    <a:pt x="15765" y="135333"/>
                  </a:lnTo>
                  <a:lnTo>
                    <a:pt x="483" y="142541"/>
                  </a:lnTo>
                  <a:lnTo>
                    <a:pt x="0" y="132634"/>
                  </a:lnTo>
                  <a:lnTo>
                    <a:pt x="10185" y="93866"/>
                  </a:lnTo>
                  <a:lnTo>
                    <a:pt x="23731" y="48302"/>
                  </a:lnTo>
                  <a:lnTo>
                    <a:pt x="32660" y="37320"/>
                  </a:lnTo>
                  <a:lnTo>
                    <a:pt x="40155" y="32439"/>
                  </a:lnTo>
                  <a:lnTo>
                    <a:pt x="50325" y="29691"/>
                  </a:lnTo>
                  <a:lnTo>
                    <a:pt x="53591" y="30364"/>
                  </a:lnTo>
                  <a:lnTo>
                    <a:pt x="60042" y="33933"/>
                  </a:lnTo>
                  <a:lnTo>
                    <a:pt x="74680" y="46950"/>
                  </a:lnTo>
                  <a:lnTo>
                    <a:pt x="80703" y="61060"/>
                  </a:lnTo>
                  <a:lnTo>
                    <a:pt x="85497" y="76857"/>
                  </a:lnTo>
                  <a:lnTo>
                    <a:pt x="110223" y="122704"/>
                  </a:lnTo>
                  <a:lnTo>
                    <a:pt x="116962" y="133182"/>
                  </a:lnTo>
                  <a:lnTo>
                    <a:pt x="133147" y="142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32">
              <a:extLst>
                <a:ext uri="{FF2B5EF4-FFF2-40B4-BE49-F238E27FC236}">
                  <a16:creationId xmlns:a16="http://schemas.microsoft.com/office/drawing/2014/main" id="{DE8AB4C0-A13C-762F-4A2A-991B5BD9191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4314825" y="3600843"/>
              <a:ext cx="55827" cy="199633"/>
            </a:xfrm>
            <a:custGeom>
              <a:avLst/>
              <a:gdLst/>
              <a:ahLst/>
              <a:cxnLst/>
              <a:rect l="0" t="0" r="0" b="0"/>
              <a:pathLst>
                <a:path w="55827" h="199633">
                  <a:moveTo>
                    <a:pt x="47625" y="9132"/>
                  </a:moveTo>
                  <a:lnTo>
                    <a:pt x="47625" y="9132"/>
                  </a:lnTo>
                  <a:lnTo>
                    <a:pt x="47625" y="4075"/>
                  </a:lnTo>
                  <a:lnTo>
                    <a:pt x="48683" y="2586"/>
                  </a:lnTo>
                  <a:lnTo>
                    <a:pt x="50447" y="1593"/>
                  </a:lnTo>
                  <a:lnTo>
                    <a:pt x="55826" y="0"/>
                  </a:lnTo>
                  <a:lnTo>
                    <a:pt x="39767" y="40786"/>
                  </a:lnTo>
                  <a:lnTo>
                    <a:pt x="20948" y="86567"/>
                  </a:lnTo>
                  <a:lnTo>
                    <a:pt x="10087" y="123798"/>
                  </a:lnTo>
                  <a:lnTo>
                    <a:pt x="1328" y="166284"/>
                  </a:lnTo>
                  <a:lnTo>
                    <a:pt x="0" y="19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33">
              <a:extLst>
                <a:ext uri="{FF2B5EF4-FFF2-40B4-BE49-F238E27FC236}">
                  <a16:creationId xmlns:a16="http://schemas.microsoft.com/office/drawing/2014/main" id="{20875B80-B693-8A99-1BB6-7EF48357A12A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4391025" y="3714915"/>
              <a:ext cx="161926" cy="104023"/>
            </a:xfrm>
            <a:custGeom>
              <a:avLst/>
              <a:gdLst/>
              <a:ahLst/>
              <a:cxnLst/>
              <a:rect l="0" t="0" r="0" b="0"/>
              <a:pathLst>
                <a:path w="161926" h="104023">
                  <a:moveTo>
                    <a:pt x="0" y="47460"/>
                  </a:moveTo>
                  <a:lnTo>
                    <a:pt x="0" y="47460"/>
                  </a:lnTo>
                  <a:lnTo>
                    <a:pt x="0" y="34203"/>
                  </a:lnTo>
                  <a:lnTo>
                    <a:pt x="2822" y="28162"/>
                  </a:lnTo>
                  <a:lnTo>
                    <a:pt x="22390" y="6171"/>
                  </a:lnTo>
                  <a:lnTo>
                    <a:pt x="28648" y="2651"/>
                  </a:lnTo>
                  <a:lnTo>
                    <a:pt x="41290" y="391"/>
                  </a:lnTo>
                  <a:lnTo>
                    <a:pt x="55861" y="0"/>
                  </a:lnTo>
                  <a:lnTo>
                    <a:pt x="64691" y="2731"/>
                  </a:lnTo>
                  <a:lnTo>
                    <a:pt x="78983" y="13107"/>
                  </a:lnTo>
                  <a:lnTo>
                    <a:pt x="82729" y="21961"/>
                  </a:lnTo>
                  <a:lnTo>
                    <a:pt x="83727" y="27286"/>
                  </a:lnTo>
                  <a:lnTo>
                    <a:pt x="77349" y="61603"/>
                  </a:lnTo>
                  <a:lnTo>
                    <a:pt x="54842" y="87537"/>
                  </a:lnTo>
                  <a:lnTo>
                    <a:pt x="39650" y="97905"/>
                  </a:lnTo>
                  <a:lnTo>
                    <a:pt x="21346" y="104022"/>
                  </a:lnTo>
                  <a:lnTo>
                    <a:pt x="21639" y="103159"/>
                  </a:lnTo>
                  <a:lnTo>
                    <a:pt x="24787" y="99379"/>
                  </a:lnTo>
                  <a:lnTo>
                    <a:pt x="29713" y="96993"/>
                  </a:lnTo>
                  <a:lnTo>
                    <a:pt x="73164" y="95252"/>
                  </a:lnTo>
                  <a:lnTo>
                    <a:pt x="120472" y="95095"/>
                  </a:lnTo>
                  <a:lnTo>
                    <a:pt x="161925" y="9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34">
              <a:extLst>
                <a:ext uri="{FF2B5EF4-FFF2-40B4-BE49-F238E27FC236}">
                  <a16:creationId xmlns:a16="http://schemas.microsoft.com/office/drawing/2014/main" id="{7961BCAD-BEAD-0A95-2869-877D038B100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4648200" y="3619500"/>
              <a:ext cx="18543" cy="19051"/>
            </a:xfrm>
            <a:custGeom>
              <a:avLst/>
              <a:gdLst/>
              <a:ahLst/>
              <a:cxnLst/>
              <a:rect l="0" t="0" r="0" b="0"/>
              <a:pathLst>
                <a:path w="18543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10361" y="16228"/>
                  </a:lnTo>
                  <a:lnTo>
                    <a:pt x="17333" y="10849"/>
                  </a:lnTo>
                  <a:lnTo>
                    <a:pt x="18287" y="7291"/>
                  </a:lnTo>
                  <a:lnTo>
                    <a:pt x="18542" y="4861"/>
                  </a:lnTo>
                  <a:lnTo>
                    <a:pt x="17653" y="3241"/>
                  </a:lnTo>
                  <a:lnTo>
                    <a:pt x="16001" y="216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35">
              <a:extLst>
                <a:ext uri="{FF2B5EF4-FFF2-40B4-BE49-F238E27FC236}">
                  <a16:creationId xmlns:a16="http://schemas.microsoft.com/office/drawing/2014/main" id="{D2C7DFE8-8B85-B382-55FE-111FBADB57A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95725" y="3857625"/>
              <a:ext cx="1371601" cy="142876"/>
            </a:xfrm>
            <a:custGeom>
              <a:avLst/>
              <a:gdLst/>
              <a:ahLst/>
              <a:cxnLst/>
              <a:rect l="0" t="0" r="0" b="0"/>
              <a:pathLst>
                <a:path w="1371601" h="142876">
                  <a:moveTo>
                    <a:pt x="0" y="142875"/>
                  </a:moveTo>
                  <a:lnTo>
                    <a:pt x="0" y="142875"/>
                  </a:lnTo>
                  <a:lnTo>
                    <a:pt x="5056" y="142875"/>
                  </a:lnTo>
                  <a:lnTo>
                    <a:pt x="40948" y="132514"/>
                  </a:lnTo>
                  <a:lnTo>
                    <a:pt x="86569" y="126400"/>
                  </a:lnTo>
                  <a:lnTo>
                    <a:pt x="127955" y="121766"/>
                  </a:lnTo>
                  <a:lnTo>
                    <a:pt x="175441" y="115775"/>
                  </a:lnTo>
                  <a:lnTo>
                    <a:pt x="218024" y="109681"/>
                  </a:lnTo>
                  <a:lnTo>
                    <a:pt x="264154" y="106229"/>
                  </a:lnTo>
                  <a:lnTo>
                    <a:pt x="311336" y="100149"/>
                  </a:lnTo>
                  <a:lnTo>
                    <a:pt x="345804" y="94605"/>
                  </a:lnTo>
                  <a:lnTo>
                    <a:pt x="383349" y="88614"/>
                  </a:lnTo>
                  <a:lnTo>
                    <a:pt x="424730" y="82422"/>
                  </a:lnTo>
                  <a:lnTo>
                    <a:pt x="467816" y="78965"/>
                  </a:lnTo>
                  <a:lnTo>
                    <a:pt x="512718" y="76371"/>
                  </a:lnTo>
                  <a:lnTo>
                    <a:pt x="536546" y="74197"/>
                  </a:lnTo>
                  <a:lnTo>
                    <a:pt x="560897" y="71690"/>
                  </a:lnTo>
                  <a:lnTo>
                    <a:pt x="607710" y="66082"/>
                  </a:lnTo>
                  <a:lnTo>
                    <a:pt x="655327" y="61120"/>
                  </a:lnTo>
                  <a:lnTo>
                    <a:pt x="681360" y="59796"/>
                  </a:lnTo>
                  <a:lnTo>
                    <a:pt x="708240" y="58914"/>
                  </a:lnTo>
                  <a:lnTo>
                    <a:pt x="733569" y="57268"/>
                  </a:lnTo>
                  <a:lnTo>
                    <a:pt x="757862" y="55112"/>
                  </a:lnTo>
                  <a:lnTo>
                    <a:pt x="804611" y="49894"/>
                  </a:lnTo>
                  <a:lnTo>
                    <a:pt x="850083" y="44048"/>
                  </a:lnTo>
                  <a:lnTo>
                    <a:pt x="894987" y="37921"/>
                  </a:lnTo>
                  <a:lnTo>
                    <a:pt x="939639" y="32729"/>
                  </a:lnTo>
                  <a:lnTo>
                    <a:pt x="984178" y="30421"/>
                  </a:lnTo>
                  <a:lnTo>
                    <a:pt x="1025846" y="26574"/>
                  </a:lnTo>
                  <a:lnTo>
                    <a:pt x="1065531" y="22394"/>
                  </a:lnTo>
                  <a:lnTo>
                    <a:pt x="1104337" y="20536"/>
                  </a:lnTo>
                  <a:lnTo>
                    <a:pt x="1139927" y="16889"/>
                  </a:lnTo>
                  <a:lnTo>
                    <a:pt x="1173384" y="12797"/>
                  </a:lnTo>
                  <a:lnTo>
                    <a:pt x="1219854" y="10495"/>
                  </a:lnTo>
                  <a:lnTo>
                    <a:pt x="1255730" y="8754"/>
                  </a:lnTo>
                  <a:lnTo>
                    <a:pt x="1293759" y="3065"/>
                  </a:lnTo>
                  <a:lnTo>
                    <a:pt x="1334895" y="908"/>
                  </a:lnTo>
                  <a:lnTo>
                    <a:pt x="137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36">
              <a:extLst>
                <a:ext uri="{FF2B5EF4-FFF2-40B4-BE49-F238E27FC236}">
                  <a16:creationId xmlns:a16="http://schemas.microsoft.com/office/drawing/2014/main" id="{06D68869-0481-0DB7-3435-2076EF7ECB1B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05573" y="4202242"/>
              <a:ext cx="47990" cy="379284"/>
            </a:xfrm>
            <a:custGeom>
              <a:avLst/>
              <a:gdLst/>
              <a:ahLst/>
              <a:cxnLst/>
              <a:rect l="0" t="0" r="0" b="0"/>
              <a:pathLst>
                <a:path w="47990" h="379284">
                  <a:moveTo>
                    <a:pt x="23552" y="17333"/>
                  </a:moveTo>
                  <a:lnTo>
                    <a:pt x="23552" y="17333"/>
                  </a:lnTo>
                  <a:lnTo>
                    <a:pt x="40885" y="0"/>
                  </a:lnTo>
                  <a:lnTo>
                    <a:pt x="41457" y="486"/>
                  </a:lnTo>
                  <a:lnTo>
                    <a:pt x="47989" y="31955"/>
                  </a:lnTo>
                  <a:lnTo>
                    <a:pt x="44669" y="69408"/>
                  </a:lnTo>
                  <a:lnTo>
                    <a:pt x="40188" y="111580"/>
                  </a:lnTo>
                  <a:lnTo>
                    <a:pt x="34481" y="155542"/>
                  </a:lnTo>
                  <a:lnTo>
                    <a:pt x="28437" y="202570"/>
                  </a:lnTo>
                  <a:lnTo>
                    <a:pt x="22900" y="235480"/>
                  </a:lnTo>
                  <a:lnTo>
                    <a:pt x="16656" y="280936"/>
                  </a:lnTo>
                  <a:lnTo>
                    <a:pt x="9490" y="324108"/>
                  </a:lnTo>
                  <a:lnTo>
                    <a:pt x="0" y="358506"/>
                  </a:lnTo>
                  <a:lnTo>
                    <a:pt x="4502" y="3792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7">
              <a:extLst>
                <a:ext uri="{FF2B5EF4-FFF2-40B4-BE49-F238E27FC236}">
                  <a16:creationId xmlns:a16="http://schemas.microsoft.com/office/drawing/2014/main" id="{580CE368-7C75-E148-3D00-5B285D2997C9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391025" y="4182804"/>
              <a:ext cx="238126" cy="46297"/>
            </a:xfrm>
            <a:custGeom>
              <a:avLst/>
              <a:gdLst/>
              <a:ahLst/>
              <a:cxnLst/>
              <a:rect l="0" t="0" r="0" b="0"/>
              <a:pathLst>
                <a:path w="238126" h="46297">
                  <a:moveTo>
                    <a:pt x="0" y="46296"/>
                  </a:moveTo>
                  <a:lnTo>
                    <a:pt x="0" y="46296"/>
                  </a:lnTo>
                  <a:lnTo>
                    <a:pt x="41418" y="26998"/>
                  </a:lnTo>
                  <a:lnTo>
                    <a:pt x="86655" y="10063"/>
                  </a:lnTo>
                  <a:lnTo>
                    <a:pt x="107703" y="7507"/>
                  </a:lnTo>
                  <a:lnTo>
                    <a:pt x="125972" y="730"/>
                  </a:lnTo>
                  <a:lnTo>
                    <a:pt x="164520" y="0"/>
                  </a:lnTo>
                  <a:lnTo>
                    <a:pt x="207840" y="6907"/>
                  </a:lnTo>
                  <a:lnTo>
                    <a:pt x="216905" y="10445"/>
                  </a:lnTo>
                  <a:lnTo>
                    <a:pt x="238125" y="272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38">
              <a:extLst>
                <a:ext uri="{FF2B5EF4-FFF2-40B4-BE49-F238E27FC236}">
                  <a16:creationId xmlns:a16="http://schemas.microsoft.com/office/drawing/2014/main" id="{769BDA67-398B-3441-FB2A-1BDDBC1C786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476750" y="4328649"/>
              <a:ext cx="180976" cy="24277"/>
            </a:xfrm>
            <a:custGeom>
              <a:avLst/>
              <a:gdLst/>
              <a:ahLst/>
              <a:cxnLst/>
              <a:rect l="0" t="0" r="0" b="0"/>
              <a:pathLst>
                <a:path w="180976" h="24277">
                  <a:moveTo>
                    <a:pt x="0" y="14751"/>
                  </a:moveTo>
                  <a:lnTo>
                    <a:pt x="0" y="14751"/>
                  </a:lnTo>
                  <a:lnTo>
                    <a:pt x="9721" y="13693"/>
                  </a:lnTo>
                  <a:lnTo>
                    <a:pt x="48905" y="6550"/>
                  </a:lnTo>
                  <a:lnTo>
                    <a:pt x="85978" y="0"/>
                  </a:lnTo>
                  <a:lnTo>
                    <a:pt x="126698" y="3880"/>
                  </a:lnTo>
                  <a:lnTo>
                    <a:pt x="157133" y="7649"/>
                  </a:lnTo>
                  <a:lnTo>
                    <a:pt x="170378" y="12653"/>
                  </a:lnTo>
                  <a:lnTo>
                    <a:pt x="180975" y="24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39">
              <a:extLst>
                <a:ext uri="{FF2B5EF4-FFF2-40B4-BE49-F238E27FC236}">
                  <a16:creationId xmlns:a16="http://schemas.microsoft.com/office/drawing/2014/main" id="{70D72F55-A98F-B5C8-6318-09ADAFE84ACD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438650" y="4486275"/>
              <a:ext cx="295276" cy="76201"/>
            </a:xfrm>
            <a:custGeom>
              <a:avLst/>
              <a:gdLst/>
              <a:ahLst/>
              <a:cxnLst/>
              <a:rect l="0" t="0" r="0" b="0"/>
              <a:pathLst>
                <a:path w="295276" h="76201">
                  <a:moveTo>
                    <a:pt x="0" y="76200"/>
                  </a:moveTo>
                  <a:lnTo>
                    <a:pt x="0" y="76200"/>
                  </a:lnTo>
                  <a:lnTo>
                    <a:pt x="5056" y="76200"/>
                  </a:lnTo>
                  <a:lnTo>
                    <a:pt x="43873" y="59953"/>
                  </a:lnTo>
                  <a:lnTo>
                    <a:pt x="84670" y="47552"/>
                  </a:lnTo>
                  <a:lnTo>
                    <a:pt x="128782" y="31740"/>
                  </a:lnTo>
                  <a:lnTo>
                    <a:pt x="174742" y="21870"/>
                  </a:lnTo>
                  <a:lnTo>
                    <a:pt x="215257" y="14551"/>
                  </a:lnTo>
                  <a:lnTo>
                    <a:pt x="2952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40">
              <a:extLst>
                <a:ext uri="{FF2B5EF4-FFF2-40B4-BE49-F238E27FC236}">
                  <a16:creationId xmlns:a16="http://schemas.microsoft.com/office/drawing/2014/main" id="{00A41C15-67B7-608F-7E1C-354ADBE80B3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481259" y="3116391"/>
              <a:ext cx="576392" cy="1763744"/>
            </a:xfrm>
            <a:custGeom>
              <a:avLst/>
              <a:gdLst/>
              <a:ahLst/>
              <a:cxnLst/>
              <a:rect l="0" t="0" r="0" b="0"/>
              <a:pathLst>
                <a:path w="576392" h="1763744">
                  <a:moveTo>
                    <a:pt x="185866" y="17334"/>
                  </a:moveTo>
                  <a:lnTo>
                    <a:pt x="185866" y="17334"/>
                  </a:lnTo>
                  <a:lnTo>
                    <a:pt x="205504" y="9730"/>
                  </a:lnTo>
                  <a:lnTo>
                    <a:pt x="213264" y="0"/>
                  </a:lnTo>
                  <a:lnTo>
                    <a:pt x="213656" y="486"/>
                  </a:lnTo>
                  <a:lnTo>
                    <a:pt x="214092" y="3849"/>
                  </a:lnTo>
                  <a:lnTo>
                    <a:pt x="211464" y="8871"/>
                  </a:lnTo>
                  <a:lnTo>
                    <a:pt x="206768" y="16748"/>
                  </a:lnTo>
                  <a:lnTo>
                    <a:pt x="192042" y="61668"/>
                  </a:lnTo>
                  <a:lnTo>
                    <a:pt x="182639" y="102672"/>
                  </a:lnTo>
                  <a:lnTo>
                    <a:pt x="173151" y="138222"/>
                  </a:lnTo>
                  <a:lnTo>
                    <a:pt x="158580" y="184033"/>
                  </a:lnTo>
                  <a:lnTo>
                    <a:pt x="145914" y="222654"/>
                  </a:lnTo>
                  <a:lnTo>
                    <a:pt x="135458" y="259262"/>
                  </a:lnTo>
                  <a:lnTo>
                    <a:pt x="121385" y="303012"/>
                  </a:lnTo>
                  <a:lnTo>
                    <a:pt x="106318" y="339987"/>
                  </a:lnTo>
                  <a:lnTo>
                    <a:pt x="94680" y="382928"/>
                  </a:lnTo>
                  <a:lnTo>
                    <a:pt x="83471" y="423990"/>
                  </a:lnTo>
                  <a:lnTo>
                    <a:pt x="68273" y="468142"/>
                  </a:lnTo>
                  <a:lnTo>
                    <a:pt x="56597" y="509564"/>
                  </a:lnTo>
                  <a:lnTo>
                    <a:pt x="46435" y="554881"/>
                  </a:lnTo>
                  <a:lnTo>
                    <a:pt x="39935" y="586091"/>
                  </a:lnTo>
                  <a:lnTo>
                    <a:pt x="33519" y="620423"/>
                  </a:lnTo>
                  <a:lnTo>
                    <a:pt x="27140" y="655790"/>
                  </a:lnTo>
                  <a:lnTo>
                    <a:pt x="20776" y="689148"/>
                  </a:lnTo>
                  <a:lnTo>
                    <a:pt x="14421" y="721612"/>
                  </a:lnTo>
                  <a:lnTo>
                    <a:pt x="9126" y="754738"/>
                  </a:lnTo>
                  <a:lnTo>
                    <a:pt x="6773" y="790628"/>
                  </a:lnTo>
                  <a:lnTo>
                    <a:pt x="5728" y="827745"/>
                  </a:lnTo>
                  <a:lnTo>
                    <a:pt x="4205" y="865408"/>
                  </a:lnTo>
                  <a:lnTo>
                    <a:pt x="0" y="903314"/>
                  </a:lnTo>
                  <a:lnTo>
                    <a:pt x="247" y="938506"/>
                  </a:lnTo>
                  <a:lnTo>
                    <a:pt x="2828" y="972844"/>
                  </a:lnTo>
                  <a:lnTo>
                    <a:pt x="3974" y="1009272"/>
                  </a:lnTo>
                  <a:lnTo>
                    <a:pt x="7306" y="1046628"/>
                  </a:lnTo>
                  <a:lnTo>
                    <a:pt x="13372" y="1083340"/>
                  </a:lnTo>
                  <a:lnTo>
                    <a:pt x="23125" y="1117295"/>
                  </a:lnTo>
                  <a:lnTo>
                    <a:pt x="31692" y="1152847"/>
                  </a:lnTo>
                  <a:lnTo>
                    <a:pt x="39028" y="1189815"/>
                  </a:lnTo>
                  <a:lnTo>
                    <a:pt x="45816" y="1227411"/>
                  </a:lnTo>
                  <a:lnTo>
                    <a:pt x="58005" y="1265288"/>
                  </a:lnTo>
                  <a:lnTo>
                    <a:pt x="74005" y="1302230"/>
                  </a:lnTo>
                  <a:lnTo>
                    <a:pt x="91700" y="1336288"/>
                  </a:lnTo>
                  <a:lnTo>
                    <a:pt x="110148" y="1369064"/>
                  </a:lnTo>
                  <a:lnTo>
                    <a:pt x="128930" y="1401269"/>
                  </a:lnTo>
                  <a:lnTo>
                    <a:pt x="147861" y="1433222"/>
                  </a:lnTo>
                  <a:lnTo>
                    <a:pt x="169681" y="1465062"/>
                  </a:lnTo>
                  <a:lnTo>
                    <a:pt x="205765" y="1509915"/>
                  </a:lnTo>
                  <a:lnTo>
                    <a:pt x="243268" y="1547194"/>
                  </a:lnTo>
                  <a:lnTo>
                    <a:pt x="288809" y="1593292"/>
                  </a:lnTo>
                  <a:lnTo>
                    <a:pt x="335984" y="1634500"/>
                  </a:lnTo>
                  <a:lnTo>
                    <a:pt x="373456" y="1657251"/>
                  </a:lnTo>
                  <a:lnTo>
                    <a:pt x="410311" y="1678455"/>
                  </a:lnTo>
                  <a:lnTo>
                    <a:pt x="451745" y="1707885"/>
                  </a:lnTo>
                  <a:lnTo>
                    <a:pt x="499024" y="1728014"/>
                  </a:lnTo>
                  <a:lnTo>
                    <a:pt x="539601" y="1749506"/>
                  </a:lnTo>
                  <a:lnTo>
                    <a:pt x="566928" y="1763743"/>
                  </a:lnTo>
                  <a:lnTo>
                    <a:pt x="576391" y="1760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41">
              <a:extLst>
                <a:ext uri="{FF2B5EF4-FFF2-40B4-BE49-F238E27FC236}">
                  <a16:creationId xmlns:a16="http://schemas.microsoft.com/office/drawing/2014/main" id="{2040A3ED-F824-8268-7C08-FF377EC623A9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257800" y="2915042"/>
              <a:ext cx="333376" cy="1734552"/>
            </a:xfrm>
            <a:custGeom>
              <a:avLst/>
              <a:gdLst/>
              <a:ahLst/>
              <a:cxnLst/>
              <a:rect l="0" t="0" r="0" b="0"/>
              <a:pathLst>
                <a:path w="333376" h="1734552">
                  <a:moveTo>
                    <a:pt x="0" y="9133"/>
                  </a:moveTo>
                  <a:lnTo>
                    <a:pt x="0" y="9133"/>
                  </a:lnTo>
                  <a:lnTo>
                    <a:pt x="0" y="932"/>
                  </a:lnTo>
                  <a:lnTo>
                    <a:pt x="1058" y="491"/>
                  </a:lnTo>
                  <a:lnTo>
                    <a:pt x="5056" y="0"/>
                  </a:lnTo>
                  <a:lnTo>
                    <a:pt x="7604" y="1986"/>
                  </a:lnTo>
                  <a:lnTo>
                    <a:pt x="42562" y="49597"/>
                  </a:lnTo>
                  <a:lnTo>
                    <a:pt x="68138" y="90113"/>
                  </a:lnTo>
                  <a:lnTo>
                    <a:pt x="97421" y="133040"/>
                  </a:lnTo>
                  <a:lnTo>
                    <a:pt x="122351" y="174022"/>
                  </a:lnTo>
                  <a:lnTo>
                    <a:pt x="144151" y="217387"/>
                  </a:lnTo>
                  <a:lnTo>
                    <a:pt x="163471" y="256527"/>
                  </a:lnTo>
                  <a:lnTo>
                    <a:pt x="185082" y="295891"/>
                  </a:lnTo>
                  <a:lnTo>
                    <a:pt x="206912" y="343334"/>
                  </a:lnTo>
                  <a:lnTo>
                    <a:pt x="221116" y="380853"/>
                  </a:lnTo>
                  <a:lnTo>
                    <a:pt x="238730" y="421603"/>
                  </a:lnTo>
                  <a:lnTo>
                    <a:pt x="254532" y="464368"/>
                  </a:lnTo>
                  <a:lnTo>
                    <a:pt x="268739" y="506673"/>
                  </a:lnTo>
                  <a:lnTo>
                    <a:pt x="283532" y="549900"/>
                  </a:lnTo>
                  <a:lnTo>
                    <a:pt x="294618" y="592341"/>
                  </a:lnTo>
                  <a:lnTo>
                    <a:pt x="304605" y="638430"/>
                  </a:lnTo>
                  <a:lnTo>
                    <a:pt x="314268" y="685600"/>
                  </a:lnTo>
                  <a:lnTo>
                    <a:pt x="321011" y="733090"/>
                  </a:lnTo>
                  <a:lnTo>
                    <a:pt x="325831" y="780675"/>
                  </a:lnTo>
                  <a:lnTo>
                    <a:pt x="331139" y="828288"/>
                  </a:lnTo>
                  <a:lnTo>
                    <a:pt x="332713" y="875910"/>
                  </a:lnTo>
                  <a:lnTo>
                    <a:pt x="333081" y="908717"/>
                  </a:lnTo>
                  <a:lnTo>
                    <a:pt x="333244" y="944465"/>
                  </a:lnTo>
                  <a:lnTo>
                    <a:pt x="333317" y="978697"/>
                  </a:lnTo>
                  <a:lnTo>
                    <a:pt x="333349" y="1011550"/>
                  </a:lnTo>
                  <a:lnTo>
                    <a:pt x="333364" y="1043790"/>
                  </a:lnTo>
                  <a:lnTo>
                    <a:pt x="333370" y="1075758"/>
                  </a:lnTo>
                  <a:lnTo>
                    <a:pt x="333373" y="1107605"/>
                  </a:lnTo>
                  <a:lnTo>
                    <a:pt x="333375" y="1139399"/>
                  </a:lnTo>
                  <a:lnTo>
                    <a:pt x="333375" y="1171168"/>
                  </a:lnTo>
                  <a:lnTo>
                    <a:pt x="333375" y="1202926"/>
                  </a:lnTo>
                  <a:lnTo>
                    <a:pt x="333375" y="1234680"/>
                  </a:lnTo>
                  <a:lnTo>
                    <a:pt x="330553" y="1266432"/>
                  </a:lnTo>
                  <a:lnTo>
                    <a:pt x="325836" y="1311235"/>
                  </a:lnTo>
                  <a:lnTo>
                    <a:pt x="321616" y="1354144"/>
                  </a:lnTo>
                  <a:lnTo>
                    <a:pt x="316485" y="1397549"/>
                  </a:lnTo>
                  <a:lnTo>
                    <a:pt x="312143" y="1437221"/>
                  </a:lnTo>
                  <a:lnTo>
                    <a:pt x="304153" y="1475787"/>
                  </a:lnTo>
                  <a:lnTo>
                    <a:pt x="292261" y="1514024"/>
                  </a:lnTo>
                  <a:lnTo>
                    <a:pt x="274336" y="1559815"/>
                  </a:lnTo>
                  <a:lnTo>
                    <a:pt x="260604" y="1599434"/>
                  </a:lnTo>
                  <a:lnTo>
                    <a:pt x="242056" y="1643479"/>
                  </a:lnTo>
                  <a:lnTo>
                    <a:pt x="220240" y="1681539"/>
                  </a:lnTo>
                  <a:lnTo>
                    <a:pt x="183899" y="1729149"/>
                  </a:lnTo>
                  <a:lnTo>
                    <a:pt x="179750" y="1733660"/>
                  </a:lnTo>
                  <a:lnTo>
                    <a:pt x="175925" y="1734551"/>
                  </a:lnTo>
                  <a:lnTo>
                    <a:pt x="161925" y="1723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42">
              <a:extLst>
                <a:ext uri="{FF2B5EF4-FFF2-40B4-BE49-F238E27FC236}">
                  <a16:creationId xmlns:a16="http://schemas.microsoft.com/office/drawing/2014/main" id="{6775C8F9-681C-C20B-54DE-5FF6339F2643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467350" y="2714663"/>
              <a:ext cx="276226" cy="138608"/>
            </a:xfrm>
            <a:custGeom>
              <a:avLst/>
              <a:gdLst/>
              <a:ahLst/>
              <a:cxnLst/>
              <a:rect l="0" t="0" r="0" b="0"/>
              <a:pathLst>
                <a:path w="276226" h="138608">
                  <a:moveTo>
                    <a:pt x="0" y="47587"/>
                  </a:moveTo>
                  <a:lnTo>
                    <a:pt x="0" y="47587"/>
                  </a:lnTo>
                  <a:lnTo>
                    <a:pt x="0" y="30253"/>
                  </a:lnTo>
                  <a:lnTo>
                    <a:pt x="5056" y="23989"/>
                  </a:lnTo>
                  <a:lnTo>
                    <a:pt x="35579" y="3289"/>
                  </a:lnTo>
                  <a:lnTo>
                    <a:pt x="44644" y="948"/>
                  </a:lnTo>
                  <a:lnTo>
                    <a:pt x="61656" y="0"/>
                  </a:lnTo>
                  <a:lnTo>
                    <a:pt x="63329" y="1046"/>
                  </a:lnTo>
                  <a:lnTo>
                    <a:pt x="64445" y="2801"/>
                  </a:lnTo>
                  <a:lnTo>
                    <a:pt x="65188" y="5030"/>
                  </a:lnTo>
                  <a:lnTo>
                    <a:pt x="57680" y="47908"/>
                  </a:lnTo>
                  <a:lnTo>
                    <a:pt x="57503" y="54152"/>
                  </a:lnTo>
                  <a:lnTo>
                    <a:pt x="40779" y="95200"/>
                  </a:lnTo>
                  <a:lnTo>
                    <a:pt x="33646" y="103321"/>
                  </a:lnTo>
                  <a:lnTo>
                    <a:pt x="24479" y="111516"/>
                  </a:lnTo>
                  <a:lnTo>
                    <a:pt x="10171" y="132338"/>
                  </a:lnTo>
                  <a:lnTo>
                    <a:pt x="9653" y="138607"/>
                  </a:lnTo>
                  <a:lnTo>
                    <a:pt x="9581" y="136371"/>
                  </a:lnTo>
                  <a:lnTo>
                    <a:pt x="11680" y="135351"/>
                  </a:lnTo>
                  <a:lnTo>
                    <a:pt x="58484" y="123070"/>
                  </a:lnTo>
                  <a:lnTo>
                    <a:pt x="90458" y="116002"/>
                  </a:lnTo>
                  <a:lnTo>
                    <a:pt x="136796" y="111669"/>
                  </a:lnTo>
                  <a:lnTo>
                    <a:pt x="179774" y="106106"/>
                  </a:lnTo>
                  <a:lnTo>
                    <a:pt x="223267" y="105008"/>
                  </a:lnTo>
                  <a:lnTo>
                    <a:pt x="276225" y="104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2" name="SMARTInkShape-143">
            <a:extLst>
              <a:ext uri="{FF2B5EF4-FFF2-40B4-BE49-F238E27FC236}">
                <a16:creationId xmlns:a16="http://schemas.microsoft.com/office/drawing/2014/main" id="{7575E4DF-E78A-0256-7B05-4A18DA55A11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029726" y="3286682"/>
            <a:ext cx="390000" cy="274526"/>
          </a:xfrm>
          <a:custGeom>
            <a:avLst/>
            <a:gdLst/>
            <a:ahLst/>
            <a:cxnLst/>
            <a:rect l="0" t="0" r="0" b="0"/>
            <a:pathLst>
              <a:path w="390000" h="274526">
                <a:moveTo>
                  <a:pt x="18524" y="142318"/>
                </a:moveTo>
                <a:lnTo>
                  <a:pt x="18524" y="142318"/>
                </a:lnTo>
                <a:lnTo>
                  <a:pt x="18524" y="132205"/>
                </a:lnTo>
                <a:lnTo>
                  <a:pt x="21346" y="124418"/>
                </a:lnTo>
                <a:lnTo>
                  <a:pt x="23580" y="120859"/>
                </a:lnTo>
                <a:lnTo>
                  <a:pt x="36838" y="110795"/>
                </a:lnTo>
                <a:lnTo>
                  <a:pt x="72446" y="89415"/>
                </a:lnTo>
                <a:lnTo>
                  <a:pt x="100094" y="85540"/>
                </a:lnTo>
                <a:lnTo>
                  <a:pt x="106988" y="85333"/>
                </a:lnTo>
                <a:lnTo>
                  <a:pt x="109250" y="88453"/>
                </a:lnTo>
                <a:lnTo>
                  <a:pt x="119923" y="133917"/>
                </a:lnTo>
                <a:lnTo>
                  <a:pt x="121240" y="161701"/>
                </a:lnTo>
                <a:lnTo>
                  <a:pt x="113510" y="205455"/>
                </a:lnTo>
                <a:lnTo>
                  <a:pt x="105347" y="228759"/>
                </a:lnTo>
                <a:lnTo>
                  <a:pt x="83213" y="262644"/>
                </a:lnTo>
                <a:lnTo>
                  <a:pt x="78584" y="266985"/>
                </a:lnTo>
                <a:lnTo>
                  <a:pt x="67796" y="271809"/>
                </a:lnTo>
                <a:lnTo>
                  <a:pt x="54878" y="274525"/>
                </a:lnTo>
                <a:lnTo>
                  <a:pt x="39291" y="270273"/>
                </a:lnTo>
                <a:lnTo>
                  <a:pt x="30224" y="262334"/>
                </a:lnTo>
                <a:lnTo>
                  <a:pt x="23724" y="252809"/>
                </a:lnTo>
                <a:lnTo>
                  <a:pt x="16729" y="238070"/>
                </a:lnTo>
                <a:lnTo>
                  <a:pt x="5469" y="219911"/>
                </a:lnTo>
                <a:lnTo>
                  <a:pt x="1250" y="202115"/>
                </a:lnTo>
                <a:lnTo>
                  <a:pt x="0" y="183437"/>
                </a:lnTo>
                <a:lnTo>
                  <a:pt x="883" y="179255"/>
                </a:lnTo>
                <a:lnTo>
                  <a:pt x="2530" y="176468"/>
                </a:lnTo>
                <a:lnTo>
                  <a:pt x="4686" y="174609"/>
                </a:lnTo>
                <a:lnTo>
                  <a:pt x="21614" y="129938"/>
                </a:lnTo>
                <a:lnTo>
                  <a:pt x="44535" y="86485"/>
                </a:lnTo>
                <a:lnTo>
                  <a:pt x="74932" y="50503"/>
                </a:lnTo>
                <a:lnTo>
                  <a:pt x="115348" y="24791"/>
                </a:lnTo>
                <a:lnTo>
                  <a:pt x="152146" y="12133"/>
                </a:lnTo>
                <a:lnTo>
                  <a:pt x="194535" y="2263"/>
                </a:lnTo>
                <a:lnTo>
                  <a:pt x="239088" y="0"/>
                </a:lnTo>
                <a:lnTo>
                  <a:pt x="278374" y="4664"/>
                </a:lnTo>
                <a:lnTo>
                  <a:pt x="316826" y="7692"/>
                </a:lnTo>
                <a:lnTo>
                  <a:pt x="359731" y="16339"/>
                </a:lnTo>
                <a:lnTo>
                  <a:pt x="372313" y="18594"/>
                </a:lnTo>
                <a:lnTo>
                  <a:pt x="389999" y="280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01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Suppose that a quality control manager at Argon Chemical Company wishes to measure the average amount of cleaning fluid the company is placing in their </a:t>
            </a:r>
            <a:r>
              <a:rPr lang="en-US" dirty="0">
                <a:solidFill>
                  <a:srgbClr val="0000FF"/>
                </a:solidFill>
              </a:rPr>
              <a:t>12</a:t>
            </a:r>
            <a:r>
              <a:rPr lang="en-US" dirty="0"/>
              <a:t> ounce bottles. From previous studies, they believe their population standard deviation to be </a:t>
            </a:r>
            <a:r>
              <a:rPr lang="en-US" dirty="0">
                <a:solidFill>
                  <a:srgbClr val="0000FF"/>
                </a:solidFill>
              </a:rPr>
              <a:t>0.3</a:t>
            </a:r>
            <a:r>
              <a:rPr lang="en-US" dirty="0"/>
              <a:t> ounces. How large a sample must be taken in order to be </a:t>
            </a:r>
            <a:r>
              <a:rPr lang="en-US" dirty="0">
                <a:solidFill>
                  <a:srgbClr val="0000FF"/>
                </a:solidFill>
              </a:rPr>
              <a:t>95</a:t>
            </a:r>
            <a:r>
              <a:rPr lang="en-US" dirty="0"/>
              <a:t>% confident of estimating the mean cleaning fluid in a </a:t>
            </a:r>
            <a:r>
              <a:rPr lang="en-US" dirty="0">
                <a:solidFill>
                  <a:srgbClr val="0000FF"/>
                </a:solidFill>
              </a:rPr>
              <a:t>12</a:t>
            </a:r>
            <a:r>
              <a:rPr lang="en-US" dirty="0"/>
              <a:t> ounce bottle to within </a:t>
            </a:r>
            <a:r>
              <a:rPr lang="en-US" dirty="0">
                <a:solidFill>
                  <a:srgbClr val="0000FF"/>
                </a:solidFill>
              </a:rPr>
              <a:t>0.05</a:t>
            </a:r>
            <a:r>
              <a:rPr lang="en-US" dirty="0"/>
              <a:t> ounces?</a:t>
            </a:r>
          </a:p>
          <a:p>
            <a:r>
              <a:rPr lang="en-US" b="1" dirty="0"/>
              <a:t>Solution</a:t>
            </a:r>
          </a:p>
          <a:p>
            <a:endParaRPr lang="en-US" dirty="0"/>
          </a:p>
        </p:txBody>
      </p:sp>
      <p:grpSp>
        <p:nvGrpSpPr>
          <p:cNvPr id="122" name="SMARTInkShape-Group65">
            <a:extLst>
              <a:ext uri="{FF2B5EF4-FFF2-40B4-BE49-F238E27FC236}">
                <a16:creationId xmlns:a16="http://schemas.microsoft.com/office/drawing/2014/main" id="{E6A38730-F07D-C3A7-173B-051C55486CD2}"/>
              </a:ext>
            </a:extLst>
          </p:cNvPr>
          <p:cNvGrpSpPr/>
          <p:nvPr/>
        </p:nvGrpSpPr>
        <p:grpSpPr>
          <a:xfrm>
            <a:off x="7243382" y="6467479"/>
            <a:ext cx="371389" cy="228597"/>
            <a:chOff x="7243382" y="6467479"/>
            <a:chExt cx="371389" cy="228597"/>
          </a:xfrm>
        </p:grpSpPr>
        <p:sp>
          <p:nvSpPr>
            <p:cNvPr id="119" name="SMARTInkShape-260">
              <a:extLst>
                <a:ext uri="{FF2B5EF4-FFF2-40B4-BE49-F238E27FC236}">
                  <a16:creationId xmlns:a16="http://schemas.microsoft.com/office/drawing/2014/main" id="{C3CACBAC-35D5-F0F0-EF3C-6B60E2557070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7243382" y="6506199"/>
              <a:ext cx="176594" cy="121163"/>
            </a:xfrm>
            <a:custGeom>
              <a:avLst/>
              <a:gdLst/>
              <a:ahLst/>
              <a:cxnLst/>
              <a:rect l="0" t="0" r="0" b="0"/>
              <a:pathLst>
                <a:path w="176594" h="121163">
                  <a:moveTo>
                    <a:pt x="24193" y="27951"/>
                  </a:moveTo>
                  <a:lnTo>
                    <a:pt x="24193" y="27951"/>
                  </a:lnTo>
                  <a:lnTo>
                    <a:pt x="24193" y="17838"/>
                  </a:lnTo>
                  <a:lnTo>
                    <a:pt x="27015" y="10051"/>
                  </a:lnTo>
                  <a:lnTo>
                    <a:pt x="32394" y="1484"/>
                  </a:lnTo>
                  <a:lnTo>
                    <a:pt x="31778" y="781"/>
                  </a:lnTo>
                  <a:lnTo>
                    <a:pt x="28269" y="0"/>
                  </a:lnTo>
                  <a:lnTo>
                    <a:pt x="26910" y="850"/>
                  </a:lnTo>
                  <a:lnTo>
                    <a:pt x="26005" y="2476"/>
                  </a:lnTo>
                  <a:lnTo>
                    <a:pt x="9075" y="46632"/>
                  </a:lnTo>
                  <a:lnTo>
                    <a:pt x="0" y="79415"/>
                  </a:lnTo>
                  <a:lnTo>
                    <a:pt x="4257" y="105532"/>
                  </a:lnTo>
                  <a:lnTo>
                    <a:pt x="7727" y="109305"/>
                  </a:lnTo>
                  <a:lnTo>
                    <a:pt x="25665" y="118613"/>
                  </a:lnTo>
                  <a:lnTo>
                    <a:pt x="34725" y="121162"/>
                  </a:lnTo>
                  <a:lnTo>
                    <a:pt x="38622" y="120783"/>
                  </a:lnTo>
                  <a:lnTo>
                    <a:pt x="45775" y="117540"/>
                  </a:lnTo>
                  <a:lnTo>
                    <a:pt x="55753" y="104708"/>
                  </a:lnTo>
                  <a:lnTo>
                    <a:pt x="72399" y="60644"/>
                  </a:lnTo>
                  <a:lnTo>
                    <a:pt x="77367" y="50948"/>
                  </a:lnTo>
                  <a:lnTo>
                    <a:pt x="81224" y="34647"/>
                  </a:lnTo>
                  <a:lnTo>
                    <a:pt x="88650" y="19121"/>
                  </a:lnTo>
                  <a:lnTo>
                    <a:pt x="90739" y="1298"/>
                  </a:lnTo>
                  <a:lnTo>
                    <a:pt x="90866" y="45616"/>
                  </a:lnTo>
                  <a:lnTo>
                    <a:pt x="91926" y="86817"/>
                  </a:lnTo>
                  <a:lnTo>
                    <a:pt x="95924" y="95741"/>
                  </a:lnTo>
                  <a:lnTo>
                    <a:pt x="104125" y="106715"/>
                  </a:lnTo>
                  <a:lnTo>
                    <a:pt x="112988" y="110582"/>
                  </a:lnTo>
                  <a:lnTo>
                    <a:pt x="118314" y="111614"/>
                  </a:lnTo>
                  <a:lnTo>
                    <a:pt x="122924" y="110184"/>
                  </a:lnTo>
                  <a:lnTo>
                    <a:pt x="176593" y="6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61">
              <a:extLst>
                <a:ext uri="{FF2B5EF4-FFF2-40B4-BE49-F238E27FC236}">
                  <a16:creationId xmlns:a16="http://schemas.microsoft.com/office/drawing/2014/main" id="{6ECAA70F-387D-5DBC-5743-DF3395336329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448550" y="6496050"/>
              <a:ext cx="47626" cy="200026"/>
            </a:xfrm>
            <a:custGeom>
              <a:avLst/>
              <a:gdLst/>
              <a:ahLst/>
              <a:cxnLst/>
              <a:rect l="0" t="0" r="0" b="0"/>
              <a:pathLst>
                <a:path w="47626" h="200026">
                  <a:moveTo>
                    <a:pt x="47625" y="0"/>
                  </a:moveTo>
                  <a:lnTo>
                    <a:pt x="47625" y="0"/>
                  </a:lnTo>
                  <a:lnTo>
                    <a:pt x="44803" y="40434"/>
                  </a:lnTo>
                  <a:lnTo>
                    <a:pt x="32437" y="84974"/>
                  </a:lnTo>
                  <a:lnTo>
                    <a:pt x="22368" y="126656"/>
                  </a:lnTo>
                  <a:lnTo>
                    <a:pt x="14430" y="158704"/>
                  </a:lnTo>
                  <a:lnTo>
                    <a:pt x="0" y="2000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62">
              <a:extLst>
                <a:ext uri="{FF2B5EF4-FFF2-40B4-BE49-F238E27FC236}">
                  <a16:creationId xmlns:a16="http://schemas.microsoft.com/office/drawing/2014/main" id="{CE21D249-114E-9427-49E6-CE8071B5C985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477125" y="6467479"/>
              <a:ext cx="137646" cy="85547"/>
            </a:xfrm>
            <a:custGeom>
              <a:avLst/>
              <a:gdLst/>
              <a:ahLst/>
              <a:cxnLst/>
              <a:rect l="0" t="0" r="0" b="0"/>
              <a:pathLst>
                <a:path w="137646" h="85547">
                  <a:moveTo>
                    <a:pt x="9525" y="47621"/>
                  </a:moveTo>
                  <a:lnTo>
                    <a:pt x="9525" y="47621"/>
                  </a:lnTo>
                  <a:lnTo>
                    <a:pt x="24713" y="31374"/>
                  </a:lnTo>
                  <a:lnTo>
                    <a:pt x="26859" y="25231"/>
                  </a:lnTo>
                  <a:lnTo>
                    <a:pt x="33456" y="18973"/>
                  </a:lnTo>
                  <a:lnTo>
                    <a:pt x="54940" y="6331"/>
                  </a:lnTo>
                  <a:lnTo>
                    <a:pt x="82047" y="552"/>
                  </a:lnTo>
                  <a:lnTo>
                    <a:pt x="122551" y="0"/>
                  </a:lnTo>
                  <a:lnTo>
                    <a:pt x="126151" y="2116"/>
                  </a:lnTo>
                  <a:lnTo>
                    <a:pt x="128550" y="5642"/>
                  </a:lnTo>
                  <a:lnTo>
                    <a:pt x="137458" y="36624"/>
                  </a:lnTo>
                  <a:lnTo>
                    <a:pt x="137645" y="50848"/>
                  </a:lnTo>
                  <a:lnTo>
                    <a:pt x="136214" y="56122"/>
                  </a:lnTo>
                  <a:lnTo>
                    <a:pt x="128978" y="64805"/>
                  </a:lnTo>
                  <a:lnTo>
                    <a:pt x="107086" y="79002"/>
                  </a:lnTo>
                  <a:lnTo>
                    <a:pt x="88645" y="83730"/>
                  </a:lnTo>
                  <a:lnTo>
                    <a:pt x="58979" y="85546"/>
                  </a:lnTo>
                  <a:lnTo>
                    <a:pt x="17012" y="76778"/>
                  </a:lnTo>
                  <a:lnTo>
                    <a:pt x="0" y="76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66">
            <a:extLst>
              <a:ext uri="{FF2B5EF4-FFF2-40B4-BE49-F238E27FC236}">
                <a16:creationId xmlns:a16="http://schemas.microsoft.com/office/drawing/2014/main" id="{411CD64D-7925-9621-10E5-F712CC7464E2}"/>
              </a:ext>
            </a:extLst>
          </p:cNvPr>
          <p:cNvGrpSpPr/>
          <p:nvPr/>
        </p:nvGrpSpPr>
        <p:grpSpPr>
          <a:xfrm>
            <a:off x="6134100" y="6372225"/>
            <a:ext cx="752476" cy="312718"/>
            <a:chOff x="6134100" y="6372225"/>
            <a:chExt cx="752476" cy="312718"/>
          </a:xfrm>
        </p:grpSpPr>
        <p:sp>
          <p:nvSpPr>
            <p:cNvPr id="123" name="SMARTInkShape-263">
              <a:extLst>
                <a:ext uri="{FF2B5EF4-FFF2-40B4-BE49-F238E27FC236}">
                  <a16:creationId xmlns:a16="http://schemas.microsoft.com/office/drawing/2014/main" id="{699C0BE0-1DBF-8A72-168B-3C453C401161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6134100" y="6534150"/>
              <a:ext cx="133351" cy="150793"/>
            </a:xfrm>
            <a:custGeom>
              <a:avLst/>
              <a:gdLst/>
              <a:ahLst/>
              <a:cxnLst/>
              <a:rect l="0" t="0" r="0" b="0"/>
              <a:pathLst>
                <a:path w="133351" h="150793">
                  <a:moveTo>
                    <a:pt x="0" y="0"/>
                  </a:moveTo>
                  <a:lnTo>
                    <a:pt x="0" y="0"/>
                  </a:lnTo>
                  <a:lnTo>
                    <a:pt x="8662" y="7604"/>
                  </a:lnTo>
                  <a:lnTo>
                    <a:pt x="23851" y="18363"/>
                  </a:lnTo>
                  <a:lnTo>
                    <a:pt x="49132" y="53257"/>
                  </a:lnTo>
                  <a:lnTo>
                    <a:pt x="62168" y="99421"/>
                  </a:lnTo>
                  <a:lnTo>
                    <a:pt x="61553" y="103322"/>
                  </a:lnTo>
                  <a:lnTo>
                    <a:pt x="58454" y="113870"/>
                  </a:lnTo>
                  <a:lnTo>
                    <a:pt x="56671" y="121517"/>
                  </a:lnTo>
                  <a:lnTo>
                    <a:pt x="52351" y="131973"/>
                  </a:lnTo>
                  <a:lnTo>
                    <a:pt x="49718" y="135606"/>
                  </a:lnTo>
                  <a:lnTo>
                    <a:pt x="30415" y="150792"/>
                  </a:lnTo>
                  <a:lnTo>
                    <a:pt x="28742" y="150270"/>
                  </a:lnTo>
                  <a:lnTo>
                    <a:pt x="20535" y="144057"/>
                  </a:lnTo>
                  <a:lnTo>
                    <a:pt x="19181" y="103207"/>
                  </a:lnTo>
                  <a:lnTo>
                    <a:pt x="29202" y="75736"/>
                  </a:lnTo>
                  <a:lnTo>
                    <a:pt x="58777" y="37323"/>
                  </a:lnTo>
                  <a:lnTo>
                    <a:pt x="79504" y="26111"/>
                  </a:lnTo>
                  <a:lnTo>
                    <a:pt x="95641" y="21142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64">
              <a:extLst>
                <a:ext uri="{FF2B5EF4-FFF2-40B4-BE49-F238E27FC236}">
                  <a16:creationId xmlns:a16="http://schemas.microsoft.com/office/drawing/2014/main" id="{989D00E9-B30C-C0EF-D1DE-386A986C3EB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6297975" y="6534150"/>
              <a:ext cx="62320" cy="111445"/>
            </a:xfrm>
            <a:custGeom>
              <a:avLst/>
              <a:gdLst/>
              <a:ahLst/>
              <a:cxnLst/>
              <a:rect l="0" t="0" r="0" b="0"/>
              <a:pathLst>
                <a:path w="62320" h="111445">
                  <a:moveTo>
                    <a:pt x="36150" y="47625"/>
                  </a:moveTo>
                  <a:lnTo>
                    <a:pt x="36150" y="47625"/>
                  </a:lnTo>
                  <a:lnTo>
                    <a:pt x="41206" y="47625"/>
                  </a:lnTo>
                  <a:lnTo>
                    <a:pt x="42695" y="46567"/>
                  </a:lnTo>
                  <a:lnTo>
                    <a:pt x="43689" y="44803"/>
                  </a:lnTo>
                  <a:lnTo>
                    <a:pt x="45282" y="34368"/>
                  </a:lnTo>
                  <a:lnTo>
                    <a:pt x="44355" y="32437"/>
                  </a:lnTo>
                  <a:lnTo>
                    <a:pt x="42678" y="31150"/>
                  </a:lnTo>
                  <a:lnTo>
                    <a:pt x="40502" y="30292"/>
                  </a:lnTo>
                  <a:lnTo>
                    <a:pt x="39051" y="28662"/>
                  </a:lnTo>
                  <a:lnTo>
                    <a:pt x="36533" y="20524"/>
                  </a:lnTo>
                  <a:lnTo>
                    <a:pt x="36263" y="14431"/>
                  </a:lnTo>
                  <a:lnTo>
                    <a:pt x="34109" y="12795"/>
                  </a:lnTo>
                  <a:lnTo>
                    <a:pt x="26071" y="10979"/>
                  </a:lnTo>
                  <a:lnTo>
                    <a:pt x="22022" y="12611"/>
                  </a:lnTo>
                  <a:lnTo>
                    <a:pt x="14701" y="20069"/>
                  </a:lnTo>
                  <a:lnTo>
                    <a:pt x="4631" y="41225"/>
                  </a:lnTo>
                  <a:lnTo>
                    <a:pt x="0" y="62544"/>
                  </a:lnTo>
                  <a:lnTo>
                    <a:pt x="4561" y="78598"/>
                  </a:lnTo>
                  <a:lnTo>
                    <a:pt x="13644" y="94199"/>
                  </a:lnTo>
                  <a:lnTo>
                    <a:pt x="24736" y="104660"/>
                  </a:lnTo>
                  <a:lnTo>
                    <a:pt x="36722" y="110016"/>
                  </a:lnTo>
                  <a:lnTo>
                    <a:pt x="42881" y="111444"/>
                  </a:lnTo>
                  <a:lnTo>
                    <a:pt x="48045" y="111337"/>
                  </a:lnTo>
                  <a:lnTo>
                    <a:pt x="56606" y="108398"/>
                  </a:lnTo>
                  <a:lnTo>
                    <a:pt x="59313" y="104015"/>
                  </a:lnTo>
                  <a:lnTo>
                    <a:pt x="62319" y="90679"/>
                  </a:lnTo>
                  <a:lnTo>
                    <a:pt x="60833" y="76991"/>
                  </a:lnTo>
                  <a:lnTo>
                    <a:pt x="47279" y="36950"/>
                  </a:lnTo>
                  <a:lnTo>
                    <a:pt x="26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65">
              <a:extLst>
                <a:ext uri="{FF2B5EF4-FFF2-40B4-BE49-F238E27FC236}">
                  <a16:creationId xmlns:a16="http://schemas.microsoft.com/office/drawing/2014/main" id="{22518B05-04EA-53DA-A14F-B2ED05F25D86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6410749" y="6543675"/>
              <a:ext cx="94827" cy="132592"/>
            </a:xfrm>
            <a:custGeom>
              <a:avLst/>
              <a:gdLst/>
              <a:ahLst/>
              <a:cxnLst/>
              <a:rect l="0" t="0" r="0" b="0"/>
              <a:pathLst>
                <a:path w="94827" h="132592">
                  <a:moveTo>
                    <a:pt x="9101" y="28575"/>
                  </a:moveTo>
                  <a:lnTo>
                    <a:pt x="9101" y="28575"/>
                  </a:lnTo>
                  <a:lnTo>
                    <a:pt x="9101" y="23519"/>
                  </a:lnTo>
                  <a:lnTo>
                    <a:pt x="11923" y="18214"/>
                  </a:lnTo>
                  <a:lnTo>
                    <a:pt x="17302" y="11242"/>
                  </a:lnTo>
                  <a:lnTo>
                    <a:pt x="16685" y="10670"/>
                  </a:lnTo>
                  <a:lnTo>
                    <a:pt x="13177" y="10033"/>
                  </a:lnTo>
                  <a:lnTo>
                    <a:pt x="11818" y="11981"/>
                  </a:lnTo>
                  <a:lnTo>
                    <a:pt x="1720" y="55680"/>
                  </a:lnTo>
                  <a:lnTo>
                    <a:pt x="0" y="87315"/>
                  </a:lnTo>
                  <a:lnTo>
                    <a:pt x="5409" y="102660"/>
                  </a:lnTo>
                  <a:lnTo>
                    <a:pt x="14868" y="115477"/>
                  </a:lnTo>
                  <a:lnTo>
                    <a:pt x="31036" y="127584"/>
                  </a:lnTo>
                  <a:lnTo>
                    <a:pt x="42999" y="131642"/>
                  </a:lnTo>
                  <a:lnTo>
                    <a:pt x="49919" y="132591"/>
                  </a:lnTo>
                  <a:lnTo>
                    <a:pt x="53247" y="130727"/>
                  </a:lnTo>
                  <a:lnTo>
                    <a:pt x="59766" y="123012"/>
                  </a:lnTo>
                  <a:lnTo>
                    <a:pt x="71516" y="94266"/>
                  </a:lnTo>
                  <a:lnTo>
                    <a:pt x="78349" y="50576"/>
                  </a:lnTo>
                  <a:lnTo>
                    <a:pt x="82212" y="41528"/>
                  </a:lnTo>
                  <a:lnTo>
                    <a:pt x="85445" y="25593"/>
                  </a:lnTo>
                  <a:lnTo>
                    <a:pt x="94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66">
              <a:extLst>
                <a:ext uri="{FF2B5EF4-FFF2-40B4-BE49-F238E27FC236}">
                  <a16:creationId xmlns:a16="http://schemas.microsoft.com/office/drawing/2014/main" id="{141AB8ED-12C4-388C-4F75-A2A0C74F900E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6581775" y="6544460"/>
              <a:ext cx="113813" cy="103775"/>
            </a:xfrm>
            <a:custGeom>
              <a:avLst/>
              <a:gdLst/>
              <a:ahLst/>
              <a:cxnLst/>
              <a:rect l="0" t="0" r="0" b="0"/>
              <a:pathLst>
                <a:path w="113813" h="103775">
                  <a:moveTo>
                    <a:pt x="0" y="18265"/>
                  </a:moveTo>
                  <a:lnTo>
                    <a:pt x="0" y="18265"/>
                  </a:lnTo>
                  <a:lnTo>
                    <a:pt x="5056" y="8152"/>
                  </a:lnTo>
                  <a:lnTo>
                    <a:pt x="7604" y="5173"/>
                  </a:lnTo>
                  <a:lnTo>
                    <a:pt x="13257" y="1863"/>
                  </a:lnTo>
                  <a:lnTo>
                    <a:pt x="22390" y="0"/>
                  </a:lnTo>
                  <a:lnTo>
                    <a:pt x="28649" y="2386"/>
                  </a:lnTo>
                  <a:lnTo>
                    <a:pt x="31799" y="4504"/>
                  </a:lnTo>
                  <a:lnTo>
                    <a:pt x="33899" y="8032"/>
                  </a:lnTo>
                  <a:lnTo>
                    <a:pt x="36855" y="24171"/>
                  </a:lnTo>
                  <a:lnTo>
                    <a:pt x="36672" y="47531"/>
                  </a:lnTo>
                  <a:lnTo>
                    <a:pt x="32503" y="68329"/>
                  </a:lnTo>
                  <a:lnTo>
                    <a:pt x="34913" y="86838"/>
                  </a:lnTo>
                  <a:lnTo>
                    <a:pt x="31982" y="98438"/>
                  </a:lnTo>
                  <a:lnTo>
                    <a:pt x="32963" y="100289"/>
                  </a:lnTo>
                  <a:lnTo>
                    <a:pt x="37799" y="103774"/>
                  </a:lnTo>
                  <a:lnTo>
                    <a:pt x="40883" y="80417"/>
                  </a:lnTo>
                  <a:lnTo>
                    <a:pt x="46745" y="64938"/>
                  </a:lnTo>
                  <a:lnTo>
                    <a:pt x="86045" y="18394"/>
                  </a:lnTo>
                  <a:lnTo>
                    <a:pt x="96451" y="8798"/>
                  </a:lnTo>
                  <a:lnTo>
                    <a:pt x="99226" y="7721"/>
                  </a:lnTo>
                  <a:lnTo>
                    <a:pt x="101075" y="8060"/>
                  </a:lnTo>
                  <a:lnTo>
                    <a:pt x="108735" y="13595"/>
                  </a:lnTo>
                  <a:lnTo>
                    <a:pt x="111827" y="24656"/>
                  </a:lnTo>
                  <a:lnTo>
                    <a:pt x="113812" y="52571"/>
                  </a:lnTo>
                  <a:lnTo>
                    <a:pt x="111261" y="62793"/>
                  </a:lnTo>
                  <a:lnTo>
                    <a:pt x="104775" y="84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67">
              <a:extLst>
                <a:ext uri="{FF2B5EF4-FFF2-40B4-BE49-F238E27FC236}">
                  <a16:creationId xmlns:a16="http://schemas.microsoft.com/office/drawing/2014/main" id="{76ABCBCA-4DE8-82F4-9817-541F20CE08C5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793330" y="6372225"/>
              <a:ext cx="93246" cy="279289"/>
            </a:xfrm>
            <a:custGeom>
              <a:avLst/>
              <a:gdLst/>
              <a:ahLst/>
              <a:cxnLst/>
              <a:rect l="0" t="0" r="0" b="0"/>
              <a:pathLst>
                <a:path w="93246" h="279289">
                  <a:moveTo>
                    <a:pt x="64670" y="209550"/>
                  </a:moveTo>
                  <a:lnTo>
                    <a:pt x="64670" y="209550"/>
                  </a:lnTo>
                  <a:lnTo>
                    <a:pt x="64670" y="201350"/>
                  </a:lnTo>
                  <a:lnTo>
                    <a:pt x="69726" y="195361"/>
                  </a:lnTo>
                  <a:lnTo>
                    <a:pt x="70157" y="193741"/>
                  </a:lnTo>
                  <a:lnTo>
                    <a:pt x="69387" y="192660"/>
                  </a:lnTo>
                  <a:lnTo>
                    <a:pt x="67815" y="191940"/>
                  </a:lnTo>
                  <a:lnTo>
                    <a:pt x="43488" y="190626"/>
                  </a:lnTo>
                  <a:lnTo>
                    <a:pt x="33736" y="196201"/>
                  </a:lnTo>
                  <a:lnTo>
                    <a:pt x="11638" y="216455"/>
                  </a:lnTo>
                  <a:lnTo>
                    <a:pt x="4764" y="227083"/>
                  </a:lnTo>
                  <a:lnTo>
                    <a:pt x="0" y="244966"/>
                  </a:lnTo>
                  <a:lnTo>
                    <a:pt x="1450" y="251153"/>
                  </a:lnTo>
                  <a:lnTo>
                    <a:pt x="16159" y="273468"/>
                  </a:lnTo>
                  <a:lnTo>
                    <a:pt x="19630" y="277561"/>
                  </a:lnTo>
                  <a:lnTo>
                    <a:pt x="23002" y="279233"/>
                  </a:lnTo>
                  <a:lnTo>
                    <a:pt x="26308" y="279288"/>
                  </a:lnTo>
                  <a:lnTo>
                    <a:pt x="42410" y="275570"/>
                  </a:lnTo>
                  <a:lnTo>
                    <a:pt x="58316" y="263020"/>
                  </a:lnTo>
                  <a:lnTo>
                    <a:pt x="61846" y="254129"/>
                  </a:lnTo>
                  <a:lnTo>
                    <a:pt x="64298" y="209815"/>
                  </a:lnTo>
                  <a:lnTo>
                    <a:pt x="64596" y="164172"/>
                  </a:lnTo>
                  <a:lnTo>
                    <a:pt x="64655" y="119212"/>
                  </a:lnTo>
                  <a:lnTo>
                    <a:pt x="71213" y="77169"/>
                  </a:lnTo>
                  <a:lnTo>
                    <a:pt x="76428" y="38292"/>
                  </a:lnTo>
                  <a:lnTo>
                    <a:pt x="83293" y="6153"/>
                  </a:lnTo>
                  <a:lnTo>
                    <a:pt x="84494" y="4102"/>
                  </a:lnTo>
                  <a:lnTo>
                    <a:pt x="86352" y="2734"/>
                  </a:lnTo>
                  <a:lnTo>
                    <a:pt x="932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67">
            <a:extLst>
              <a:ext uri="{FF2B5EF4-FFF2-40B4-BE49-F238E27FC236}">
                <a16:creationId xmlns:a16="http://schemas.microsoft.com/office/drawing/2014/main" id="{635567BA-B132-8041-9A6B-36BF1A43B8BC}"/>
              </a:ext>
            </a:extLst>
          </p:cNvPr>
          <p:cNvGrpSpPr/>
          <p:nvPr/>
        </p:nvGrpSpPr>
        <p:grpSpPr>
          <a:xfrm>
            <a:off x="4905378" y="6105536"/>
            <a:ext cx="884489" cy="619113"/>
            <a:chOff x="4905378" y="6105536"/>
            <a:chExt cx="884489" cy="619113"/>
          </a:xfrm>
        </p:grpSpPr>
        <p:sp>
          <p:nvSpPr>
            <p:cNvPr id="129" name="SMARTInkShape-268">
              <a:extLst>
                <a:ext uri="{FF2B5EF4-FFF2-40B4-BE49-F238E27FC236}">
                  <a16:creationId xmlns:a16="http://schemas.microsoft.com/office/drawing/2014/main" id="{3D70C234-88AF-A64A-3C90-8EE5D9E907B3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5048250" y="6400810"/>
              <a:ext cx="47592" cy="200016"/>
            </a:xfrm>
            <a:custGeom>
              <a:avLst/>
              <a:gdLst/>
              <a:ahLst/>
              <a:cxnLst/>
              <a:rect l="0" t="0" r="0" b="0"/>
              <a:pathLst>
                <a:path w="47592" h="200016">
                  <a:moveTo>
                    <a:pt x="38100" y="9515"/>
                  </a:moveTo>
                  <a:lnTo>
                    <a:pt x="38100" y="9515"/>
                  </a:lnTo>
                  <a:lnTo>
                    <a:pt x="38100" y="4459"/>
                  </a:lnTo>
                  <a:lnTo>
                    <a:pt x="39158" y="2970"/>
                  </a:lnTo>
                  <a:lnTo>
                    <a:pt x="40922" y="1976"/>
                  </a:lnTo>
                  <a:lnTo>
                    <a:pt x="47591" y="0"/>
                  </a:lnTo>
                  <a:lnTo>
                    <a:pt x="34364" y="39763"/>
                  </a:lnTo>
                  <a:lnTo>
                    <a:pt x="25234" y="77273"/>
                  </a:lnTo>
                  <a:lnTo>
                    <a:pt x="13726" y="116660"/>
                  </a:lnTo>
                  <a:lnTo>
                    <a:pt x="7533" y="160188"/>
                  </a:lnTo>
                  <a:lnTo>
                    <a:pt x="0" y="200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69">
              <a:extLst>
                <a:ext uri="{FF2B5EF4-FFF2-40B4-BE49-F238E27FC236}">
                  <a16:creationId xmlns:a16="http://schemas.microsoft.com/office/drawing/2014/main" id="{1385F2B5-1DAC-06C7-7E39-C094F7A8C327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5181600" y="6392520"/>
              <a:ext cx="136347" cy="205022"/>
            </a:xfrm>
            <a:custGeom>
              <a:avLst/>
              <a:gdLst/>
              <a:ahLst/>
              <a:cxnLst/>
              <a:rect l="0" t="0" r="0" b="0"/>
              <a:pathLst>
                <a:path w="136347" h="205022">
                  <a:moveTo>
                    <a:pt x="0" y="36855"/>
                  </a:moveTo>
                  <a:lnTo>
                    <a:pt x="0" y="36855"/>
                  </a:lnTo>
                  <a:lnTo>
                    <a:pt x="5056" y="31799"/>
                  </a:lnTo>
                  <a:lnTo>
                    <a:pt x="7539" y="26494"/>
                  </a:lnTo>
                  <a:lnTo>
                    <a:pt x="8201" y="23598"/>
                  </a:lnTo>
                  <a:lnTo>
                    <a:pt x="14189" y="14465"/>
                  </a:lnTo>
                  <a:lnTo>
                    <a:pt x="32779" y="5057"/>
                  </a:lnTo>
                  <a:lnTo>
                    <a:pt x="60959" y="0"/>
                  </a:lnTo>
                  <a:lnTo>
                    <a:pt x="84737" y="182"/>
                  </a:lnTo>
                  <a:lnTo>
                    <a:pt x="95164" y="3975"/>
                  </a:lnTo>
                  <a:lnTo>
                    <a:pt x="112040" y="17117"/>
                  </a:lnTo>
                  <a:lnTo>
                    <a:pt x="114910" y="22638"/>
                  </a:lnTo>
                  <a:lnTo>
                    <a:pt x="115765" y="28435"/>
                  </a:lnTo>
                  <a:lnTo>
                    <a:pt x="115277" y="34418"/>
                  </a:lnTo>
                  <a:lnTo>
                    <a:pt x="109090" y="46707"/>
                  </a:lnTo>
                  <a:lnTo>
                    <a:pt x="98226" y="59226"/>
                  </a:lnTo>
                  <a:lnTo>
                    <a:pt x="75318" y="76057"/>
                  </a:lnTo>
                  <a:lnTo>
                    <a:pt x="48079" y="88461"/>
                  </a:lnTo>
                  <a:lnTo>
                    <a:pt x="31531" y="99065"/>
                  </a:lnTo>
                  <a:lnTo>
                    <a:pt x="21515" y="102648"/>
                  </a:lnTo>
                  <a:lnTo>
                    <a:pt x="21752" y="102942"/>
                  </a:lnTo>
                  <a:lnTo>
                    <a:pt x="61908" y="104573"/>
                  </a:lnTo>
                  <a:lnTo>
                    <a:pt x="100344" y="116786"/>
                  </a:lnTo>
                  <a:lnTo>
                    <a:pt x="120278" y="130976"/>
                  </a:lnTo>
                  <a:lnTo>
                    <a:pt x="134533" y="153642"/>
                  </a:lnTo>
                  <a:lnTo>
                    <a:pt x="136256" y="160221"/>
                  </a:lnTo>
                  <a:lnTo>
                    <a:pt x="136346" y="165667"/>
                  </a:lnTo>
                  <a:lnTo>
                    <a:pt x="133623" y="174537"/>
                  </a:lnTo>
                  <a:lnTo>
                    <a:pt x="128885" y="182008"/>
                  </a:lnTo>
                  <a:lnTo>
                    <a:pt x="105099" y="197221"/>
                  </a:lnTo>
                  <a:lnTo>
                    <a:pt x="81353" y="205021"/>
                  </a:lnTo>
                  <a:lnTo>
                    <a:pt x="67554" y="204022"/>
                  </a:lnTo>
                  <a:lnTo>
                    <a:pt x="19050" y="189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70">
              <a:extLst>
                <a:ext uri="{FF2B5EF4-FFF2-40B4-BE49-F238E27FC236}">
                  <a16:creationId xmlns:a16="http://schemas.microsoft.com/office/drawing/2014/main" id="{259E2AB0-CD55-5DA6-815C-21EAF0533971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26444" y="6386780"/>
              <a:ext cx="126057" cy="222738"/>
            </a:xfrm>
            <a:custGeom>
              <a:avLst/>
              <a:gdLst/>
              <a:ahLst/>
              <a:cxnLst/>
              <a:rect l="0" t="0" r="0" b="0"/>
              <a:pathLst>
                <a:path w="126057" h="222738">
                  <a:moveTo>
                    <a:pt x="79006" y="80695"/>
                  </a:moveTo>
                  <a:lnTo>
                    <a:pt x="79006" y="80695"/>
                  </a:lnTo>
                  <a:lnTo>
                    <a:pt x="102962" y="56739"/>
                  </a:lnTo>
                  <a:lnTo>
                    <a:pt x="105527" y="51350"/>
                  </a:lnTo>
                  <a:lnTo>
                    <a:pt x="106212" y="48432"/>
                  </a:lnTo>
                  <a:lnTo>
                    <a:pt x="105610" y="45428"/>
                  </a:lnTo>
                  <a:lnTo>
                    <a:pt x="99862" y="33003"/>
                  </a:lnTo>
                  <a:lnTo>
                    <a:pt x="98413" y="20356"/>
                  </a:lnTo>
                  <a:lnTo>
                    <a:pt x="97236" y="18245"/>
                  </a:lnTo>
                  <a:lnTo>
                    <a:pt x="95394" y="16836"/>
                  </a:lnTo>
                  <a:lnTo>
                    <a:pt x="90522" y="14213"/>
                  </a:lnTo>
                  <a:lnTo>
                    <a:pt x="70619" y="927"/>
                  </a:lnTo>
                  <a:lnTo>
                    <a:pt x="66006" y="0"/>
                  </a:lnTo>
                  <a:lnTo>
                    <a:pt x="61873" y="440"/>
                  </a:lnTo>
                  <a:lnTo>
                    <a:pt x="37521" y="13806"/>
                  </a:lnTo>
                  <a:lnTo>
                    <a:pt x="10800" y="36830"/>
                  </a:lnTo>
                  <a:lnTo>
                    <a:pt x="1772" y="49205"/>
                  </a:lnTo>
                  <a:lnTo>
                    <a:pt x="0" y="55469"/>
                  </a:lnTo>
                  <a:lnTo>
                    <a:pt x="853" y="68072"/>
                  </a:lnTo>
                  <a:lnTo>
                    <a:pt x="7284" y="87068"/>
                  </a:lnTo>
                  <a:lnTo>
                    <a:pt x="15734" y="96934"/>
                  </a:lnTo>
                  <a:lnTo>
                    <a:pt x="20949" y="101045"/>
                  </a:lnTo>
                  <a:lnTo>
                    <a:pt x="26543" y="102729"/>
                  </a:lnTo>
                  <a:lnTo>
                    <a:pt x="38403" y="101776"/>
                  </a:lnTo>
                  <a:lnTo>
                    <a:pt x="62036" y="90234"/>
                  </a:lnTo>
                  <a:lnTo>
                    <a:pt x="89804" y="67370"/>
                  </a:lnTo>
                  <a:lnTo>
                    <a:pt x="126056" y="24148"/>
                  </a:lnTo>
                  <a:lnTo>
                    <a:pt x="123733" y="65069"/>
                  </a:lnTo>
                  <a:lnTo>
                    <a:pt x="119070" y="100759"/>
                  </a:lnTo>
                  <a:lnTo>
                    <a:pt x="114866" y="138146"/>
                  </a:lnTo>
                  <a:lnTo>
                    <a:pt x="106917" y="167568"/>
                  </a:lnTo>
                  <a:lnTo>
                    <a:pt x="101995" y="180688"/>
                  </a:lnTo>
                  <a:lnTo>
                    <a:pt x="98101" y="222737"/>
                  </a:lnTo>
                  <a:lnTo>
                    <a:pt x="98056" y="214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71">
              <a:extLst>
                <a:ext uri="{FF2B5EF4-FFF2-40B4-BE49-F238E27FC236}">
                  <a16:creationId xmlns:a16="http://schemas.microsoft.com/office/drawing/2014/main" id="{83892BB4-5381-1077-B13A-D8F66BA6792E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4905378" y="6105536"/>
              <a:ext cx="884489" cy="619113"/>
            </a:xfrm>
            <a:custGeom>
              <a:avLst/>
              <a:gdLst/>
              <a:ahLst/>
              <a:cxnLst/>
              <a:rect l="0" t="0" r="0" b="0"/>
              <a:pathLst>
                <a:path w="884489" h="619113">
                  <a:moveTo>
                    <a:pt x="66672" y="38089"/>
                  </a:moveTo>
                  <a:lnTo>
                    <a:pt x="66672" y="38089"/>
                  </a:lnTo>
                  <a:lnTo>
                    <a:pt x="66672" y="33033"/>
                  </a:lnTo>
                  <a:lnTo>
                    <a:pt x="65614" y="32601"/>
                  </a:lnTo>
                  <a:lnTo>
                    <a:pt x="58471" y="37158"/>
                  </a:lnTo>
                  <a:lnTo>
                    <a:pt x="59088" y="37468"/>
                  </a:lnTo>
                  <a:lnTo>
                    <a:pt x="76428" y="38065"/>
                  </a:lnTo>
                  <a:lnTo>
                    <a:pt x="115362" y="31537"/>
                  </a:lnTo>
                  <a:lnTo>
                    <a:pt x="155653" y="29446"/>
                  </a:lnTo>
                  <a:lnTo>
                    <a:pt x="201605" y="25915"/>
                  </a:lnTo>
                  <a:lnTo>
                    <a:pt x="238591" y="21076"/>
                  </a:lnTo>
                  <a:lnTo>
                    <a:pt x="279183" y="19642"/>
                  </a:lnTo>
                  <a:lnTo>
                    <a:pt x="321902" y="19218"/>
                  </a:lnTo>
                  <a:lnTo>
                    <a:pt x="364193" y="19093"/>
                  </a:lnTo>
                  <a:lnTo>
                    <a:pt x="410237" y="19056"/>
                  </a:lnTo>
                  <a:lnTo>
                    <a:pt x="457394" y="19044"/>
                  </a:lnTo>
                  <a:lnTo>
                    <a:pt x="490093" y="19041"/>
                  </a:lnTo>
                  <a:lnTo>
                    <a:pt x="525793" y="19039"/>
                  </a:lnTo>
                  <a:lnTo>
                    <a:pt x="571478" y="19039"/>
                  </a:lnTo>
                  <a:lnTo>
                    <a:pt x="616882" y="24095"/>
                  </a:lnTo>
                  <a:lnTo>
                    <a:pt x="663849" y="27240"/>
                  </a:lnTo>
                  <a:lnTo>
                    <a:pt x="706222" y="33228"/>
                  </a:lnTo>
                  <a:lnTo>
                    <a:pt x="738267" y="35929"/>
                  </a:lnTo>
                  <a:lnTo>
                    <a:pt x="772618" y="37129"/>
                  </a:lnTo>
                  <a:lnTo>
                    <a:pt x="818531" y="38863"/>
                  </a:lnTo>
                  <a:lnTo>
                    <a:pt x="846951" y="43492"/>
                  </a:lnTo>
                  <a:lnTo>
                    <a:pt x="876185" y="38113"/>
                  </a:lnTo>
                  <a:lnTo>
                    <a:pt x="881320" y="43153"/>
                  </a:lnTo>
                  <a:lnTo>
                    <a:pt x="883821" y="51277"/>
                  </a:lnTo>
                  <a:lnTo>
                    <a:pt x="884488" y="56405"/>
                  </a:lnTo>
                  <a:lnTo>
                    <a:pt x="877504" y="102391"/>
                  </a:lnTo>
                  <a:lnTo>
                    <a:pt x="876535" y="145570"/>
                  </a:lnTo>
                  <a:lnTo>
                    <a:pt x="876404" y="176875"/>
                  </a:lnTo>
                  <a:lnTo>
                    <a:pt x="876344" y="211956"/>
                  </a:lnTo>
                  <a:lnTo>
                    <a:pt x="876318" y="246596"/>
                  </a:lnTo>
                  <a:lnTo>
                    <a:pt x="875246" y="288841"/>
                  </a:lnTo>
                  <a:lnTo>
                    <a:pt x="868759" y="332095"/>
                  </a:lnTo>
                  <a:lnTo>
                    <a:pt x="867361" y="367207"/>
                  </a:lnTo>
                  <a:lnTo>
                    <a:pt x="866947" y="411125"/>
                  </a:lnTo>
                  <a:lnTo>
                    <a:pt x="866824" y="457652"/>
                  </a:lnTo>
                  <a:lnTo>
                    <a:pt x="866789" y="496484"/>
                  </a:lnTo>
                  <a:lnTo>
                    <a:pt x="866774" y="542013"/>
                  </a:lnTo>
                  <a:lnTo>
                    <a:pt x="867831" y="562872"/>
                  </a:lnTo>
                  <a:lnTo>
                    <a:pt x="876181" y="580787"/>
                  </a:lnTo>
                  <a:lnTo>
                    <a:pt x="834658" y="581009"/>
                  </a:lnTo>
                  <a:lnTo>
                    <a:pt x="798460" y="581013"/>
                  </a:lnTo>
                  <a:lnTo>
                    <a:pt x="755089" y="587559"/>
                  </a:lnTo>
                  <a:lnTo>
                    <a:pt x="713254" y="595203"/>
                  </a:lnTo>
                  <a:lnTo>
                    <a:pt x="674993" y="599104"/>
                  </a:lnTo>
                  <a:lnTo>
                    <a:pt x="637910" y="600838"/>
                  </a:lnTo>
                  <a:lnTo>
                    <a:pt x="605248" y="604994"/>
                  </a:lnTo>
                  <a:lnTo>
                    <a:pt x="561271" y="608227"/>
                  </a:lnTo>
                  <a:lnTo>
                    <a:pt x="515032" y="609320"/>
                  </a:lnTo>
                  <a:lnTo>
                    <a:pt x="478684" y="610567"/>
                  </a:lnTo>
                  <a:lnTo>
                    <a:pt x="437928" y="616111"/>
                  </a:lnTo>
                  <a:lnTo>
                    <a:pt x="400656" y="617780"/>
                  </a:lnTo>
                  <a:lnTo>
                    <a:pt x="353191" y="618719"/>
                  </a:lnTo>
                  <a:lnTo>
                    <a:pt x="312316" y="618997"/>
                  </a:lnTo>
                  <a:lnTo>
                    <a:pt x="265007" y="619091"/>
                  </a:lnTo>
                  <a:lnTo>
                    <a:pt x="233137" y="619104"/>
                  </a:lnTo>
                  <a:lnTo>
                    <a:pt x="200629" y="619109"/>
                  </a:lnTo>
                  <a:lnTo>
                    <a:pt x="168543" y="619112"/>
                  </a:lnTo>
                  <a:lnTo>
                    <a:pt x="123901" y="618055"/>
                  </a:lnTo>
                  <a:lnTo>
                    <a:pt x="81054" y="610914"/>
                  </a:lnTo>
                  <a:lnTo>
                    <a:pt x="40303" y="599403"/>
                  </a:lnTo>
                  <a:lnTo>
                    <a:pt x="15300" y="590648"/>
                  </a:lnTo>
                  <a:lnTo>
                    <a:pt x="13374" y="588495"/>
                  </a:lnTo>
                  <a:lnTo>
                    <a:pt x="12090" y="586001"/>
                  </a:lnTo>
                  <a:lnTo>
                    <a:pt x="10175" y="584339"/>
                  </a:lnTo>
                  <a:lnTo>
                    <a:pt x="1546" y="581452"/>
                  </a:lnTo>
                  <a:lnTo>
                    <a:pt x="1030" y="582364"/>
                  </a:lnTo>
                  <a:lnTo>
                    <a:pt x="0" y="590506"/>
                  </a:lnTo>
                  <a:lnTo>
                    <a:pt x="5054" y="585473"/>
                  </a:lnTo>
                  <a:lnTo>
                    <a:pt x="7536" y="577351"/>
                  </a:lnTo>
                  <a:lnTo>
                    <a:pt x="15807" y="534631"/>
                  </a:lnTo>
                  <a:lnTo>
                    <a:pt x="18407" y="495534"/>
                  </a:lnTo>
                  <a:lnTo>
                    <a:pt x="23977" y="457237"/>
                  </a:lnTo>
                  <a:lnTo>
                    <a:pt x="27665" y="412553"/>
                  </a:lnTo>
                  <a:lnTo>
                    <a:pt x="28393" y="369232"/>
                  </a:lnTo>
                  <a:lnTo>
                    <a:pt x="31341" y="338348"/>
                  </a:lnTo>
                  <a:lnTo>
                    <a:pt x="36096" y="304502"/>
                  </a:lnTo>
                  <a:lnTo>
                    <a:pt x="37504" y="265545"/>
                  </a:lnTo>
                  <a:lnTo>
                    <a:pt x="43036" y="228364"/>
                  </a:lnTo>
                  <a:lnTo>
                    <a:pt x="47774" y="183898"/>
                  </a:lnTo>
                  <a:lnTo>
                    <a:pt x="55704" y="138782"/>
                  </a:lnTo>
                  <a:lnTo>
                    <a:pt x="58122" y="116027"/>
                  </a:lnTo>
                  <a:lnTo>
                    <a:pt x="65782" y="96284"/>
                  </a:lnTo>
                  <a:lnTo>
                    <a:pt x="67652" y="79177"/>
                  </a:lnTo>
                  <a:lnTo>
                    <a:pt x="74196" y="66627"/>
                  </a:lnTo>
                  <a:lnTo>
                    <a:pt x="76992" y="50784"/>
                  </a:lnTo>
                  <a:lnTo>
                    <a:pt x="84364" y="39970"/>
                  </a:lnTo>
                  <a:lnTo>
                    <a:pt x="85454" y="30856"/>
                  </a:lnTo>
                  <a:lnTo>
                    <a:pt x="85722" y="0"/>
                  </a:lnTo>
                  <a:lnTo>
                    <a:pt x="76197" y="9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68">
            <a:extLst>
              <a:ext uri="{FF2B5EF4-FFF2-40B4-BE49-F238E27FC236}">
                <a16:creationId xmlns:a16="http://schemas.microsoft.com/office/drawing/2014/main" id="{56B46330-76B6-AA25-B424-8F5C6A44E7E3}"/>
              </a:ext>
            </a:extLst>
          </p:cNvPr>
          <p:cNvGrpSpPr/>
          <p:nvPr/>
        </p:nvGrpSpPr>
        <p:grpSpPr>
          <a:xfrm>
            <a:off x="3507682" y="6400834"/>
            <a:ext cx="759519" cy="235898"/>
            <a:chOff x="3507682" y="6400834"/>
            <a:chExt cx="759519" cy="235898"/>
          </a:xfrm>
        </p:grpSpPr>
        <p:sp>
          <p:nvSpPr>
            <p:cNvPr id="134" name="SMARTInkShape-272">
              <a:extLst>
                <a:ext uri="{FF2B5EF4-FFF2-40B4-BE49-F238E27FC236}">
                  <a16:creationId xmlns:a16="http://schemas.microsoft.com/office/drawing/2014/main" id="{50E86A9E-4CB5-B5A9-1A3F-758F86E76293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3507682" y="6496443"/>
              <a:ext cx="359036" cy="140289"/>
            </a:xfrm>
            <a:custGeom>
              <a:avLst/>
              <a:gdLst/>
              <a:ahLst/>
              <a:cxnLst/>
              <a:rect l="0" t="0" r="0" b="0"/>
              <a:pathLst>
                <a:path w="359036" h="140289">
                  <a:moveTo>
                    <a:pt x="111818" y="9132"/>
                  </a:moveTo>
                  <a:lnTo>
                    <a:pt x="111818" y="9132"/>
                  </a:lnTo>
                  <a:lnTo>
                    <a:pt x="130867" y="9132"/>
                  </a:lnTo>
                  <a:lnTo>
                    <a:pt x="125811" y="4076"/>
                  </a:lnTo>
                  <a:lnTo>
                    <a:pt x="117685" y="1593"/>
                  </a:lnTo>
                  <a:lnTo>
                    <a:pt x="90164" y="0"/>
                  </a:lnTo>
                  <a:lnTo>
                    <a:pt x="63421" y="4780"/>
                  </a:lnTo>
                  <a:lnTo>
                    <a:pt x="40446" y="17955"/>
                  </a:lnTo>
                  <a:lnTo>
                    <a:pt x="20233" y="40322"/>
                  </a:lnTo>
                  <a:lnTo>
                    <a:pt x="5895" y="67056"/>
                  </a:lnTo>
                  <a:lnTo>
                    <a:pt x="0" y="95086"/>
                  </a:lnTo>
                  <a:lnTo>
                    <a:pt x="1443" y="111186"/>
                  </a:lnTo>
                  <a:lnTo>
                    <a:pt x="3310" y="118443"/>
                  </a:lnTo>
                  <a:lnTo>
                    <a:pt x="11028" y="129329"/>
                  </a:lnTo>
                  <a:lnTo>
                    <a:pt x="16050" y="133714"/>
                  </a:lnTo>
                  <a:lnTo>
                    <a:pt x="27274" y="138585"/>
                  </a:lnTo>
                  <a:lnTo>
                    <a:pt x="33230" y="139884"/>
                  </a:lnTo>
                  <a:lnTo>
                    <a:pt x="45493" y="138505"/>
                  </a:lnTo>
                  <a:lnTo>
                    <a:pt x="57998" y="133306"/>
                  </a:lnTo>
                  <a:lnTo>
                    <a:pt x="100449" y="96473"/>
                  </a:lnTo>
                  <a:lnTo>
                    <a:pt x="130672" y="49994"/>
                  </a:lnTo>
                  <a:lnTo>
                    <a:pt x="136072" y="42110"/>
                  </a:lnTo>
                  <a:lnTo>
                    <a:pt x="139824" y="30225"/>
                  </a:lnTo>
                  <a:lnTo>
                    <a:pt x="140224" y="38901"/>
                  </a:lnTo>
                  <a:lnTo>
                    <a:pt x="132177" y="78072"/>
                  </a:lnTo>
                  <a:lnTo>
                    <a:pt x="132185" y="112238"/>
                  </a:lnTo>
                  <a:lnTo>
                    <a:pt x="139103" y="135077"/>
                  </a:lnTo>
                  <a:lnTo>
                    <a:pt x="140591" y="137545"/>
                  </a:lnTo>
                  <a:lnTo>
                    <a:pt x="142642" y="139191"/>
                  </a:lnTo>
                  <a:lnTo>
                    <a:pt x="145067" y="140288"/>
                  </a:lnTo>
                  <a:lnTo>
                    <a:pt x="148801" y="138902"/>
                  </a:lnTo>
                  <a:lnTo>
                    <a:pt x="158594" y="131719"/>
                  </a:lnTo>
                  <a:lnTo>
                    <a:pt x="195400" y="89877"/>
                  </a:lnTo>
                  <a:lnTo>
                    <a:pt x="203998" y="75710"/>
                  </a:lnTo>
                  <a:lnTo>
                    <a:pt x="221121" y="57992"/>
                  </a:lnTo>
                  <a:lnTo>
                    <a:pt x="222787" y="54404"/>
                  </a:lnTo>
                  <a:lnTo>
                    <a:pt x="224956" y="52014"/>
                  </a:lnTo>
                  <a:lnTo>
                    <a:pt x="244634" y="38154"/>
                  </a:lnTo>
                  <a:lnTo>
                    <a:pt x="245121" y="51004"/>
                  </a:lnTo>
                  <a:lnTo>
                    <a:pt x="239671" y="70830"/>
                  </a:lnTo>
                  <a:lnTo>
                    <a:pt x="245045" y="116505"/>
                  </a:lnTo>
                  <a:lnTo>
                    <a:pt x="245144" y="129708"/>
                  </a:lnTo>
                  <a:lnTo>
                    <a:pt x="246210" y="130790"/>
                  </a:lnTo>
                  <a:lnTo>
                    <a:pt x="250217" y="131993"/>
                  </a:lnTo>
                  <a:lnTo>
                    <a:pt x="251709" y="130198"/>
                  </a:lnTo>
                  <a:lnTo>
                    <a:pt x="255926" y="117558"/>
                  </a:lnTo>
                  <a:lnTo>
                    <a:pt x="287109" y="74316"/>
                  </a:lnTo>
                  <a:lnTo>
                    <a:pt x="323543" y="27189"/>
                  </a:lnTo>
                  <a:lnTo>
                    <a:pt x="337987" y="11719"/>
                  </a:lnTo>
                  <a:lnTo>
                    <a:pt x="342160" y="10282"/>
                  </a:lnTo>
                  <a:lnTo>
                    <a:pt x="344755" y="9899"/>
                  </a:lnTo>
                  <a:lnTo>
                    <a:pt x="346484" y="10701"/>
                  </a:lnTo>
                  <a:lnTo>
                    <a:pt x="347637" y="12295"/>
                  </a:lnTo>
                  <a:lnTo>
                    <a:pt x="356186" y="41690"/>
                  </a:lnTo>
                  <a:lnTo>
                    <a:pt x="359035" y="88862"/>
                  </a:lnTo>
                  <a:lnTo>
                    <a:pt x="358324" y="115467"/>
                  </a:lnTo>
                  <a:lnTo>
                    <a:pt x="349943" y="132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73">
              <a:extLst>
                <a:ext uri="{FF2B5EF4-FFF2-40B4-BE49-F238E27FC236}">
                  <a16:creationId xmlns:a16="http://schemas.microsoft.com/office/drawing/2014/main" id="{118BB0AF-E6D3-B086-DAA8-22C746AF9AAA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4000500" y="6400834"/>
              <a:ext cx="95090" cy="169892"/>
            </a:xfrm>
            <a:custGeom>
              <a:avLst/>
              <a:gdLst/>
              <a:ahLst/>
              <a:cxnLst/>
              <a:rect l="0" t="0" r="0" b="0"/>
              <a:pathLst>
                <a:path w="95090" h="169892">
                  <a:moveTo>
                    <a:pt x="66675" y="9491"/>
                  </a:moveTo>
                  <a:lnTo>
                    <a:pt x="66675" y="9491"/>
                  </a:lnTo>
                  <a:lnTo>
                    <a:pt x="71731" y="9491"/>
                  </a:lnTo>
                  <a:lnTo>
                    <a:pt x="77036" y="6669"/>
                  </a:lnTo>
                  <a:lnTo>
                    <a:pt x="82922" y="2946"/>
                  </a:lnTo>
                  <a:lnTo>
                    <a:pt x="95089" y="0"/>
                  </a:lnTo>
                  <a:lnTo>
                    <a:pt x="90146" y="5034"/>
                  </a:lnTo>
                  <a:lnTo>
                    <a:pt x="82045" y="7510"/>
                  </a:lnTo>
                  <a:lnTo>
                    <a:pt x="65584" y="11727"/>
                  </a:lnTo>
                  <a:lnTo>
                    <a:pt x="53490" y="17892"/>
                  </a:lnTo>
                  <a:lnTo>
                    <a:pt x="27217" y="40048"/>
                  </a:lnTo>
                  <a:lnTo>
                    <a:pt x="22680" y="47061"/>
                  </a:lnTo>
                  <a:lnTo>
                    <a:pt x="20126" y="56959"/>
                  </a:lnTo>
                  <a:lnTo>
                    <a:pt x="19767" y="60186"/>
                  </a:lnTo>
                  <a:lnTo>
                    <a:pt x="22191" y="66594"/>
                  </a:lnTo>
                  <a:lnTo>
                    <a:pt x="24319" y="69785"/>
                  </a:lnTo>
                  <a:lnTo>
                    <a:pt x="69750" y="107916"/>
                  </a:lnTo>
                  <a:lnTo>
                    <a:pt x="81472" y="120616"/>
                  </a:lnTo>
                  <a:lnTo>
                    <a:pt x="83835" y="126966"/>
                  </a:lnTo>
                  <a:lnTo>
                    <a:pt x="85165" y="141547"/>
                  </a:lnTo>
                  <a:lnTo>
                    <a:pt x="83235" y="146212"/>
                  </a:lnTo>
                  <a:lnTo>
                    <a:pt x="75446" y="154216"/>
                  </a:lnTo>
                  <a:lnTo>
                    <a:pt x="62107" y="158480"/>
                  </a:lnTo>
                  <a:lnTo>
                    <a:pt x="47711" y="161434"/>
                  </a:lnTo>
                  <a:lnTo>
                    <a:pt x="27024" y="169130"/>
                  </a:lnTo>
                  <a:lnTo>
                    <a:pt x="21191" y="169891"/>
                  </a:lnTo>
                  <a:lnTo>
                    <a:pt x="0" y="16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74">
              <a:extLst>
                <a:ext uri="{FF2B5EF4-FFF2-40B4-BE49-F238E27FC236}">
                  <a16:creationId xmlns:a16="http://schemas.microsoft.com/office/drawing/2014/main" id="{37E0D52F-F940-86CE-51AC-54FBDA1A3C12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4105275" y="6543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75">
              <a:extLst>
                <a:ext uri="{FF2B5EF4-FFF2-40B4-BE49-F238E27FC236}">
                  <a16:creationId xmlns:a16="http://schemas.microsoft.com/office/drawing/2014/main" id="{F35B7EC3-238D-06AC-4CB4-88C185487DD3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4267200" y="654367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0"/>
                  </a:moveTo>
                  <a:lnTo>
                    <a:pt x="0" y="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69">
            <a:extLst>
              <a:ext uri="{FF2B5EF4-FFF2-40B4-BE49-F238E27FC236}">
                <a16:creationId xmlns:a16="http://schemas.microsoft.com/office/drawing/2014/main" id="{375F5B90-8810-87C8-5DB0-98E6484A1BAB}"/>
              </a:ext>
            </a:extLst>
          </p:cNvPr>
          <p:cNvGrpSpPr/>
          <p:nvPr/>
        </p:nvGrpSpPr>
        <p:grpSpPr>
          <a:xfrm>
            <a:off x="4591050" y="6505575"/>
            <a:ext cx="200026" cy="85726"/>
            <a:chOff x="4591050" y="6505575"/>
            <a:chExt cx="200026" cy="85726"/>
          </a:xfrm>
        </p:grpSpPr>
        <p:sp>
          <p:nvSpPr>
            <p:cNvPr id="139" name="SMARTInkShape-276">
              <a:extLst>
                <a:ext uri="{FF2B5EF4-FFF2-40B4-BE49-F238E27FC236}">
                  <a16:creationId xmlns:a16="http://schemas.microsoft.com/office/drawing/2014/main" id="{C28C0B56-0F98-F940-287D-57B08C77AF2E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4591050" y="6505575"/>
              <a:ext cx="171451" cy="15013"/>
            </a:xfrm>
            <a:custGeom>
              <a:avLst/>
              <a:gdLst/>
              <a:ahLst/>
              <a:cxnLst/>
              <a:rect l="0" t="0" r="0" b="0"/>
              <a:pathLst>
                <a:path w="171451" h="15013">
                  <a:moveTo>
                    <a:pt x="0" y="9525"/>
                  </a:moveTo>
                  <a:lnTo>
                    <a:pt x="0" y="9525"/>
                  </a:lnTo>
                  <a:lnTo>
                    <a:pt x="13257" y="9525"/>
                  </a:lnTo>
                  <a:lnTo>
                    <a:pt x="34173" y="15012"/>
                  </a:lnTo>
                  <a:lnTo>
                    <a:pt x="76937" y="10456"/>
                  </a:lnTo>
                  <a:lnTo>
                    <a:pt x="118875" y="9709"/>
                  </a:lnTo>
                  <a:lnTo>
                    <a:pt x="136351" y="8521"/>
                  </a:lnTo>
                  <a:lnTo>
                    <a:pt x="155134" y="1331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77">
              <a:extLst>
                <a:ext uri="{FF2B5EF4-FFF2-40B4-BE49-F238E27FC236}">
                  <a16:creationId xmlns:a16="http://schemas.microsoft.com/office/drawing/2014/main" id="{C59BD985-FC7D-A87F-88B2-3F675BE30D73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4611424" y="6562725"/>
              <a:ext cx="179652" cy="28576"/>
            </a:xfrm>
            <a:custGeom>
              <a:avLst/>
              <a:gdLst/>
              <a:ahLst/>
              <a:cxnLst/>
              <a:rect l="0" t="0" r="0" b="0"/>
              <a:pathLst>
                <a:path w="179652" h="28576">
                  <a:moveTo>
                    <a:pt x="8201" y="0"/>
                  </a:moveTo>
                  <a:lnTo>
                    <a:pt x="8201" y="0"/>
                  </a:lnTo>
                  <a:lnTo>
                    <a:pt x="0" y="0"/>
                  </a:lnTo>
                  <a:lnTo>
                    <a:pt x="9182" y="5056"/>
                  </a:lnTo>
                  <a:lnTo>
                    <a:pt x="56748" y="14189"/>
                  </a:lnTo>
                  <a:lnTo>
                    <a:pt x="99595" y="19148"/>
                  </a:lnTo>
                  <a:lnTo>
                    <a:pt x="144109" y="27608"/>
                  </a:lnTo>
                  <a:lnTo>
                    <a:pt x="179651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70">
            <a:extLst>
              <a:ext uri="{FF2B5EF4-FFF2-40B4-BE49-F238E27FC236}">
                <a16:creationId xmlns:a16="http://schemas.microsoft.com/office/drawing/2014/main" id="{84302F07-7D8F-E1AE-8B12-C51BC56FC87F}"/>
              </a:ext>
            </a:extLst>
          </p:cNvPr>
          <p:cNvGrpSpPr/>
          <p:nvPr/>
        </p:nvGrpSpPr>
        <p:grpSpPr>
          <a:xfrm>
            <a:off x="3429000" y="6107843"/>
            <a:ext cx="1040300" cy="283433"/>
            <a:chOff x="3429000" y="6107843"/>
            <a:chExt cx="1040300" cy="283433"/>
          </a:xfrm>
        </p:grpSpPr>
        <p:sp>
          <p:nvSpPr>
            <p:cNvPr id="142" name="SMARTInkShape-278">
              <a:extLst>
                <a:ext uri="{FF2B5EF4-FFF2-40B4-BE49-F238E27FC236}">
                  <a16:creationId xmlns:a16="http://schemas.microsoft.com/office/drawing/2014/main" id="{0FA6E7F4-42A7-6CEB-1206-5E05E3D8B994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4286250" y="6115477"/>
              <a:ext cx="183050" cy="209124"/>
            </a:xfrm>
            <a:custGeom>
              <a:avLst/>
              <a:gdLst/>
              <a:ahLst/>
              <a:cxnLst/>
              <a:rect l="0" t="0" r="0" b="0"/>
              <a:pathLst>
                <a:path w="183050" h="209124">
                  <a:moveTo>
                    <a:pt x="28575" y="18623"/>
                  </a:moveTo>
                  <a:lnTo>
                    <a:pt x="28575" y="18623"/>
                  </a:lnTo>
                  <a:lnTo>
                    <a:pt x="36776" y="10422"/>
                  </a:lnTo>
                  <a:lnTo>
                    <a:pt x="60651" y="2813"/>
                  </a:lnTo>
                  <a:lnTo>
                    <a:pt x="105236" y="0"/>
                  </a:lnTo>
                  <a:lnTo>
                    <a:pt x="151853" y="7811"/>
                  </a:lnTo>
                  <a:lnTo>
                    <a:pt x="169054" y="13773"/>
                  </a:lnTo>
                  <a:lnTo>
                    <a:pt x="178499" y="22112"/>
                  </a:lnTo>
                  <a:lnTo>
                    <a:pt x="182499" y="27300"/>
                  </a:lnTo>
                  <a:lnTo>
                    <a:pt x="183049" y="33932"/>
                  </a:lnTo>
                  <a:lnTo>
                    <a:pt x="178017" y="49770"/>
                  </a:lnTo>
                  <a:lnTo>
                    <a:pt x="168723" y="61746"/>
                  </a:lnTo>
                  <a:lnTo>
                    <a:pt x="156480" y="70597"/>
                  </a:lnTo>
                  <a:lnTo>
                    <a:pt x="113583" y="88210"/>
                  </a:lnTo>
                  <a:lnTo>
                    <a:pt x="84481" y="93952"/>
                  </a:lnTo>
                  <a:lnTo>
                    <a:pt x="67717" y="94772"/>
                  </a:lnTo>
                  <a:lnTo>
                    <a:pt x="72040" y="99864"/>
                  </a:lnTo>
                  <a:lnTo>
                    <a:pt x="79996" y="102355"/>
                  </a:lnTo>
                  <a:lnTo>
                    <a:pt x="107094" y="106995"/>
                  </a:lnTo>
                  <a:lnTo>
                    <a:pt x="130633" y="117570"/>
                  </a:lnTo>
                  <a:lnTo>
                    <a:pt x="140256" y="126452"/>
                  </a:lnTo>
                  <a:lnTo>
                    <a:pt x="155057" y="149401"/>
                  </a:lnTo>
                  <a:lnTo>
                    <a:pt x="156288" y="155550"/>
                  </a:lnTo>
                  <a:lnTo>
                    <a:pt x="154834" y="168027"/>
                  </a:lnTo>
                  <a:lnTo>
                    <a:pt x="152964" y="172201"/>
                  </a:lnTo>
                  <a:lnTo>
                    <a:pt x="150659" y="174984"/>
                  </a:lnTo>
                  <a:lnTo>
                    <a:pt x="143160" y="179133"/>
                  </a:lnTo>
                  <a:lnTo>
                    <a:pt x="98502" y="193479"/>
                  </a:lnTo>
                  <a:lnTo>
                    <a:pt x="51643" y="199060"/>
                  </a:lnTo>
                  <a:lnTo>
                    <a:pt x="24263" y="199584"/>
                  </a:lnTo>
                  <a:lnTo>
                    <a:pt x="18545" y="202414"/>
                  </a:lnTo>
                  <a:lnTo>
                    <a:pt x="12476" y="206141"/>
                  </a:lnTo>
                  <a:lnTo>
                    <a:pt x="0" y="209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79">
              <a:extLst>
                <a:ext uri="{FF2B5EF4-FFF2-40B4-BE49-F238E27FC236}">
                  <a16:creationId xmlns:a16="http://schemas.microsoft.com/office/drawing/2014/main" id="{DEF177F1-3D05-784E-77AB-3C5D701A4C38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4076700" y="6276975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905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80">
              <a:extLst>
                <a:ext uri="{FF2B5EF4-FFF2-40B4-BE49-F238E27FC236}">
                  <a16:creationId xmlns:a16="http://schemas.microsoft.com/office/drawing/2014/main" id="{5DB3545A-E1F6-0E17-A0AB-0BBA58E2B03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3867482" y="6107843"/>
              <a:ext cx="137033" cy="216428"/>
            </a:xfrm>
            <a:custGeom>
              <a:avLst/>
              <a:gdLst/>
              <a:ahLst/>
              <a:cxnLst/>
              <a:rect l="0" t="0" r="0" b="0"/>
              <a:pathLst>
                <a:path w="137033" h="216428">
                  <a:moveTo>
                    <a:pt x="37768" y="45307"/>
                  </a:moveTo>
                  <a:lnTo>
                    <a:pt x="37768" y="45307"/>
                  </a:lnTo>
                  <a:lnTo>
                    <a:pt x="42824" y="40251"/>
                  </a:lnTo>
                  <a:lnTo>
                    <a:pt x="48129" y="37768"/>
                  </a:lnTo>
                  <a:lnTo>
                    <a:pt x="55101" y="36175"/>
                  </a:lnTo>
                  <a:lnTo>
                    <a:pt x="64083" y="29313"/>
                  </a:lnTo>
                  <a:lnTo>
                    <a:pt x="74107" y="26659"/>
                  </a:lnTo>
                  <a:lnTo>
                    <a:pt x="85381" y="26257"/>
                  </a:lnTo>
                  <a:lnTo>
                    <a:pt x="67029" y="27315"/>
                  </a:lnTo>
                  <a:lnTo>
                    <a:pt x="52890" y="31313"/>
                  </a:lnTo>
                  <a:lnTo>
                    <a:pt x="41667" y="39440"/>
                  </a:lnTo>
                  <a:lnTo>
                    <a:pt x="26576" y="53094"/>
                  </a:lnTo>
                  <a:lnTo>
                    <a:pt x="16918" y="60410"/>
                  </a:lnTo>
                  <a:lnTo>
                    <a:pt x="12627" y="67189"/>
                  </a:lnTo>
                  <a:lnTo>
                    <a:pt x="10210" y="76955"/>
                  </a:lnTo>
                  <a:lnTo>
                    <a:pt x="14551" y="91608"/>
                  </a:lnTo>
                  <a:lnTo>
                    <a:pt x="18056" y="95225"/>
                  </a:lnTo>
                  <a:lnTo>
                    <a:pt x="64208" y="121629"/>
                  </a:lnTo>
                  <a:lnTo>
                    <a:pt x="78621" y="134231"/>
                  </a:lnTo>
                  <a:lnTo>
                    <a:pt x="98055" y="166517"/>
                  </a:lnTo>
                  <a:lnTo>
                    <a:pt x="102550" y="185172"/>
                  </a:lnTo>
                  <a:lnTo>
                    <a:pt x="103883" y="204105"/>
                  </a:lnTo>
                  <a:lnTo>
                    <a:pt x="103011" y="208322"/>
                  </a:lnTo>
                  <a:lnTo>
                    <a:pt x="101371" y="211134"/>
                  </a:lnTo>
                  <a:lnTo>
                    <a:pt x="99220" y="213010"/>
                  </a:lnTo>
                  <a:lnTo>
                    <a:pt x="94008" y="215091"/>
                  </a:lnTo>
                  <a:lnTo>
                    <a:pt x="71925" y="216427"/>
                  </a:lnTo>
                  <a:lnTo>
                    <a:pt x="31629" y="208527"/>
                  </a:lnTo>
                  <a:lnTo>
                    <a:pt x="18813" y="202163"/>
                  </a:lnTo>
                  <a:lnTo>
                    <a:pt x="8177" y="193337"/>
                  </a:lnTo>
                  <a:lnTo>
                    <a:pt x="3450" y="185888"/>
                  </a:lnTo>
                  <a:lnTo>
                    <a:pt x="166" y="161709"/>
                  </a:lnTo>
                  <a:lnTo>
                    <a:pt x="0" y="157832"/>
                  </a:lnTo>
                  <a:lnTo>
                    <a:pt x="5460" y="147883"/>
                  </a:lnTo>
                  <a:lnTo>
                    <a:pt x="13884" y="138521"/>
                  </a:lnTo>
                  <a:lnTo>
                    <a:pt x="59192" y="109865"/>
                  </a:lnTo>
                  <a:lnTo>
                    <a:pt x="104064" y="81649"/>
                  </a:lnTo>
                  <a:lnTo>
                    <a:pt x="121146" y="66070"/>
                  </a:lnTo>
                  <a:lnTo>
                    <a:pt x="127742" y="54182"/>
                  </a:lnTo>
                  <a:lnTo>
                    <a:pt x="131732" y="42902"/>
                  </a:lnTo>
                  <a:lnTo>
                    <a:pt x="137032" y="34360"/>
                  </a:lnTo>
                  <a:lnTo>
                    <a:pt x="136753" y="29542"/>
                  </a:lnTo>
                  <a:lnTo>
                    <a:pt x="130797" y="18545"/>
                  </a:lnTo>
                  <a:lnTo>
                    <a:pt x="115544" y="5510"/>
                  </a:lnTo>
                  <a:lnTo>
                    <a:pt x="102676" y="0"/>
                  </a:lnTo>
                  <a:lnTo>
                    <a:pt x="92722" y="1535"/>
                  </a:lnTo>
                  <a:lnTo>
                    <a:pt x="71542" y="7519"/>
                  </a:lnTo>
                  <a:lnTo>
                    <a:pt x="66343" y="16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81">
              <a:extLst>
                <a:ext uri="{FF2B5EF4-FFF2-40B4-BE49-F238E27FC236}">
                  <a16:creationId xmlns:a16="http://schemas.microsoft.com/office/drawing/2014/main" id="{18BB8E11-6533-79B3-D232-C0364EA6DA26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3543300" y="6145651"/>
              <a:ext cx="139288" cy="188475"/>
            </a:xfrm>
            <a:custGeom>
              <a:avLst/>
              <a:gdLst/>
              <a:ahLst/>
              <a:cxnLst/>
              <a:rect l="0" t="0" r="0" b="0"/>
              <a:pathLst>
                <a:path w="139288" h="188475">
                  <a:moveTo>
                    <a:pt x="0" y="26549"/>
                  </a:moveTo>
                  <a:lnTo>
                    <a:pt x="0" y="26549"/>
                  </a:lnTo>
                  <a:lnTo>
                    <a:pt x="5056" y="21493"/>
                  </a:lnTo>
                  <a:lnTo>
                    <a:pt x="10361" y="19010"/>
                  </a:lnTo>
                  <a:lnTo>
                    <a:pt x="13257" y="18348"/>
                  </a:lnTo>
                  <a:lnTo>
                    <a:pt x="26569" y="10739"/>
                  </a:lnTo>
                  <a:lnTo>
                    <a:pt x="69752" y="149"/>
                  </a:lnTo>
                  <a:lnTo>
                    <a:pt x="84976" y="0"/>
                  </a:lnTo>
                  <a:lnTo>
                    <a:pt x="95270" y="3460"/>
                  </a:lnTo>
                  <a:lnTo>
                    <a:pt x="113884" y="17329"/>
                  </a:lnTo>
                  <a:lnTo>
                    <a:pt x="117198" y="20402"/>
                  </a:lnTo>
                  <a:lnTo>
                    <a:pt x="117291" y="24567"/>
                  </a:lnTo>
                  <a:lnTo>
                    <a:pt x="111749" y="34841"/>
                  </a:lnTo>
                  <a:lnTo>
                    <a:pt x="99407" y="43640"/>
                  </a:lnTo>
                  <a:lnTo>
                    <a:pt x="77431" y="57366"/>
                  </a:lnTo>
                  <a:lnTo>
                    <a:pt x="64047" y="66704"/>
                  </a:lnTo>
                  <a:lnTo>
                    <a:pt x="21103" y="83220"/>
                  </a:lnTo>
                  <a:lnTo>
                    <a:pt x="29771" y="88614"/>
                  </a:lnTo>
                  <a:lnTo>
                    <a:pt x="45745" y="91858"/>
                  </a:lnTo>
                  <a:lnTo>
                    <a:pt x="83909" y="95866"/>
                  </a:lnTo>
                  <a:lnTo>
                    <a:pt x="110766" y="106446"/>
                  </a:lnTo>
                  <a:lnTo>
                    <a:pt x="130069" y="120661"/>
                  </a:lnTo>
                  <a:lnTo>
                    <a:pt x="137183" y="135052"/>
                  </a:lnTo>
                  <a:lnTo>
                    <a:pt x="139287" y="149914"/>
                  </a:lnTo>
                  <a:lnTo>
                    <a:pt x="136694" y="160047"/>
                  </a:lnTo>
                  <a:lnTo>
                    <a:pt x="129192" y="168080"/>
                  </a:lnTo>
                  <a:lnTo>
                    <a:pt x="124228" y="171702"/>
                  </a:lnTo>
                  <a:lnTo>
                    <a:pt x="81414" y="184063"/>
                  </a:lnTo>
                  <a:lnTo>
                    <a:pt x="35662" y="188088"/>
                  </a:lnTo>
                  <a:lnTo>
                    <a:pt x="9525" y="188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82">
              <a:extLst>
                <a:ext uri="{FF2B5EF4-FFF2-40B4-BE49-F238E27FC236}">
                  <a16:creationId xmlns:a16="http://schemas.microsoft.com/office/drawing/2014/main" id="{B6F8AE1E-557B-2433-0F42-9C4FF98EB4D8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3429000" y="6124585"/>
              <a:ext cx="47541" cy="266691"/>
            </a:xfrm>
            <a:custGeom>
              <a:avLst/>
              <a:gdLst/>
              <a:ahLst/>
              <a:cxnLst/>
              <a:rect l="0" t="0" r="0" b="0"/>
              <a:pathLst>
                <a:path w="47541" h="266691">
                  <a:moveTo>
                    <a:pt x="38100" y="9515"/>
                  </a:moveTo>
                  <a:lnTo>
                    <a:pt x="38100" y="9515"/>
                  </a:lnTo>
                  <a:lnTo>
                    <a:pt x="46301" y="1314"/>
                  </a:lnTo>
                  <a:lnTo>
                    <a:pt x="45684" y="873"/>
                  </a:lnTo>
                  <a:lnTo>
                    <a:pt x="41876" y="252"/>
                  </a:lnTo>
                  <a:lnTo>
                    <a:pt x="47339" y="0"/>
                  </a:lnTo>
                  <a:lnTo>
                    <a:pt x="47540" y="5050"/>
                  </a:lnTo>
                  <a:lnTo>
                    <a:pt x="40003" y="40108"/>
                  </a:lnTo>
                  <a:lnTo>
                    <a:pt x="31373" y="80786"/>
                  </a:lnTo>
                  <a:lnTo>
                    <a:pt x="23172" y="119062"/>
                  </a:lnTo>
                  <a:lnTo>
                    <a:pt x="17042" y="163798"/>
                  </a:lnTo>
                  <a:lnTo>
                    <a:pt x="11010" y="208030"/>
                  </a:lnTo>
                  <a:lnTo>
                    <a:pt x="0" y="266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0" name="SMARTInkShape-Group71">
            <a:extLst>
              <a:ext uri="{FF2B5EF4-FFF2-40B4-BE49-F238E27FC236}">
                <a16:creationId xmlns:a16="http://schemas.microsoft.com/office/drawing/2014/main" id="{DEE4C82B-EED6-F257-2FBD-939D4E63F59D}"/>
              </a:ext>
            </a:extLst>
          </p:cNvPr>
          <p:cNvGrpSpPr/>
          <p:nvPr/>
        </p:nvGrpSpPr>
        <p:grpSpPr>
          <a:xfrm>
            <a:off x="2895600" y="6153150"/>
            <a:ext cx="209551" cy="47626"/>
            <a:chOff x="2895600" y="6153150"/>
            <a:chExt cx="209551" cy="47626"/>
          </a:xfrm>
        </p:grpSpPr>
        <p:sp>
          <p:nvSpPr>
            <p:cNvPr id="148" name="SMARTInkShape-283">
              <a:extLst>
                <a:ext uri="{FF2B5EF4-FFF2-40B4-BE49-F238E27FC236}">
                  <a16:creationId xmlns:a16="http://schemas.microsoft.com/office/drawing/2014/main" id="{BC4815BF-533D-7EA9-9630-872633C49477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2905125" y="6181725"/>
              <a:ext cx="200026" cy="19051"/>
            </a:xfrm>
            <a:custGeom>
              <a:avLst/>
              <a:gdLst/>
              <a:ahLst/>
              <a:cxnLst/>
              <a:rect l="0" t="0" r="0" b="0"/>
              <a:pathLst>
                <a:path w="200026" h="19051">
                  <a:moveTo>
                    <a:pt x="0" y="19050"/>
                  </a:moveTo>
                  <a:lnTo>
                    <a:pt x="0" y="19050"/>
                  </a:lnTo>
                  <a:lnTo>
                    <a:pt x="40020" y="16228"/>
                  </a:lnTo>
                  <a:lnTo>
                    <a:pt x="80490" y="10408"/>
                  </a:lnTo>
                  <a:lnTo>
                    <a:pt x="122478" y="6877"/>
                  </a:lnTo>
                  <a:lnTo>
                    <a:pt x="166715" y="1358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84">
              <a:extLst>
                <a:ext uri="{FF2B5EF4-FFF2-40B4-BE49-F238E27FC236}">
                  <a16:creationId xmlns:a16="http://schemas.microsoft.com/office/drawing/2014/main" id="{6B402C48-A9A9-B688-20E3-368D63AE65E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2895600" y="6153150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27216" y="9525"/>
                  </a:lnTo>
                  <a:lnTo>
                    <a:pt x="36656" y="1324"/>
                  </a:lnTo>
                  <a:lnTo>
                    <a:pt x="42729" y="393"/>
                  </a:lnTo>
                  <a:lnTo>
                    <a:pt x="86578" y="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72">
            <a:extLst>
              <a:ext uri="{FF2B5EF4-FFF2-40B4-BE49-F238E27FC236}">
                <a16:creationId xmlns:a16="http://schemas.microsoft.com/office/drawing/2014/main" id="{2680A3EE-AD62-CE60-68D0-C11838272586}"/>
              </a:ext>
            </a:extLst>
          </p:cNvPr>
          <p:cNvGrpSpPr/>
          <p:nvPr/>
        </p:nvGrpSpPr>
        <p:grpSpPr>
          <a:xfrm>
            <a:off x="6593353" y="4421075"/>
            <a:ext cx="1931523" cy="1417619"/>
            <a:chOff x="6593353" y="4421075"/>
            <a:chExt cx="1931523" cy="1417619"/>
          </a:xfrm>
        </p:grpSpPr>
        <p:sp>
          <p:nvSpPr>
            <p:cNvPr id="151" name="SMARTInkShape-285">
              <a:extLst>
                <a:ext uri="{FF2B5EF4-FFF2-40B4-BE49-F238E27FC236}">
                  <a16:creationId xmlns:a16="http://schemas.microsoft.com/office/drawing/2014/main" id="{E08EC832-8B93-3FF8-B252-26435CB43441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372475" y="4421075"/>
              <a:ext cx="152401" cy="118311"/>
            </a:xfrm>
            <a:custGeom>
              <a:avLst/>
              <a:gdLst/>
              <a:ahLst/>
              <a:cxnLst/>
              <a:rect l="0" t="0" r="0" b="0"/>
              <a:pathLst>
                <a:path w="152401" h="118311">
                  <a:moveTo>
                    <a:pt x="0" y="36625"/>
                  </a:moveTo>
                  <a:lnTo>
                    <a:pt x="0" y="36625"/>
                  </a:lnTo>
                  <a:lnTo>
                    <a:pt x="0" y="28424"/>
                  </a:lnTo>
                  <a:lnTo>
                    <a:pt x="1058" y="27983"/>
                  </a:lnTo>
                  <a:lnTo>
                    <a:pt x="5056" y="27492"/>
                  </a:lnTo>
                  <a:lnTo>
                    <a:pt x="6546" y="26304"/>
                  </a:lnTo>
                  <a:lnTo>
                    <a:pt x="14190" y="13877"/>
                  </a:lnTo>
                  <a:lnTo>
                    <a:pt x="25357" y="10640"/>
                  </a:lnTo>
                  <a:lnTo>
                    <a:pt x="38786" y="8143"/>
                  </a:lnTo>
                  <a:lnTo>
                    <a:pt x="59579" y="0"/>
                  </a:lnTo>
                  <a:lnTo>
                    <a:pt x="61945" y="567"/>
                  </a:lnTo>
                  <a:lnTo>
                    <a:pt x="63522" y="2003"/>
                  </a:lnTo>
                  <a:lnTo>
                    <a:pt x="68562" y="9081"/>
                  </a:lnTo>
                  <a:lnTo>
                    <a:pt x="72805" y="14858"/>
                  </a:lnTo>
                  <a:lnTo>
                    <a:pt x="80809" y="35392"/>
                  </a:lnTo>
                  <a:lnTo>
                    <a:pt x="81390" y="40036"/>
                  </a:lnTo>
                  <a:lnTo>
                    <a:pt x="79213" y="48018"/>
                  </a:lnTo>
                  <a:lnTo>
                    <a:pt x="39699" y="92055"/>
                  </a:lnTo>
                  <a:lnTo>
                    <a:pt x="33519" y="101125"/>
                  </a:lnTo>
                  <a:lnTo>
                    <a:pt x="29552" y="110514"/>
                  </a:lnTo>
                  <a:lnTo>
                    <a:pt x="30284" y="111284"/>
                  </a:lnTo>
                  <a:lnTo>
                    <a:pt x="33920" y="112140"/>
                  </a:lnTo>
                  <a:lnTo>
                    <a:pt x="76894" y="112785"/>
                  </a:lnTo>
                  <a:lnTo>
                    <a:pt x="97691" y="113871"/>
                  </a:lnTo>
                  <a:lnTo>
                    <a:pt x="116198" y="118310"/>
                  </a:lnTo>
                  <a:lnTo>
                    <a:pt x="152400" y="112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86">
              <a:extLst>
                <a:ext uri="{FF2B5EF4-FFF2-40B4-BE49-F238E27FC236}">
                  <a16:creationId xmlns:a16="http://schemas.microsoft.com/office/drawing/2014/main" id="{6E07B826-6AEC-8BD4-A0DA-1B2B0AD7456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067675" y="4648200"/>
              <a:ext cx="304727" cy="1171576"/>
            </a:xfrm>
            <a:custGeom>
              <a:avLst/>
              <a:gdLst/>
              <a:ahLst/>
              <a:cxnLst/>
              <a:rect l="0" t="0" r="0" b="0"/>
              <a:pathLst>
                <a:path w="304727" h="1171576">
                  <a:moveTo>
                    <a:pt x="123825" y="0"/>
                  </a:moveTo>
                  <a:lnTo>
                    <a:pt x="123825" y="0"/>
                  </a:lnTo>
                  <a:lnTo>
                    <a:pt x="123825" y="5057"/>
                  </a:lnTo>
                  <a:lnTo>
                    <a:pt x="124883" y="6546"/>
                  </a:lnTo>
                  <a:lnTo>
                    <a:pt x="126647" y="7539"/>
                  </a:lnTo>
                  <a:lnTo>
                    <a:pt x="142139" y="14189"/>
                  </a:lnTo>
                  <a:lnTo>
                    <a:pt x="159473" y="27724"/>
                  </a:lnTo>
                  <a:lnTo>
                    <a:pt x="187774" y="72534"/>
                  </a:lnTo>
                  <a:lnTo>
                    <a:pt x="206015" y="115072"/>
                  </a:lnTo>
                  <a:lnTo>
                    <a:pt x="222203" y="162027"/>
                  </a:lnTo>
                  <a:lnTo>
                    <a:pt x="241488" y="201104"/>
                  </a:lnTo>
                  <a:lnTo>
                    <a:pt x="256584" y="248489"/>
                  </a:lnTo>
                  <a:lnTo>
                    <a:pt x="266526" y="288821"/>
                  </a:lnTo>
                  <a:lnTo>
                    <a:pt x="276174" y="331463"/>
                  </a:lnTo>
                  <a:lnTo>
                    <a:pt x="285735" y="373731"/>
                  </a:lnTo>
                  <a:lnTo>
                    <a:pt x="295270" y="419768"/>
                  </a:lnTo>
                  <a:lnTo>
                    <a:pt x="301977" y="466922"/>
                  </a:lnTo>
                  <a:lnTo>
                    <a:pt x="303964" y="514409"/>
                  </a:lnTo>
                  <a:lnTo>
                    <a:pt x="304554" y="561992"/>
                  </a:lnTo>
                  <a:lnTo>
                    <a:pt x="304726" y="606783"/>
                  </a:lnTo>
                  <a:lnTo>
                    <a:pt x="301956" y="649687"/>
                  </a:lnTo>
                  <a:lnTo>
                    <a:pt x="294433" y="693092"/>
                  </a:lnTo>
                  <a:lnTo>
                    <a:pt x="285500" y="735585"/>
                  </a:lnTo>
                  <a:lnTo>
                    <a:pt x="276151" y="778868"/>
                  </a:lnTo>
                  <a:lnTo>
                    <a:pt x="266678" y="818503"/>
                  </a:lnTo>
                  <a:lnTo>
                    <a:pt x="254346" y="857058"/>
                  </a:lnTo>
                  <a:lnTo>
                    <a:pt x="240110" y="895293"/>
                  </a:lnTo>
                  <a:lnTo>
                    <a:pt x="226365" y="933433"/>
                  </a:lnTo>
                  <a:lnTo>
                    <a:pt x="202759" y="979190"/>
                  </a:lnTo>
                  <a:lnTo>
                    <a:pt x="177712" y="1018803"/>
                  </a:lnTo>
                  <a:lnTo>
                    <a:pt x="152382" y="1057202"/>
                  </a:lnTo>
                  <a:lnTo>
                    <a:pt x="114299" y="1104057"/>
                  </a:lnTo>
                  <a:lnTo>
                    <a:pt x="67930" y="1149121"/>
                  </a:lnTo>
                  <a:lnTo>
                    <a:pt x="40000" y="1163981"/>
                  </a:lnTo>
                  <a:lnTo>
                    <a:pt x="0" y="117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87">
              <a:extLst>
                <a:ext uri="{FF2B5EF4-FFF2-40B4-BE49-F238E27FC236}">
                  <a16:creationId xmlns:a16="http://schemas.microsoft.com/office/drawing/2014/main" id="{3FF166CC-D3AF-96DA-B32B-CC52B3832120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593353" y="4724400"/>
              <a:ext cx="283023" cy="1114294"/>
            </a:xfrm>
            <a:custGeom>
              <a:avLst/>
              <a:gdLst/>
              <a:ahLst/>
              <a:cxnLst/>
              <a:rect l="0" t="0" r="0" b="0"/>
              <a:pathLst>
                <a:path w="283023" h="1114294">
                  <a:moveTo>
                    <a:pt x="169397" y="0"/>
                  </a:moveTo>
                  <a:lnTo>
                    <a:pt x="169397" y="0"/>
                  </a:lnTo>
                  <a:lnTo>
                    <a:pt x="169397" y="10113"/>
                  </a:lnTo>
                  <a:lnTo>
                    <a:pt x="166575" y="17900"/>
                  </a:lnTo>
                  <a:lnTo>
                    <a:pt x="138806" y="62666"/>
                  </a:lnTo>
                  <a:lnTo>
                    <a:pt x="118699" y="109728"/>
                  </a:lnTo>
                  <a:lnTo>
                    <a:pt x="104859" y="150399"/>
                  </a:lnTo>
                  <a:lnTo>
                    <a:pt x="85662" y="192927"/>
                  </a:lnTo>
                  <a:lnTo>
                    <a:pt x="74737" y="232142"/>
                  </a:lnTo>
                  <a:lnTo>
                    <a:pt x="64796" y="274452"/>
                  </a:lnTo>
                  <a:lnTo>
                    <a:pt x="52326" y="319444"/>
                  </a:lnTo>
                  <a:lnTo>
                    <a:pt x="42224" y="354700"/>
                  </a:lnTo>
                  <a:lnTo>
                    <a:pt x="34206" y="391537"/>
                  </a:lnTo>
                  <a:lnTo>
                    <a:pt x="27115" y="426253"/>
                  </a:lnTo>
                  <a:lnTo>
                    <a:pt x="20436" y="460379"/>
                  </a:lnTo>
                  <a:lnTo>
                    <a:pt x="13939" y="496713"/>
                  </a:lnTo>
                  <a:lnTo>
                    <a:pt x="10346" y="531205"/>
                  </a:lnTo>
                  <a:lnTo>
                    <a:pt x="7691" y="564174"/>
                  </a:lnTo>
                  <a:lnTo>
                    <a:pt x="2983" y="596466"/>
                  </a:lnTo>
                  <a:lnTo>
                    <a:pt x="185" y="628457"/>
                  </a:lnTo>
                  <a:lnTo>
                    <a:pt x="0" y="660314"/>
                  </a:lnTo>
                  <a:lnTo>
                    <a:pt x="3445" y="692112"/>
                  </a:lnTo>
                  <a:lnTo>
                    <a:pt x="5682" y="723883"/>
                  </a:lnTo>
                  <a:lnTo>
                    <a:pt x="9764" y="768698"/>
                  </a:lnTo>
                  <a:lnTo>
                    <a:pt x="17676" y="808787"/>
                  </a:lnTo>
                  <a:lnTo>
                    <a:pt x="29830" y="855202"/>
                  </a:lnTo>
                  <a:lnTo>
                    <a:pt x="50028" y="901491"/>
                  </a:lnTo>
                  <a:lnTo>
                    <a:pt x="71577" y="942307"/>
                  </a:lnTo>
                  <a:lnTo>
                    <a:pt x="85733" y="968530"/>
                  </a:lnTo>
                  <a:lnTo>
                    <a:pt x="122239" y="1009447"/>
                  </a:lnTo>
                  <a:lnTo>
                    <a:pt x="169238" y="1054255"/>
                  </a:lnTo>
                  <a:lnTo>
                    <a:pt x="213837" y="1087524"/>
                  </a:lnTo>
                  <a:lnTo>
                    <a:pt x="257851" y="1101880"/>
                  </a:lnTo>
                  <a:lnTo>
                    <a:pt x="267976" y="1104616"/>
                  </a:lnTo>
                  <a:lnTo>
                    <a:pt x="283022" y="1113980"/>
                  </a:lnTo>
                  <a:lnTo>
                    <a:pt x="278441" y="1114293"/>
                  </a:lnTo>
                  <a:lnTo>
                    <a:pt x="264647" y="1104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88">
              <a:extLst>
                <a:ext uri="{FF2B5EF4-FFF2-40B4-BE49-F238E27FC236}">
                  <a16:creationId xmlns:a16="http://schemas.microsoft.com/office/drawing/2014/main" id="{B2C29BA8-ADA5-C91D-157F-B9CCA9DBE811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686675" y="5419725"/>
              <a:ext cx="209551" cy="66676"/>
            </a:xfrm>
            <a:custGeom>
              <a:avLst/>
              <a:gdLst/>
              <a:ahLst/>
              <a:cxnLst/>
              <a:rect l="0" t="0" r="0" b="0"/>
              <a:pathLst>
                <a:path w="209551" h="66676">
                  <a:moveTo>
                    <a:pt x="0" y="66675"/>
                  </a:moveTo>
                  <a:lnTo>
                    <a:pt x="0" y="66675"/>
                  </a:lnTo>
                  <a:lnTo>
                    <a:pt x="41418" y="44555"/>
                  </a:lnTo>
                  <a:lnTo>
                    <a:pt x="70480" y="30488"/>
                  </a:lnTo>
                  <a:lnTo>
                    <a:pt x="103057" y="21309"/>
                  </a:lnTo>
                  <a:lnTo>
                    <a:pt x="141438" y="18438"/>
                  </a:lnTo>
                  <a:lnTo>
                    <a:pt x="180691" y="8777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89">
              <a:extLst>
                <a:ext uri="{FF2B5EF4-FFF2-40B4-BE49-F238E27FC236}">
                  <a16:creationId xmlns:a16="http://schemas.microsoft.com/office/drawing/2014/main" id="{9A7003ED-1155-142E-62E6-A63979FDD172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667625" y="5477776"/>
              <a:ext cx="102627" cy="161025"/>
            </a:xfrm>
            <a:custGeom>
              <a:avLst/>
              <a:gdLst/>
              <a:ahLst/>
              <a:cxnLst/>
              <a:rect l="0" t="0" r="0" b="0"/>
              <a:pathLst>
                <a:path w="102627" h="161025">
                  <a:moveTo>
                    <a:pt x="28575" y="27674"/>
                  </a:moveTo>
                  <a:lnTo>
                    <a:pt x="28575" y="27674"/>
                  </a:lnTo>
                  <a:lnTo>
                    <a:pt x="36180" y="19012"/>
                  </a:lnTo>
                  <a:lnTo>
                    <a:pt x="47117" y="0"/>
                  </a:lnTo>
                  <a:lnTo>
                    <a:pt x="38863" y="8998"/>
                  </a:lnTo>
                  <a:lnTo>
                    <a:pt x="12857" y="45631"/>
                  </a:lnTo>
                  <a:lnTo>
                    <a:pt x="11747" y="49170"/>
                  </a:lnTo>
                  <a:lnTo>
                    <a:pt x="13122" y="52588"/>
                  </a:lnTo>
                  <a:lnTo>
                    <a:pt x="31179" y="68885"/>
                  </a:lnTo>
                  <a:lnTo>
                    <a:pt x="40668" y="72448"/>
                  </a:lnTo>
                  <a:lnTo>
                    <a:pt x="75676" y="82528"/>
                  </a:lnTo>
                  <a:lnTo>
                    <a:pt x="93892" y="94524"/>
                  </a:lnTo>
                  <a:lnTo>
                    <a:pt x="97520" y="97640"/>
                  </a:lnTo>
                  <a:lnTo>
                    <a:pt x="101550" y="106748"/>
                  </a:lnTo>
                  <a:lnTo>
                    <a:pt x="102626" y="112140"/>
                  </a:lnTo>
                  <a:lnTo>
                    <a:pt x="102283" y="116793"/>
                  </a:lnTo>
                  <a:lnTo>
                    <a:pt x="91329" y="140292"/>
                  </a:lnTo>
                  <a:lnTo>
                    <a:pt x="86285" y="144028"/>
                  </a:lnTo>
                  <a:lnTo>
                    <a:pt x="41388" y="155572"/>
                  </a:lnTo>
                  <a:lnTo>
                    <a:pt x="0" y="161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90">
              <a:extLst>
                <a:ext uri="{FF2B5EF4-FFF2-40B4-BE49-F238E27FC236}">
                  <a16:creationId xmlns:a16="http://schemas.microsoft.com/office/drawing/2014/main" id="{D70A3421-E5FC-9886-25A6-3CE990C73DF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460127" y="5505450"/>
              <a:ext cx="92994" cy="145313"/>
            </a:xfrm>
            <a:custGeom>
              <a:avLst/>
              <a:gdLst/>
              <a:ahLst/>
              <a:cxnLst/>
              <a:rect l="0" t="0" r="0" b="0"/>
              <a:pathLst>
                <a:path w="92994" h="145313">
                  <a:moveTo>
                    <a:pt x="64623" y="38100"/>
                  </a:moveTo>
                  <a:lnTo>
                    <a:pt x="64623" y="38100"/>
                  </a:lnTo>
                  <a:lnTo>
                    <a:pt x="64623" y="9685"/>
                  </a:lnTo>
                  <a:lnTo>
                    <a:pt x="42869" y="18219"/>
                  </a:lnTo>
                  <a:lnTo>
                    <a:pt x="29907" y="27854"/>
                  </a:lnTo>
                  <a:lnTo>
                    <a:pt x="4874" y="71917"/>
                  </a:lnTo>
                  <a:lnTo>
                    <a:pt x="0" y="101859"/>
                  </a:lnTo>
                  <a:lnTo>
                    <a:pt x="4505" y="119706"/>
                  </a:lnTo>
                  <a:lnTo>
                    <a:pt x="19587" y="143354"/>
                  </a:lnTo>
                  <a:lnTo>
                    <a:pt x="25073" y="145312"/>
                  </a:lnTo>
                  <a:lnTo>
                    <a:pt x="55573" y="143405"/>
                  </a:lnTo>
                  <a:lnTo>
                    <a:pt x="66245" y="137466"/>
                  </a:lnTo>
                  <a:lnTo>
                    <a:pt x="76986" y="127770"/>
                  </a:lnTo>
                  <a:lnTo>
                    <a:pt x="85288" y="116406"/>
                  </a:lnTo>
                  <a:lnTo>
                    <a:pt x="90855" y="87995"/>
                  </a:lnTo>
                  <a:lnTo>
                    <a:pt x="92889" y="45938"/>
                  </a:lnTo>
                  <a:lnTo>
                    <a:pt x="92993" y="36976"/>
                  </a:lnTo>
                  <a:lnTo>
                    <a:pt x="90943" y="29942"/>
                  </a:lnTo>
                  <a:lnTo>
                    <a:pt x="71721" y="7367"/>
                  </a:lnTo>
                  <a:lnTo>
                    <a:pt x="550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91">
              <a:extLst>
                <a:ext uri="{FF2B5EF4-FFF2-40B4-BE49-F238E27FC236}">
                  <a16:creationId xmlns:a16="http://schemas.microsoft.com/office/drawing/2014/main" id="{6B2A719E-2463-666A-ED9B-D0C444C2CF1E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7305675" y="5600700"/>
              <a:ext cx="19051" cy="9526"/>
            </a:xfrm>
            <a:custGeom>
              <a:avLst/>
              <a:gdLst/>
              <a:ahLst/>
              <a:cxnLst/>
              <a:rect l="0" t="0" r="0" b="0"/>
              <a:pathLst>
                <a:path w="19051" h="9526">
                  <a:moveTo>
                    <a:pt x="19050" y="0"/>
                  </a:moveTo>
                  <a:lnTo>
                    <a:pt x="19050" y="0"/>
                  </a:lnTo>
                  <a:lnTo>
                    <a:pt x="2649" y="0"/>
                  </a:lnTo>
                  <a:lnTo>
                    <a:pt x="1766" y="1058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92">
              <a:extLst>
                <a:ext uri="{FF2B5EF4-FFF2-40B4-BE49-F238E27FC236}">
                  <a16:creationId xmlns:a16="http://schemas.microsoft.com/office/drawing/2014/main" id="{45D408DF-121A-DD83-644E-CA176E2788D5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7096697" y="5467933"/>
              <a:ext cx="187973" cy="195751"/>
            </a:xfrm>
            <a:custGeom>
              <a:avLst/>
              <a:gdLst/>
              <a:ahLst/>
              <a:cxnLst/>
              <a:rect l="0" t="0" r="0" b="0"/>
              <a:pathLst>
                <a:path w="187973" h="195751">
                  <a:moveTo>
                    <a:pt x="85153" y="37517"/>
                  </a:moveTo>
                  <a:lnTo>
                    <a:pt x="85153" y="37517"/>
                  </a:lnTo>
                  <a:lnTo>
                    <a:pt x="94644" y="28026"/>
                  </a:lnTo>
                  <a:lnTo>
                    <a:pt x="76361" y="27995"/>
                  </a:lnTo>
                  <a:lnTo>
                    <a:pt x="65018" y="33638"/>
                  </a:lnTo>
                  <a:lnTo>
                    <a:pt x="52921" y="44259"/>
                  </a:lnTo>
                  <a:lnTo>
                    <a:pt x="26646" y="80973"/>
                  </a:lnTo>
                  <a:lnTo>
                    <a:pt x="9193" y="123947"/>
                  </a:lnTo>
                  <a:lnTo>
                    <a:pt x="714" y="156809"/>
                  </a:lnTo>
                  <a:lnTo>
                    <a:pt x="0" y="168500"/>
                  </a:lnTo>
                  <a:lnTo>
                    <a:pt x="5327" y="180751"/>
                  </a:lnTo>
                  <a:lnTo>
                    <a:pt x="9711" y="186982"/>
                  </a:lnTo>
                  <a:lnTo>
                    <a:pt x="20226" y="193904"/>
                  </a:lnTo>
                  <a:lnTo>
                    <a:pt x="25994" y="195750"/>
                  </a:lnTo>
                  <a:lnTo>
                    <a:pt x="54336" y="193292"/>
                  </a:lnTo>
                  <a:lnTo>
                    <a:pt x="95293" y="175375"/>
                  </a:lnTo>
                  <a:lnTo>
                    <a:pt x="128609" y="156563"/>
                  </a:lnTo>
                  <a:lnTo>
                    <a:pt x="157080" y="125121"/>
                  </a:lnTo>
                  <a:lnTo>
                    <a:pt x="180028" y="77768"/>
                  </a:lnTo>
                  <a:lnTo>
                    <a:pt x="185527" y="62814"/>
                  </a:lnTo>
                  <a:lnTo>
                    <a:pt x="187972" y="45585"/>
                  </a:lnTo>
                  <a:lnTo>
                    <a:pt x="186236" y="32989"/>
                  </a:lnTo>
                  <a:lnTo>
                    <a:pt x="182131" y="19948"/>
                  </a:lnTo>
                  <a:lnTo>
                    <a:pt x="181556" y="16280"/>
                  </a:lnTo>
                  <a:lnTo>
                    <a:pt x="175271" y="9381"/>
                  </a:lnTo>
                  <a:lnTo>
                    <a:pt x="165422" y="3845"/>
                  </a:lnTo>
                  <a:lnTo>
                    <a:pt x="135653" y="0"/>
                  </a:lnTo>
                  <a:lnTo>
                    <a:pt x="116814" y="4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93">
              <a:extLst>
                <a:ext uri="{FF2B5EF4-FFF2-40B4-BE49-F238E27FC236}">
                  <a16:creationId xmlns:a16="http://schemas.microsoft.com/office/drawing/2014/main" id="{E00035F3-DEFC-6D37-98C7-E6FA1A57A3EC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764075" y="5307366"/>
              <a:ext cx="1436951" cy="50625"/>
            </a:xfrm>
            <a:custGeom>
              <a:avLst/>
              <a:gdLst/>
              <a:ahLst/>
              <a:cxnLst/>
              <a:rect l="0" t="0" r="0" b="0"/>
              <a:pathLst>
                <a:path w="1436951" h="50625">
                  <a:moveTo>
                    <a:pt x="8200" y="36159"/>
                  </a:moveTo>
                  <a:lnTo>
                    <a:pt x="8200" y="36159"/>
                  </a:lnTo>
                  <a:lnTo>
                    <a:pt x="0" y="44360"/>
                  </a:lnTo>
                  <a:lnTo>
                    <a:pt x="616" y="44801"/>
                  </a:lnTo>
                  <a:lnTo>
                    <a:pt x="12033" y="48332"/>
                  </a:lnTo>
                  <a:lnTo>
                    <a:pt x="17105" y="50624"/>
                  </a:lnTo>
                  <a:lnTo>
                    <a:pt x="56722" y="47758"/>
                  </a:lnTo>
                  <a:lnTo>
                    <a:pt x="98189" y="46298"/>
                  </a:lnTo>
                  <a:lnTo>
                    <a:pt x="137756" y="44808"/>
                  </a:lnTo>
                  <a:lnTo>
                    <a:pt x="176291" y="39191"/>
                  </a:lnTo>
                  <a:lnTo>
                    <a:pt x="215579" y="37057"/>
                  </a:lnTo>
                  <a:lnTo>
                    <a:pt x="261322" y="35367"/>
                  </a:lnTo>
                  <a:lnTo>
                    <a:pt x="296382" y="31221"/>
                  </a:lnTo>
                  <a:lnTo>
                    <a:pt x="333131" y="28672"/>
                  </a:lnTo>
                  <a:lnTo>
                    <a:pt x="371689" y="27541"/>
                  </a:lnTo>
                  <a:lnTo>
                    <a:pt x="413520" y="27037"/>
                  </a:lnTo>
                  <a:lnTo>
                    <a:pt x="456806" y="26813"/>
                  </a:lnTo>
                  <a:lnTo>
                    <a:pt x="501797" y="25655"/>
                  </a:lnTo>
                  <a:lnTo>
                    <a:pt x="525647" y="23864"/>
                  </a:lnTo>
                  <a:lnTo>
                    <a:pt x="550015" y="21613"/>
                  </a:lnTo>
                  <a:lnTo>
                    <a:pt x="574727" y="20112"/>
                  </a:lnTo>
                  <a:lnTo>
                    <a:pt x="599668" y="19110"/>
                  </a:lnTo>
                  <a:lnTo>
                    <a:pt x="624762" y="18443"/>
                  </a:lnTo>
                  <a:lnTo>
                    <a:pt x="649958" y="16940"/>
                  </a:lnTo>
                  <a:lnTo>
                    <a:pt x="675222" y="14880"/>
                  </a:lnTo>
                  <a:lnTo>
                    <a:pt x="700531" y="12448"/>
                  </a:lnTo>
                  <a:lnTo>
                    <a:pt x="724813" y="10826"/>
                  </a:lnTo>
                  <a:lnTo>
                    <a:pt x="771548" y="9025"/>
                  </a:lnTo>
                  <a:lnTo>
                    <a:pt x="795440" y="8545"/>
                  </a:lnTo>
                  <a:lnTo>
                    <a:pt x="819835" y="8225"/>
                  </a:lnTo>
                  <a:lnTo>
                    <a:pt x="844565" y="8011"/>
                  </a:lnTo>
                  <a:lnTo>
                    <a:pt x="891798" y="7774"/>
                  </a:lnTo>
                  <a:lnTo>
                    <a:pt x="938543" y="7668"/>
                  </a:lnTo>
                  <a:lnTo>
                    <a:pt x="962862" y="7640"/>
                  </a:lnTo>
                  <a:lnTo>
                    <a:pt x="1010344" y="7610"/>
                  </a:lnTo>
                  <a:lnTo>
                    <a:pt x="1052615" y="7595"/>
                  </a:lnTo>
                  <a:lnTo>
                    <a:pt x="1095390" y="7589"/>
                  </a:lnTo>
                  <a:lnTo>
                    <a:pt x="1136978" y="6528"/>
                  </a:lnTo>
                  <a:lnTo>
                    <a:pt x="1173102" y="2528"/>
                  </a:lnTo>
                  <a:lnTo>
                    <a:pt x="1209618" y="45"/>
                  </a:lnTo>
                  <a:lnTo>
                    <a:pt x="1245956" y="0"/>
                  </a:lnTo>
                  <a:lnTo>
                    <a:pt x="1279744" y="3508"/>
                  </a:lnTo>
                  <a:lnTo>
                    <a:pt x="1323460" y="6376"/>
                  </a:lnTo>
                  <a:lnTo>
                    <a:pt x="1355818" y="7048"/>
                  </a:lnTo>
                  <a:lnTo>
                    <a:pt x="1401269" y="10246"/>
                  </a:lnTo>
                  <a:lnTo>
                    <a:pt x="1436950" y="17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94">
              <a:extLst>
                <a:ext uri="{FF2B5EF4-FFF2-40B4-BE49-F238E27FC236}">
                  <a16:creationId xmlns:a16="http://schemas.microsoft.com/office/drawing/2014/main" id="{F0E6C8DF-EF88-A461-69CC-2E45BC7C6732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010525" y="4943983"/>
              <a:ext cx="159846" cy="218568"/>
            </a:xfrm>
            <a:custGeom>
              <a:avLst/>
              <a:gdLst/>
              <a:ahLst/>
              <a:cxnLst/>
              <a:rect l="0" t="0" r="0" b="0"/>
              <a:pathLst>
                <a:path w="159846" h="218568">
                  <a:moveTo>
                    <a:pt x="9525" y="18542"/>
                  </a:moveTo>
                  <a:lnTo>
                    <a:pt x="9525" y="18542"/>
                  </a:lnTo>
                  <a:lnTo>
                    <a:pt x="18189" y="10938"/>
                  </a:lnTo>
                  <a:lnTo>
                    <a:pt x="33375" y="3354"/>
                  </a:lnTo>
                  <a:lnTo>
                    <a:pt x="73827" y="0"/>
                  </a:lnTo>
                  <a:lnTo>
                    <a:pt x="105168" y="650"/>
                  </a:lnTo>
                  <a:lnTo>
                    <a:pt x="114828" y="4594"/>
                  </a:lnTo>
                  <a:lnTo>
                    <a:pt x="117827" y="9242"/>
                  </a:lnTo>
                  <a:lnTo>
                    <a:pt x="121159" y="22875"/>
                  </a:lnTo>
                  <a:lnTo>
                    <a:pt x="119818" y="36696"/>
                  </a:lnTo>
                  <a:lnTo>
                    <a:pt x="114636" y="49894"/>
                  </a:lnTo>
                  <a:lnTo>
                    <a:pt x="105277" y="62815"/>
                  </a:lnTo>
                  <a:lnTo>
                    <a:pt x="66471" y="87820"/>
                  </a:lnTo>
                  <a:lnTo>
                    <a:pt x="55649" y="91665"/>
                  </a:lnTo>
                  <a:lnTo>
                    <a:pt x="49799" y="92691"/>
                  </a:lnTo>
                  <a:lnTo>
                    <a:pt x="45900" y="94433"/>
                  </a:lnTo>
                  <a:lnTo>
                    <a:pt x="43300" y="96652"/>
                  </a:lnTo>
                  <a:lnTo>
                    <a:pt x="39127" y="102762"/>
                  </a:lnTo>
                  <a:lnTo>
                    <a:pt x="48517" y="103821"/>
                  </a:lnTo>
                  <a:lnTo>
                    <a:pt x="70652" y="105236"/>
                  </a:lnTo>
                  <a:lnTo>
                    <a:pt x="114566" y="121564"/>
                  </a:lnTo>
                  <a:lnTo>
                    <a:pt x="143786" y="144266"/>
                  </a:lnTo>
                  <a:lnTo>
                    <a:pt x="154904" y="159746"/>
                  </a:lnTo>
                  <a:lnTo>
                    <a:pt x="159845" y="177737"/>
                  </a:lnTo>
                  <a:lnTo>
                    <a:pt x="158421" y="182880"/>
                  </a:lnTo>
                  <a:lnTo>
                    <a:pt x="151195" y="191417"/>
                  </a:lnTo>
                  <a:lnTo>
                    <a:pt x="135228" y="202173"/>
                  </a:lnTo>
                  <a:lnTo>
                    <a:pt x="96138" y="210960"/>
                  </a:lnTo>
                  <a:lnTo>
                    <a:pt x="49681" y="217065"/>
                  </a:lnTo>
                  <a:lnTo>
                    <a:pt x="0" y="218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95">
              <a:extLst>
                <a:ext uri="{FF2B5EF4-FFF2-40B4-BE49-F238E27FC236}">
                  <a16:creationId xmlns:a16="http://schemas.microsoft.com/office/drawing/2014/main" id="{BBCE8250-FB72-FEF0-4BE3-8278CF72594D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915275" y="513397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96">
              <a:extLst>
                <a:ext uri="{FF2B5EF4-FFF2-40B4-BE49-F238E27FC236}">
                  <a16:creationId xmlns:a16="http://schemas.microsoft.com/office/drawing/2014/main" id="{187F505A-9D87-BCD0-1359-E276C4E104E0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725370" y="4945355"/>
              <a:ext cx="122133" cy="178000"/>
            </a:xfrm>
            <a:custGeom>
              <a:avLst/>
              <a:gdLst/>
              <a:ahLst/>
              <a:cxnLst/>
              <a:rect l="0" t="0" r="0" b="0"/>
              <a:pathLst>
                <a:path w="122133" h="178000">
                  <a:moveTo>
                    <a:pt x="66080" y="55270"/>
                  </a:moveTo>
                  <a:lnTo>
                    <a:pt x="66080" y="55270"/>
                  </a:lnTo>
                  <a:lnTo>
                    <a:pt x="66080" y="50214"/>
                  </a:lnTo>
                  <a:lnTo>
                    <a:pt x="68902" y="44909"/>
                  </a:lnTo>
                  <a:lnTo>
                    <a:pt x="81268" y="29760"/>
                  </a:lnTo>
                  <a:lnTo>
                    <a:pt x="83414" y="23472"/>
                  </a:lnTo>
                  <a:lnTo>
                    <a:pt x="82927" y="20312"/>
                  </a:lnTo>
                  <a:lnTo>
                    <a:pt x="77365" y="7639"/>
                  </a:lnTo>
                  <a:lnTo>
                    <a:pt x="76778" y="4466"/>
                  </a:lnTo>
                  <a:lnTo>
                    <a:pt x="75330" y="2351"/>
                  </a:lnTo>
                  <a:lnTo>
                    <a:pt x="73304" y="940"/>
                  </a:lnTo>
                  <a:lnTo>
                    <a:pt x="70896" y="0"/>
                  </a:lnTo>
                  <a:lnTo>
                    <a:pt x="62576" y="1778"/>
                  </a:lnTo>
                  <a:lnTo>
                    <a:pt x="57394" y="3734"/>
                  </a:lnTo>
                  <a:lnTo>
                    <a:pt x="48814" y="11551"/>
                  </a:lnTo>
                  <a:lnTo>
                    <a:pt x="16709" y="57380"/>
                  </a:lnTo>
                  <a:lnTo>
                    <a:pt x="3920" y="93787"/>
                  </a:lnTo>
                  <a:lnTo>
                    <a:pt x="0" y="130938"/>
                  </a:lnTo>
                  <a:lnTo>
                    <a:pt x="4638" y="148128"/>
                  </a:lnTo>
                  <a:lnTo>
                    <a:pt x="17771" y="166626"/>
                  </a:lnTo>
                  <a:lnTo>
                    <a:pt x="26265" y="173553"/>
                  </a:lnTo>
                  <a:lnTo>
                    <a:pt x="30012" y="175401"/>
                  </a:lnTo>
                  <a:lnTo>
                    <a:pt x="55510" y="177999"/>
                  </a:lnTo>
                  <a:lnTo>
                    <a:pt x="63267" y="176249"/>
                  </a:lnTo>
                  <a:lnTo>
                    <a:pt x="74707" y="168658"/>
                  </a:lnTo>
                  <a:lnTo>
                    <a:pt x="104480" y="127273"/>
                  </a:lnTo>
                  <a:lnTo>
                    <a:pt x="114896" y="105263"/>
                  </a:lnTo>
                  <a:lnTo>
                    <a:pt x="122132" y="60638"/>
                  </a:lnTo>
                  <a:lnTo>
                    <a:pt x="117849" y="40045"/>
                  </a:lnTo>
                  <a:lnTo>
                    <a:pt x="104820" y="20538"/>
                  </a:lnTo>
                  <a:lnTo>
                    <a:pt x="99314" y="17299"/>
                  </a:lnTo>
                  <a:lnTo>
                    <a:pt x="93529" y="16198"/>
                  </a:lnTo>
                  <a:lnTo>
                    <a:pt x="82512" y="17795"/>
                  </a:lnTo>
                  <a:lnTo>
                    <a:pt x="66080" y="2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97">
              <a:extLst>
                <a:ext uri="{FF2B5EF4-FFF2-40B4-BE49-F238E27FC236}">
                  <a16:creationId xmlns:a16="http://schemas.microsoft.com/office/drawing/2014/main" id="{B3C11B21-637D-4876-F5CA-DF941932CA5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77125" y="4992816"/>
              <a:ext cx="132960" cy="169735"/>
            </a:xfrm>
            <a:custGeom>
              <a:avLst/>
              <a:gdLst/>
              <a:ahLst/>
              <a:cxnLst/>
              <a:rect l="0" t="0" r="0" b="0"/>
              <a:pathLst>
                <a:path w="132960" h="169735">
                  <a:moveTo>
                    <a:pt x="123825" y="17334"/>
                  </a:moveTo>
                  <a:lnTo>
                    <a:pt x="123825" y="17334"/>
                  </a:lnTo>
                  <a:lnTo>
                    <a:pt x="128881" y="17334"/>
                  </a:lnTo>
                  <a:lnTo>
                    <a:pt x="130372" y="16276"/>
                  </a:lnTo>
                  <a:lnTo>
                    <a:pt x="131365" y="14512"/>
                  </a:lnTo>
                  <a:lnTo>
                    <a:pt x="132959" y="4077"/>
                  </a:lnTo>
                  <a:lnTo>
                    <a:pt x="132031" y="2146"/>
                  </a:lnTo>
                  <a:lnTo>
                    <a:pt x="130354" y="859"/>
                  </a:lnTo>
                  <a:lnTo>
                    <a:pt x="128177" y="0"/>
                  </a:lnTo>
                  <a:lnTo>
                    <a:pt x="120114" y="7513"/>
                  </a:lnTo>
                  <a:lnTo>
                    <a:pt x="77861" y="53423"/>
                  </a:lnTo>
                  <a:lnTo>
                    <a:pt x="45786" y="96180"/>
                  </a:lnTo>
                  <a:lnTo>
                    <a:pt x="11268" y="138905"/>
                  </a:lnTo>
                  <a:lnTo>
                    <a:pt x="0" y="169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98">
              <a:extLst>
                <a:ext uri="{FF2B5EF4-FFF2-40B4-BE49-F238E27FC236}">
                  <a16:creationId xmlns:a16="http://schemas.microsoft.com/office/drawing/2014/main" id="{045A36A0-3DD0-A53C-3EA2-1E307E106FD9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7524750" y="5029200"/>
              <a:ext cx="95251" cy="114301"/>
            </a:xfrm>
            <a:custGeom>
              <a:avLst/>
              <a:gdLst/>
              <a:ahLst/>
              <a:cxnLst/>
              <a:rect l="0" t="0" r="0" b="0"/>
              <a:pathLst>
                <a:path w="95251" h="114301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5056" y="18314"/>
                  </a:lnTo>
                  <a:lnTo>
                    <a:pt x="41756" y="60469"/>
                  </a:lnTo>
                  <a:lnTo>
                    <a:pt x="83893" y="106074"/>
                  </a:lnTo>
                  <a:lnTo>
                    <a:pt x="952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73">
            <a:extLst>
              <a:ext uri="{FF2B5EF4-FFF2-40B4-BE49-F238E27FC236}">
                <a16:creationId xmlns:a16="http://schemas.microsoft.com/office/drawing/2014/main" id="{7D60D58A-7708-A536-1033-0F7E3B117DC8}"/>
              </a:ext>
            </a:extLst>
          </p:cNvPr>
          <p:cNvGrpSpPr/>
          <p:nvPr/>
        </p:nvGrpSpPr>
        <p:grpSpPr>
          <a:xfrm>
            <a:off x="6743700" y="4957063"/>
            <a:ext cx="504283" cy="253113"/>
            <a:chOff x="6743700" y="4957063"/>
            <a:chExt cx="504283" cy="253113"/>
          </a:xfrm>
        </p:grpSpPr>
        <p:sp>
          <p:nvSpPr>
            <p:cNvPr id="166" name="SMARTInkShape-299">
              <a:extLst>
                <a:ext uri="{FF2B5EF4-FFF2-40B4-BE49-F238E27FC236}">
                  <a16:creationId xmlns:a16="http://schemas.microsoft.com/office/drawing/2014/main" id="{B8050BB4-E845-DAF5-12BF-452B3E4A6633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115175" y="4972064"/>
              <a:ext cx="132808" cy="235608"/>
            </a:xfrm>
            <a:custGeom>
              <a:avLst/>
              <a:gdLst/>
              <a:ahLst/>
              <a:cxnLst/>
              <a:rect l="0" t="0" r="0" b="0"/>
              <a:pathLst>
                <a:path w="132808" h="235608">
                  <a:moveTo>
                    <a:pt x="104775" y="19036"/>
                  </a:moveTo>
                  <a:lnTo>
                    <a:pt x="104775" y="19036"/>
                  </a:lnTo>
                  <a:lnTo>
                    <a:pt x="121021" y="3848"/>
                  </a:lnTo>
                  <a:lnTo>
                    <a:pt x="132807" y="136"/>
                  </a:lnTo>
                  <a:lnTo>
                    <a:pt x="125101" y="0"/>
                  </a:lnTo>
                  <a:lnTo>
                    <a:pt x="82091" y="37314"/>
                  </a:lnTo>
                  <a:lnTo>
                    <a:pt x="54238" y="75720"/>
                  </a:lnTo>
                  <a:lnTo>
                    <a:pt x="38922" y="96087"/>
                  </a:lnTo>
                  <a:lnTo>
                    <a:pt x="16818" y="140922"/>
                  </a:lnTo>
                  <a:lnTo>
                    <a:pt x="6630" y="169215"/>
                  </a:lnTo>
                  <a:lnTo>
                    <a:pt x="5769" y="186677"/>
                  </a:lnTo>
                  <a:lnTo>
                    <a:pt x="7021" y="194295"/>
                  </a:lnTo>
                  <a:lnTo>
                    <a:pt x="14057" y="208407"/>
                  </a:lnTo>
                  <a:lnTo>
                    <a:pt x="30763" y="229657"/>
                  </a:lnTo>
                  <a:lnTo>
                    <a:pt x="40484" y="234353"/>
                  </a:lnTo>
                  <a:lnTo>
                    <a:pt x="46039" y="235607"/>
                  </a:lnTo>
                  <a:lnTo>
                    <a:pt x="57856" y="234175"/>
                  </a:lnTo>
                  <a:lnTo>
                    <a:pt x="100028" y="218716"/>
                  </a:lnTo>
                  <a:lnTo>
                    <a:pt x="109016" y="211499"/>
                  </a:lnTo>
                  <a:lnTo>
                    <a:pt x="116537" y="201237"/>
                  </a:lnTo>
                  <a:lnTo>
                    <a:pt x="120586" y="189619"/>
                  </a:lnTo>
                  <a:lnTo>
                    <a:pt x="123635" y="151042"/>
                  </a:lnTo>
                  <a:lnTo>
                    <a:pt x="121582" y="147256"/>
                  </a:lnTo>
                  <a:lnTo>
                    <a:pt x="113656" y="140229"/>
                  </a:lnTo>
                  <a:lnTo>
                    <a:pt x="97433" y="139222"/>
                  </a:lnTo>
                  <a:lnTo>
                    <a:pt x="78229" y="143360"/>
                  </a:lnTo>
                  <a:lnTo>
                    <a:pt x="35382" y="168666"/>
                  </a:lnTo>
                  <a:lnTo>
                    <a:pt x="18127" y="184139"/>
                  </a:lnTo>
                  <a:lnTo>
                    <a:pt x="10657" y="197712"/>
                  </a:lnTo>
                  <a:lnTo>
                    <a:pt x="9222" y="198478"/>
                  </a:lnTo>
                  <a:lnTo>
                    <a:pt x="0" y="20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00">
              <a:extLst>
                <a:ext uri="{FF2B5EF4-FFF2-40B4-BE49-F238E27FC236}">
                  <a16:creationId xmlns:a16="http://schemas.microsoft.com/office/drawing/2014/main" id="{9659D512-A5F1-8DFB-C2CC-F1CF705D1E9D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930065" y="4957063"/>
              <a:ext cx="108795" cy="249536"/>
            </a:xfrm>
            <a:custGeom>
              <a:avLst/>
              <a:gdLst/>
              <a:ahLst/>
              <a:cxnLst/>
              <a:rect l="0" t="0" r="0" b="0"/>
              <a:pathLst>
                <a:path w="108795" h="249536">
                  <a:moveTo>
                    <a:pt x="99385" y="53087"/>
                  </a:moveTo>
                  <a:lnTo>
                    <a:pt x="99385" y="53087"/>
                  </a:lnTo>
                  <a:lnTo>
                    <a:pt x="108517" y="34820"/>
                  </a:lnTo>
                  <a:lnTo>
                    <a:pt x="108794" y="29213"/>
                  </a:lnTo>
                  <a:lnTo>
                    <a:pt x="107774" y="27646"/>
                  </a:lnTo>
                  <a:lnTo>
                    <a:pt x="106037" y="26601"/>
                  </a:lnTo>
                  <a:lnTo>
                    <a:pt x="100699" y="24926"/>
                  </a:lnTo>
                  <a:lnTo>
                    <a:pt x="99969" y="21872"/>
                  </a:lnTo>
                  <a:lnTo>
                    <a:pt x="99775" y="19578"/>
                  </a:lnTo>
                  <a:lnTo>
                    <a:pt x="98587" y="18048"/>
                  </a:lnTo>
                  <a:lnTo>
                    <a:pt x="80102" y="7627"/>
                  </a:lnTo>
                  <a:lnTo>
                    <a:pt x="47066" y="0"/>
                  </a:lnTo>
                  <a:lnTo>
                    <a:pt x="35210" y="2328"/>
                  </a:lnTo>
                  <a:lnTo>
                    <a:pt x="25707" y="9714"/>
                  </a:lnTo>
                  <a:lnTo>
                    <a:pt x="1107" y="50161"/>
                  </a:lnTo>
                  <a:lnTo>
                    <a:pt x="0" y="56428"/>
                  </a:lnTo>
                  <a:lnTo>
                    <a:pt x="1591" y="69035"/>
                  </a:lnTo>
                  <a:lnTo>
                    <a:pt x="3497" y="73244"/>
                  </a:lnTo>
                  <a:lnTo>
                    <a:pt x="5826" y="76051"/>
                  </a:lnTo>
                  <a:lnTo>
                    <a:pt x="8437" y="77921"/>
                  </a:lnTo>
                  <a:lnTo>
                    <a:pt x="10178" y="80226"/>
                  </a:lnTo>
                  <a:lnTo>
                    <a:pt x="12112" y="85610"/>
                  </a:lnTo>
                  <a:lnTo>
                    <a:pt x="13687" y="87468"/>
                  </a:lnTo>
                  <a:lnTo>
                    <a:pt x="23057" y="91145"/>
                  </a:lnTo>
                  <a:lnTo>
                    <a:pt x="28204" y="91173"/>
                  </a:lnTo>
                  <a:lnTo>
                    <a:pt x="29706" y="90119"/>
                  </a:lnTo>
                  <a:lnTo>
                    <a:pt x="30707" y="88359"/>
                  </a:lnTo>
                  <a:lnTo>
                    <a:pt x="31374" y="86127"/>
                  </a:lnTo>
                  <a:lnTo>
                    <a:pt x="42333" y="72222"/>
                  </a:lnTo>
                  <a:lnTo>
                    <a:pt x="69366" y="45005"/>
                  </a:lnTo>
                  <a:lnTo>
                    <a:pt x="70773" y="34467"/>
                  </a:lnTo>
                  <a:lnTo>
                    <a:pt x="70809" y="48239"/>
                  </a:lnTo>
                  <a:lnTo>
                    <a:pt x="61109" y="92880"/>
                  </a:lnTo>
                  <a:lnTo>
                    <a:pt x="55001" y="108857"/>
                  </a:lnTo>
                  <a:lnTo>
                    <a:pt x="49578" y="147751"/>
                  </a:lnTo>
                  <a:lnTo>
                    <a:pt x="40057" y="195075"/>
                  </a:lnTo>
                  <a:lnTo>
                    <a:pt x="34887" y="214750"/>
                  </a:lnTo>
                  <a:lnTo>
                    <a:pt x="32837" y="249334"/>
                  </a:lnTo>
                  <a:lnTo>
                    <a:pt x="33853" y="249535"/>
                  </a:lnTo>
                  <a:lnTo>
                    <a:pt x="42235" y="243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01">
              <a:extLst>
                <a:ext uri="{FF2B5EF4-FFF2-40B4-BE49-F238E27FC236}">
                  <a16:creationId xmlns:a16="http://schemas.microsoft.com/office/drawing/2014/main" id="{1EAB1495-EF3B-CE6A-329C-8EA7FD98DEBF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819900" y="5124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19050"/>
                  </a:moveTo>
                  <a:lnTo>
                    <a:pt x="0" y="190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02">
              <a:extLst>
                <a:ext uri="{FF2B5EF4-FFF2-40B4-BE49-F238E27FC236}">
                  <a16:creationId xmlns:a16="http://schemas.microsoft.com/office/drawing/2014/main" id="{AFC8DE7E-5415-4C39-437D-3C56C4934B0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6743700" y="4962525"/>
              <a:ext cx="38101" cy="247651"/>
            </a:xfrm>
            <a:custGeom>
              <a:avLst/>
              <a:gdLst/>
              <a:ahLst/>
              <a:cxnLst/>
              <a:rect l="0" t="0" r="0" b="0"/>
              <a:pathLst>
                <a:path w="38101" h="247651">
                  <a:moveTo>
                    <a:pt x="38100" y="0"/>
                  </a:moveTo>
                  <a:lnTo>
                    <a:pt x="38100" y="0"/>
                  </a:lnTo>
                  <a:lnTo>
                    <a:pt x="38100" y="41776"/>
                  </a:lnTo>
                  <a:lnTo>
                    <a:pt x="38100" y="89214"/>
                  </a:lnTo>
                  <a:lnTo>
                    <a:pt x="30496" y="132119"/>
                  </a:lnTo>
                  <a:lnTo>
                    <a:pt x="22912" y="168851"/>
                  </a:lnTo>
                  <a:lnTo>
                    <a:pt x="16990" y="213545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74">
            <a:extLst>
              <a:ext uri="{FF2B5EF4-FFF2-40B4-BE49-F238E27FC236}">
                <a16:creationId xmlns:a16="http://schemas.microsoft.com/office/drawing/2014/main" id="{0E97155B-AACA-4B10-38C0-0B8AAB6E6143}"/>
              </a:ext>
            </a:extLst>
          </p:cNvPr>
          <p:cNvGrpSpPr/>
          <p:nvPr/>
        </p:nvGrpSpPr>
        <p:grpSpPr>
          <a:xfrm>
            <a:off x="4400991" y="4543436"/>
            <a:ext cx="2123635" cy="1352540"/>
            <a:chOff x="4400991" y="4543436"/>
            <a:chExt cx="2123635" cy="1352540"/>
          </a:xfrm>
        </p:grpSpPr>
        <p:sp>
          <p:nvSpPr>
            <p:cNvPr id="171" name="SMARTInkShape-303">
              <a:extLst>
                <a:ext uri="{FF2B5EF4-FFF2-40B4-BE49-F238E27FC236}">
                  <a16:creationId xmlns:a16="http://schemas.microsoft.com/office/drawing/2014/main" id="{5D092343-FC32-D8AC-A61F-3B6C9ECABBF5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429375" y="51911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14189"/>
                  </a:lnTo>
                  <a:lnTo>
                    <a:pt x="2117" y="15810"/>
                  </a:lnTo>
                  <a:lnTo>
                    <a:pt x="10113" y="17609"/>
                  </a:lnTo>
                  <a:lnTo>
                    <a:pt x="46135" y="14143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04">
              <a:extLst>
                <a:ext uri="{FF2B5EF4-FFF2-40B4-BE49-F238E27FC236}">
                  <a16:creationId xmlns:a16="http://schemas.microsoft.com/office/drawing/2014/main" id="{A837B984-121A-192A-92C6-604E6974ECD3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400800" y="5124450"/>
              <a:ext cx="104776" cy="19051"/>
            </a:xfrm>
            <a:custGeom>
              <a:avLst/>
              <a:gdLst/>
              <a:ahLst/>
              <a:cxnLst/>
              <a:rect l="0" t="0" r="0" b="0"/>
              <a:pathLst>
                <a:path w="104776" h="19051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6135" y="17049"/>
                  </a:lnTo>
                  <a:lnTo>
                    <a:pt x="90762" y="18972"/>
                  </a:lnTo>
                  <a:lnTo>
                    <a:pt x="1047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05">
              <a:extLst>
                <a:ext uri="{FF2B5EF4-FFF2-40B4-BE49-F238E27FC236}">
                  <a16:creationId xmlns:a16="http://schemas.microsoft.com/office/drawing/2014/main" id="{F7F5C6B8-007A-9065-C1C0-DC0743399DF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067425" y="4543436"/>
              <a:ext cx="133351" cy="85715"/>
            </a:xfrm>
            <a:custGeom>
              <a:avLst/>
              <a:gdLst/>
              <a:ahLst/>
              <a:cxnLst/>
              <a:rect l="0" t="0" r="0" b="0"/>
              <a:pathLst>
                <a:path w="133351" h="85715">
                  <a:moveTo>
                    <a:pt x="0" y="19039"/>
                  </a:moveTo>
                  <a:lnTo>
                    <a:pt x="0" y="19039"/>
                  </a:lnTo>
                  <a:lnTo>
                    <a:pt x="0" y="13982"/>
                  </a:lnTo>
                  <a:lnTo>
                    <a:pt x="1058" y="12493"/>
                  </a:lnTo>
                  <a:lnTo>
                    <a:pt x="2822" y="11500"/>
                  </a:lnTo>
                  <a:lnTo>
                    <a:pt x="8201" y="9906"/>
                  </a:lnTo>
                  <a:lnTo>
                    <a:pt x="16868" y="3046"/>
                  </a:lnTo>
                  <a:lnTo>
                    <a:pt x="26824" y="392"/>
                  </a:lnTo>
                  <a:lnTo>
                    <a:pt x="37662" y="0"/>
                  </a:lnTo>
                  <a:lnTo>
                    <a:pt x="46262" y="8191"/>
                  </a:lnTo>
                  <a:lnTo>
                    <a:pt x="47221" y="14178"/>
                  </a:lnTo>
                  <a:lnTo>
                    <a:pt x="47589" y="26813"/>
                  </a:lnTo>
                  <a:lnTo>
                    <a:pt x="40014" y="42368"/>
                  </a:lnTo>
                  <a:lnTo>
                    <a:pt x="22115" y="68795"/>
                  </a:lnTo>
                  <a:lnTo>
                    <a:pt x="13726" y="75056"/>
                  </a:lnTo>
                  <a:lnTo>
                    <a:pt x="10078" y="84102"/>
                  </a:lnTo>
                  <a:lnTo>
                    <a:pt x="6950" y="84997"/>
                  </a:lnTo>
                  <a:lnTo>
                    <a:pt x="406" y="85672"/>
                  </a:lnTo>
                  <a:lnTo>
                    <a:pt x="36858" y="85714"/>
                  </a:lnTo>
                  <a:lnTo>
                    <a:pt x="45662" y="82892"/>
                  </a:lnTo>
                  <a:lnTo>
                    <a:pt x="53102" y="79168"/>
                  </a:lnTo>
                  <a:lnTo>
                    <a:pt x="69324" y="76778"/>
                  </a:lnTo>
                  <a:lnTo>
                    <a:pt x="114246" y="76194"/>
                  </a:lnTo>
                  <a:lnTo>
                    <a:pt x="117440" y="76192"/>
                  </a:lnTo>
                  <a:lnTo>
                    <a:pt x="119568" y="77249"/>
                  </a:lnTo>
                  <a:lnTo>
                    <a:pt x="120987" y="79012"/>
                  </a:lnTo>
                  <a:lnTo>
                    <a:pt x="121932" y="81246"/>
                  </a:lnTo>
                  <a:lnTo>
                    <a:pt x="123622" y="82736"/>
                  </a:lnTo>
                  <a:lnTo>
                    <a:pt x="133350" y="85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06">
              <a:extLst>
                <a:ext uri="{FF2B5EF4-FFF2-40B4-BE49-F238E27FC236}">
                  <a16:creationId xmlns:a16="http://schemas.microsoft.com/office/drawing/2014/main" id="{5C23422D-541E-2E0E-F439-3DC8D74C37E3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777655" y="4610100"/>
              <a:ext cx="251645" cy="1157341"/>
            </a:xfrm>
            <a:custGeom>
              <a:avLst/>
              <a:gdLst/>
              <a:ahLst/>
              <a:cxnLst/>
              <a:rect l="0" t="0" r="0" b="0"/>
              <a:pathLst>
                <a:path w="251645" h="1157341">
                  <a:moveTo>
                    <a:pt x="89745" y="0"/>
                  </a:moveTo>
                  <a:lnTo>
                    <a:pt x="89745" y="0"/>
                  </a:lnTo>
                  <a:lnTo>
                    <a:pt x="98407" y="7604"/>
                  </a:lnTo>
                  <a:lnTo>
                    <a:pt x="113596" y="18363"/>
                  </a:lnTo>
                  <a:lnTo>
                    <a:pt x="125393" y="32503"/>
                  </a:lnTo>
                  <a:lnTo>
                    <a:pt x="143667" y="75055"/>
                  </a:lnTo>
                  <a:lnTo>
                    <a:pt x="163739" y="121404"/>
                  </a:lnTo>
                  <a:lnTo>
                    <a:pt x="174817" y="160150"/>
                  </a:lnTo>
                  <a:lnTo>
                    <a:pt x="184801" y="203379"/>
                  </a:lnTo>
                  <a:lnTo>
                    <a:pt x="194463" y="239119"/>
                  </a:lnTo>
                  <a:lnTo>
                    <a:pt x="204028" y="276521"/>
                  </a:lnTo>
                  <a:lnTo>
                    <a:pt x="213565" y="314412"/>
                  </a:lnTo>
                  <a:lnTo>
                    <a:pt x="220272" y="352451"/>
                  </a:lnTo>
                  <a:lnTo>
                    <a:pt x="227594" y="398173"/>
                  </a:lnTo>
                  <a:lnTo>
                    <a:pt x="238173" y="445385"/>
                  </a:lnTo>
                  <a:lnTo>
                    <a:pt x="242026" y="482862"/>
                  </a:lnTo>
                  <a:lnTo>
                    <a:pt x="248342" y="520778"/>
                  </a:lnTo>
                  <a:lnTo>
                    <a:pt x="250684" y="558823"/>
                  </a:lnTo>
                  <a:lnTo>
                    <a:pt x="251377" y="596907"/>
                  </a:lnTo>
                  <a:lnTo>
                    <a:pt x="251583" y="635002"/>
                  </a:lnTo>
                  <a:lnTo>
                    <a:pt x="251644" y="673100"/>
                  </a:lnTo>
                  <a:lnTo>
                    <a:pt x="250605" y="711200"/>
                  </a:lnTo>
                  <a:lnTo>
                    <a:pt x="245122" y="748242"/>
                  </a:lnTo>
                  <a:lnTo>
                    <a:pt x="239911" y="792561"/>
                  </a:lnTo>
                  <a:lnTo>
                    <a:pt x="229004" y="836711"/>
                  </a:lnTo>
                  <a:lnTo>
                    <a:pt x="214733" y="881504"/>
                  </a:lnTo>
                  <a:lnTo>
                    <a:pt x="202156" y="919823"/>
                  </a:lnTo>
                  <a:lnTo>
                    <a:pt x="180820" y="960157"/>
                  </a:lnTo>
                  <a:lnTo>
                    <a:pt x="149938" y="1001342"/>
                  </a:lnTo>
                  <a:lnTo>
                    <a:pt x="130132" y="1030861"/>
                  </a:lnTo>
                  <a:lnTo>
                    <a:pt x="86131" y="1070944"/>
                  </a:lnTo>
                  <a:lnTo>
                    <a:pt x="41644" y="1109914"/>
                  </a:lnTo>
                  <a:lnTo>
                    <a:pt x="19134" y="1129840"/>
                  </a:lnTo>
                  <a:lnTo>
                    <a:pt x="7910" y="1144862"/>
                  </a:lnTo>
                  <a:lnTo>
                    <a:pt x="1163" y="1149120"/>
                  </a:lnTo>
                  <a:lnTo>
                    <a:pt x="0" y="1151314"/>
                  </a:lnTo>
                  <a:lnTo>
                    <a:pt x="281" y="1153835"/>
                  </a:lnTo>
                  <a:lnTo>
                    <a:pt x="1527" y="1156572"/>
                  </a:lnTo>
                  <a:lnTo>
                    <a:pt x="2358" y="1157340"/>
                  </a:lnTo>
                  <a:lnTo>
                    <a:pt x="4020" y="115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07">
              <a:extLst>
                <a:ext uri="{FF2B5EF4-FFF2-40B4-BE49-F238E27FC236}">
                  <a16:creationId xmlns:a16="http://schemas.microsoft.com/office/drawing/2014/main" id="{3B8E32D6-C96B-529F-3B1A-08258EF87808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4400991" y="4705521"/>
              <a:ext cx="351218" cy="1190455"/>
            </a:xfrm>
            <a:custGeom>
              <a:avLst/>
              <a:gdLst/>
              <a:ahLst/>
              <a:cxnLst/>
              <a:rect l="0" t="0" r="0" b="0"/>
              <a:pathLst>
                <a:path w="351218" h="1190455">
                  <a:moveTo>
                    <a:pt x="171009" y="37929"/>
                  </a:moveTo>
                  <a:lnTo>
                    <a:pt x="171009" y="37929"/>
                  </a:lnTo>
                  <a:lnTo>
                    <a:pt x="178548" y="20029"/>
                  </a:lnTo>
                  <a:lnTo>
                    <a:pt x="180524" y="0"/>
                  </a:lnTo>
                  <a:lnTo>
                    <a:pt x="179476" y="18817"/>
                  </a:lnTo>
                  <a:lnTo>
                    <a:pt x="172930" y="38616"/>
                  </a:lnTo>
                  <a:lnTo>
                    <a:pt x="153088" y="79635"/>
                  </a:lnTo>
                  <a:lnTo>
                    <a:pt x="136934" y="121426"/>
                  </a:lnTo>
                  <a:lnTo>
                    <a:pt x="120321" y="162924"/>
                  </a:lnTo>
                  <a:lnTo>
                    <a:pt x="96810" y="209533"/>
                  </a:lnTo>
                  <a:lnTo>
                    <a:pt x="82504" y="252566"/>
                  </a:lnTo>
                  <a:lnTo>
                    <a:pt x="67645" y="289320"/>
                  </a:lnTo>
                  <a:lnTo>
                    <a:pt x="51264" y="333120"/>
                  </a:lnTo>
                  <a:lnTo>
                    <a:pt x="41102" y="369045"/>
                  </a:lnTo>
                  <a:lnTo>
                    <a:pt x="28187" y="416288"/>
                  </a:lnTo>
                  <a:lnTo>
                    <a:pt x="15445" y="461564"/>
                  </a:lnTo>
                  <a:lnTo>
                    <a:pt x="10969" y="498707"/>
                  </a:lnTo>
                  <a:lnTo>
                    <a:pt x="4586" y="536523"/>
                  </a:lnTo>
                  <a:lnTo>
                    <a:pt x="1048" y="574539"/>
                  </a:lnTo>
                  <a:lnTo>
                    <a:pt x="0" y="612615"/>
                  </a:lnTo>
                  <a:lnTo>
                    <a:pt x="6192" y="656860"/>
                  </a:lnTo>
                  <a:lnTo>
                    <a:pt x="9285" y="692862"/>
                  </a:lnTo>
                  <a:lnTo>
                    <a:pt x="16434" y="730341"/>
                  </a:lnTo>
                  <a:lnTo>
                    <a:pt x="26314" y="767198"/>
                  </a:lnTo>
                  <a:lnTo>
                    <a:pt x="45257" y="811455"/>
                  </a:lnTo>
                  <a:lnTo>
                    <a:pt x="64560" y="855593"/>
                  </a:lnTo>
                  <a:lnTo>
                    <a:pt x="81151" y="894886"/>
                  </a:lnTo>
                  <a:lnTo>
                    <a:pt x="94620" y="933221"/>
                  </a:lnTo>
                  <a:lnTo>
                    <a:pt x="102134" y="951245"/>
                  </a:lnTo>
                  <a:lnTo>
                    <a:pt x="125224" y="991749"/>
                  </a:lnTo>
                  <a:lnTo>
                    <a:pt x="158749" y="1034437"/>
                  </a:lnTo>
                  <a:lnTo>
                    <a:pt x="202373" y="1078827"/>
                  </a:lnTo>
                  <a:lnTo>
                    <a:pt x="238247" y="1107197"/>
                  </a:lnTo>
                  <a:lnTo>
                    <a:pt x="277322" y="1136556"/>
                  </a:lnTo>
                  <a:lnTo>
                    <a:pt x="320789" y="1160635"/>
                  </a:lnTo>
                  <a:lnTo>
                    <a:pt x="343235" y="1174334"/>
                  </a:lnTo>
                  <a:lnTo>
                    <a:pt x="348095" y="1180819"/>
                  </a:lnTo>
                  <a:lnTo>
                    <a:pt x="351217" y="1188551"/>
                  </a:lnTo>
                  <a:lnTo>
                    <a:pt x="350414" y="1189185"/>
                  </a:lnTo>
                  <a:lnTo>
                    <a:pt x="342459" y="1190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08">
              <a:extLst>
                <a:ext uri="{FF2B5EF4-FFF2-40B4-BE49-F238E27FC236}">
                  <a16:creationId xmlns:a16="http://schemas.microsoft.com/office/drawing/2014/main" id="{3C4BF5A8-347C-A368-3BAB-32DE0B3D227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010150" y="5676900"/>
              <a:ext cx="190501" cy="38101"/>
            </a:xfrm>
            <a:custGeom>
              <a:avLst/>
              <a:gdLst/>
              <a:ahLst/>
              <a:cxnLst/>
              <a:rect l="0" t="0" r="0" b="0"/>
              <a:pathLst>
                <a:path w="1905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48905" y="23911"/>
                  </a:lnTo>
                  <a:lnTo>
                    <a:pt x="87036" y="20010"/>
                  </a:lnTo>
                  <a:lnTo>
                    <a:pt x="134236" y="16418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09">
              <a:extLst>
                <a:ext uri="{FF2B5EF4-FFF2-40B4-BE49-F238E27FC236}">
                  <a16:creationId xmlns:a16="http://schemas.microsoft.com/office/drawing/2014/main" id="{E168C7C7-6E3C-27A5-B4F5-8B28B7DCECED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019675" y="5610225"/>
              <a:ext cx="161926" cy="1"/>
            </a:xfrm>
            <a:custGeom>
              <a:avLst/>
              <a:gdLst/>
              <a:ahLst/>
              <a:cxnLst/>
              <a:rect l="0" t="0" r="0" b="0"/>
              <a:pathLst>
                <a:path w="161926" h="1">
                  <a:moveTo>
                    <a:pt x="0" y="0"/>
                  </a:moveTo>
                  <a:lnTo>
                    <a:pt x="0" y="0"/>
                  </a:lnTo>
                  <a:lnTo>
                    <a:pt x="41776" y="0"/>
                  </a:lnTo>
                  <a:lnTo>
                    <a:pt x="84256" y="0"/>
                  </a:lnTo>
                  <a:lnTo>
                    <a:pt x="123535" y="0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10">
              <a:extLst>
                <a:ext uri="{FF2B5EF4-FFF2-40B4-BE49-F238E27FC236}">
                  <a16:creationId xmlns:a16="http://schemas.microsoft.com/office/drawing/2014/main" id="{42E73A47-F7CA-E526-050B-DE260E1E177D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019675" y="5516426"/>
              <a:ext cx="152401" cy="27125"/>
            </a:xfrm>
            <a:custGeom>
              <a:avLst/>
              <a:gdLst/>
              <a:ahLst/>
              <a:cxnLst/>
              <a:rect l="0" t="0" r="0" b="0"/>
              <a:pathLst>
                <a:path w="152401" h="27125">
                  <a:moveTo>
                    <a:pt x="0" y="27124"/>
                  </a:moveTo>
                  <a:lnTo>
                    <a:pt x="0" y="27124"/>
                  </a:lnTo>
                  <a:lnTo>
                    <a:pt x="0" y="22068"/>
                  </a:lnTo>
                  <a:lnTo>
                    <a:pt x="1058" y="20579"/>
                  </a:lnTo>
                  <a:lnTo>
                    <a:pt x="2822" y="19585"/>
                  </a:lnTo>
                  <a:lnTo>
                    <a:pt x="48303" y="7976"/>
                  </a:lnTo>
                  <a:lnTo>
                    <a:pt x="87278" y="0"/>
                  </a:lnTo>
                  <a:lnTo>
                    <a:pt x="123073" y="6440"/>
                  </a:lnTo>
                  <a:lnTo>
                    <a:pt x="152400" y="17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11">
              <a:extLst>
                <a:ext uri="{FF2B5EF4-FFF2-40B4-BE49-F238E27FC236}">
                  <a16:creationId xmlns:a16="http://schemas.microsoft.com/office/drawing/2014/main" id="{A579EA22-8CE0-27B9-862C-7AC4B7990132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4991100" y="5553075"/>
              <a:ext cx="18935" cy="190501"/>
            </a:xfrm>
            <a:custGeom>
              <a:avLst/>
              <a:gdLst/>
              <a:ahLst/>
              <a:cxnLst/>
              <a:rect l="0" t="0" r="0" b="0"/>
              <a:pathLst>
                <a:path w="18935" h="190501">
                  <a:moveTo>
                    <a:pt x="9525" y="0"/>
                  </a:moveTo>
                  <a:lnTo>
                    <a:pt x="9525" y="0"/>
                  </a:lnTo>
                  <a:lnTo>
                    <a:pt x="18934" y="0"/>
                  </a:lnTo>
                  <a:lnTo>
                    <a:pt x="16223" y="47062"/>
                  </a:lnTo>
                  <a:lnTo>
                    <a:pt x="11508" y="85559"/>
                  </a:lnTo>
                  <a:lnTo>
                    <a:pt x="9917" y="126379"/>
                  </a:lnTo>
                  <a:lnTo>
                    <a:pt x="8544" y="154826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12">
              <a:extLst>
                <a:ext uri="{FF2B5EF4-FFF2-40B4-BE49-F238E27FC236}">
                  <a16:creationId xmlns:a16="http://schemas.microsoft.com/office/drawing/2014/main" id="{D6788FFE-E0EC-0C11-382F-98EDBD99B1CC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4419600" y="5372111"/>
              <a:ext cx="1409701" cy="47615"/>
            </a:xfrm>
            <a:custGeom>
              <a:avLst/>
              <a:gdLst/>
              <a:ahLst/>
              <a:cxnLst/>
              <a:rect l="0" t="0" r="0" b="0"/>
              <a:pathLst>
                <a:path w="1409701" h="47615">
                  <a:moveTo>
                    <a:pt x="0" y="47614"/>
                  </a:moveTo>
                  <a:lnTo>
                    <a:pt x="0" y="47614"/>
                  </a:lnTo>
                  <a:lnTo>
                    <a:pt x="40704" y="47614"/>
                  </a:lnTo>
                  <a:lnTo>
                    <a:pt x="77560" y="47614"/>
                  </a:lnTo>
                  <a:lnTo>
                    <a:pt x="123270" y="46556"/>
                  </a:lnTo>
                  <a:lnTo>
                    <a:pt x="160584" y="41069"/>
                  </a:lnTo>
                  <a:lnTo>
                    <a:pt x="204685" y="37913"/>
                  </a:lnTo>
                  <a:lnTo>
                    <a:pt x="235610" y="33425"/>
                  </a:lnTo>
                  <a:lnTo>
                    <a:pt x="272638" y="30724"/>
                  </a:lnTo>
                  <a:lnTo>
                    <a:pt x="313789" y="28466"/>
                  </a:lnTo>
                  <a:lnTo>
                    <a:pt x="356773" y="23934"/>
                  </a:lnTo>
                  <a:lnTo>
                    <a:pt x="403394" y="21214"/>
                  </a:lnTo>
                  <a:lnTo>
                    <a:pt x="427679" y="20490"/>
                  </a:lnTo>
                  <a:lnTo>
                    <a:pt x="452336" y="20006"/>
                  </a:lnTo>
                  <a:lnTo>
                    <a:pt x="477241" y="19683"/>
                  </a:lnTo>
                  <a:lnTo>
                    <a:pt x="502310" y="19468"/>
                  </a:lnTo>
                  <a:lnTo>
                    <a:pt x="527490" y="18267"/>
                  </a:lnTo>
                  <a:lnTo>
                    <a:pt x="552744" y="16408"/>
                  </a:lnTo>
                  <a:lnTo>
                    <a:pt x="578045" y="14109"/>
                  </a:lnTo>
                  <a:lnTo>
                    <a:pt x="602322" y="12579"/>
                  </a:lnTo>
                  <a:lnTo>
                    <a:pt x="649052" y="10876"/>
                  </a:lnTo>
                  <a:lnTo>
                    <a:pt x="672943" y="9364"/>
                  </a:lnTo>
                  <a:lnTo>
                    <a:pt x="697336" y="7297"/>
                  </a:lnTo>
                  <a:lnTo>
                    <a:pt x="722066" y="4861"/>
                  </a:lnTo>
                  <a:lnTo>
                    <a:pt x="747019" y="3237"/>
                  </a:lnTo>
                  <a:lnTo>
                    <a:pt x="772121" y="2155"/>
                  </a:lnTo>
                  <a:lnTo>
                    <a:pt x="797322" y="1433"/>
                  </a:lnTo>
                  <a:lnTo>
                    <a:pt x="822590" y="952"/>
                  </a:lnTo>
                  <a:lnTo>
                    <a:pt x="847901" y="631"/>
                  </a:lnTo>
                  <a:lnTo>
                    <a:pt x="873242" y="417"/>
                  </a:lnTo>
                  <a:lnTo>
                    <a:pt x="897545" y="274"/>
                  </a:lnTo>
                  <a:lnTo>
                    <a:pt x="944304" y="115"/>
                  </a:lnTo>
                  <a:lnTo>
                    <a:pt x="989780" y="45"/>
                  </a:lnTo>
                  <a:lnTo>
                    <a:pt x="1033627" y="15"/>
                  </a:lnTo>
                  <a:lnTo>
                    <a:pt x="1074282" y="0"/>
                  </a:lnTo>
                  <a:lnTo>
                    <a:pt x="1113517" y="2816"/>
                  </a:lnTo>
                  <a:lnTo>
                    <a:pt x="1151063" y="6537"/>
                  </a:lnTo>
                  <a:lnTo>
                    <a:pt x="1185388" y="8191"/>
                  </a:lnTo>
                  <a:lnTo>
                    <a:pt x="1218284" y="8926"/>
                  </a:lnTo>
                  <a:lnTo>
                    <a:pt x="1263732" y="9339"/>
                  </a:lnTo>
                  <a:lnTo>
                    <a:pt x="1304009" y="9462"/>
                  </a:lnTo>
                  <a:lnTo>
                    <a:pt x="1337109" y="12321"/>
                  </a:lnTo>
                  <a:lnTo>
                    <a:pt x="1377370" y="17712"/>
                  </a:lnTo>
                  <a:lnTo>
                    <a:pt x="1409700" y="19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13">
              <a:extLst>
                <a:ext uri="{FF2B5EF4-FFF2-40B4-BE49-F238E27FC236}">
                  <a16:creationId xmlns:a16="http://schemas.microsoft.com/office/drawing/2014/main" id="{55D6780F-8BF2-A048-7962-160ED09425FA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5305425" y="5029316"/>
              <a:ext cx="19037" cy="28412"/>
            </a:xfrm>
            <a:custGeom>
              <a:avLst/>
              <a:gdLst/>
              <a:ahLst/>
              <a:cxnLst/>
              <a:rect l="0" t="0" r="0" b="0"/>
              <a:pathLst>
                <a:path w="19037" h="28412">
                  <a:moveTo>
                    <a:pt x="0" y="9409"/>
                  </a:moveTo>
                  <a:lnTo>
                    <a:pt x="0" y="9409"/>
                  </a:lnTo>
                  <a:lnTo>
                    <a:pt x="5056" y="4353"/>
                  </a:lnTo>
                  <a:lnTo>
                    <a:pt x="10361" y="1870"/>
                  </a:lnTo>
                  <a:lnTo>
                    <a:pt x="18542" y="0"/>
                  </a:lnTo>
                  <a:lnTo>
                    <a:pt x="19036" y="22278"/>
                  </a:lnTo>
                  <a:lnTo>
                    <a:pt x="17982" y="24338"/>
                  </a:lnTo>
                  <a:lnTo>
                    <a:pt x="16222" y="25711"/>
                  </a:lnTo>
                  <a:lnTo>
                    <a:pt x="10848" y="27916"/>
                  </a:lnTo>
                  <a:lnTo>
                    <a:pt x="1440" y="28411"/>
                  </a:lnTo>
                  <a:lnTo>
                    <a:pt x="960" y="27369"/>
                  </a:lnTo>
                  <a:lnTo>
                    <a:pt x="3" y="1634"/>
                  </a:lnTo>
                  <a:lnTo>
                    <a:pt x="1060" y="1051"/>
                  </a:lnTo>
                  <a:lnTo>
                    <a:pt x="8201" y="37"/>
                  </a:lnTo>
                  <a:lnTo>
                    <a:pt x="8642" y="1045"/>
                  </a:lnTo>
                  <a:lnTo>
                    <a:pt x="9515" y="18427"/>
                  </a:lnTo>
                  <a:lnTo>
                    <a:pt x="0" y="189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14">
              <a:extLst>
                <a:ext uri="{FF2B5EF4-FFF2-40B4-BE49-F238E27FC236}">
                  <a16:creationId xmlns:a16="http://schemas.microsoft.com/office/drawing/2014/main" id="{7170B29B-5C03-77B0-01EC-EFA3B9AB03D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5515416" y="4924442"/>
              <a:ext cx="342460" cy="265839"/>
            </a:xfrm>
            <a:custGeom>
              <a:avLst/>
              <a:gdLst/>
              <a:ahLst/>
              <a:cxnLst/>
              <a:rect l="0" t="0" r="0" b="0"/>
              <a:pathLst>
                <a:path w="342460" h="265839">
                  <a:moveTo>
                    <a:pt x="28134" y="133333"/>
                  </a:moveTo>
                  <a:lnTo>
                    <a:pt x="28134" y="133333"/>
                  </a:lnTo>
                  <a:lnTo>
                    <a:pt x="28134" y="128277"/>
                  </a:lnTo>
                  <a:lnTo>
                    <a:pt x="27076" y="126788"/>
                  </a:lnTo>
                  <a:lnTo>
                    <a:pt x="25312" y="125794"/>
                  </a:lnTo>
                  <a:lnTo>
                    <a:pt x="23078" y="125132"/>
                  </a:lnTo>
                  <a:lnTo>
                    <a:pt x="22646" y="124691"/>
                  </a:lnTo>
                  <a:lnTo>
                    <a:pt x="23418" y="124396"/>
                  </a:lnTo>
                  <a:lnTo>
                    <a:pt x="24990" y="124200"/>
                  </a:lnTo>
                  <a:lnTo>
                    <a:pt x="38081" y="116320"/>
                  </a:lnTo>
                  <a:lnTo>
                    <a:pt x="41115" y="115641"/>
                  </a:lnTo>
                  <a:lnTo>
                    <a:pt x="56746" y="106923"/>
                  </a:lnTo>
                  <a:lnTo>
                    <a:pt x="78936" y="104884"/>
                  </a:lnTo>
                  <a:lnTo>
                    <a:pt x="85285" y="107637"/>
                  </a:lnTo>
                  <a:lnTo>
                    <a:pt x="97984" y="118027"/>
                  </a:lnTo>
                  <a:lnTo>
                    <a:pt x="101512" y="124061"/>
                  </a:lnTo>
                  <a:lnTo>
                    <a:pt x="103498" y="136230"/>
                  </a:lnTo>
                  <a:lnTo>
                    <a:pt x="101264" y="158886"/>
                  </a:lnTo>
                  <a:lnTo>
                    <a:pt x="88055" y="201530"/>
                  </a:lnTo>
                  <a:lnTo>
                    <a:pt x="62828" y="246625"/>
                  </a:lnTo>
                  <a:lnTo>
                    <a:pt x="51231" y="260269"/>
                  </a:lnTo>
                  <a:lnTo>
                    <a:pt x="44397" y="263832"/>
                  </a:lnTo>
                  <a:lnTo>
                    <a:pt x="34598" y="265838"/>
                  </a:lnTo>
                  <a:lnTo>
                    <a:pt x="28185" y="263485"/>
                  </a:lnTo>
                  <a:lnTo>
                    <a:pt x="24993" y="261376"/>
                  </a:lnTo>
                  <a:lnTo>
                    <a:pt x="15443" y="248295"/>
                  </a:lnTo>
                  <a:lnTo>
                    <a:pt x="4586" y="207431"/>
                  </a:lnTo>
                  <a:lnTo>
                    <a:pt x="0" y="170513"/>
                  </a:lnTo>
                  <a:lnTo>
                    <a:pt x="9285" y="127822"/>
                  </a:lnTo>
                  <a:lnTo>
                    <a:pt x="22229" y="98100"/>
                  </a:lnTo>
                  <a:lnTo>
                    <a:pt x="36497" y="79267"/>
                  </a:lnTo>
                  <a:lnTo>
                    <a:pt x="45257" y="72262"/>
                  </a:lnTo>
                  <a:lnTo>
                    <a:pt x="49074" y="70394"/>
                  </a:lnTo>
                  <a:lnTo>
                    <a:pt x="56138" y="62675"/>
                  </a:lnTo>
                  <a:lnTo>
                    <a:pt x="63864" y="53245"/>
                  </a:lnTo>
                  <a:lnTo>
                    <a:pt x="102271" y="30176"/>
                  </a:lnTo>
                  <a:lnTo>
                    <a:pt x="144144" y="14688"/>
                  </a:lnTo>
                  <a:lnTo>
                    <a:pt x="185038" y="9984"/>
                  </a:lnTo>
                  <a:lnTo>
                    <a:pt x="228853" y="2272"/>
                  </a:lnTo>
                  <a:lnTo>
                    <a:pt x="272034" y="284"/>
                  </a:lnTo>
                  <a:lnTo>
                    <a:pt x="314129" y="0"/>
                  </a:lnTo>
                  <a:lnTo>
                    <a:pt x="325634" y="1048"/>
                  </a:lnTo>
                  <a:lnTo>
                    <a:pt x="334277" y="5043"/>
                  </a:lnTo>
                  <a:lnTo>
                    <a:pt x="337004" y="7590"/>
                  </a:lnTo>
                  <a:lnTo>
                    <a:pt x="342459" y="28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75">
            <a:extLst>
              <a:ext uri="{FF2B5EF4-FFF2-40B4-BE49-F238E27FC236}">
                <a16:creationId xmlns:a16="http://schemas.microsoft.com/office/drawing/2014/main" id="{686C1D1D-B096-F6B3-04C7-1774A36F6B78}"/>
              </a:ext>
            </a:extLst>
          </p:cNvPr>
          <p:cNvGrpSpPr/>
          <p:nvPr/>
        </p:nvGrpSpPr>
        <p:grpSpPr>
          <a:xfrm>
            <a:off x="4638675" y="4914984"/>
            <a:ext cx="638176" cy="371392"/>
            <a:chOff x="4638675" y="4914984"/>
            <a:chExt cx="638176" cy="371392"/>
          </a:xfrm>
        </p:grpSpPr>
        <p:sp>
          <p:nvSpPr>
            <p:cNvPr id="184" name="SMARTInkShape-315">
              <a:extLst>
                <a:ext uri="{FF2B5EF4-FFF2-40B4-BE49-F238E27FC236}">
                  <a16:creationId xmlns:a16="http://schemas.microsoft.com/office/drawing/2014/main" id="{FDD47432-3986-FA45-DB32-747DCD02089F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143500" y="5201077"/>
              <a:ext cx="133351" cy="75714"/>
            </a:xfrm>
            <a:custGeom>
              <a:avLst/>
              <a:gdLst/>
              <a:ahLst/>
              <a:cxnLst/>
              <a:rect l="0" t="0" r="0" b="0"/>
              <a:pathLst>
                <a:path w="133351" h="75714">
                  <a:moveTo>
                    <a:pt x="0" y="18623"/>
                  </a:moveTo>
                  <a:lnTo>
                    <a:pt x="0" y="18623"/>
                  </a:lnTo>
                  <a:lnTo>
                    <a:pt x="5056" y="13567"/>
                  </a:lnTo>
                  <a:lnTo>
                    <a:pt x="13183" y="11084"/>
                  </a:lnTo>
                  <a:lnTo>
                    <a:pt x="18314" y="10422"/>
                  </a:lnTo>
                  <a:lnTo>
                    <a:pt x="21734" y="8922"/>
                  </a:lnTo>
                  <a:lnTo>
                    <a:pt x="24015" y="6864"/>
                  </a:lnTo>
                  <a:lnTo>
                    <a:pt x="25535" y="4434"/>
                  </a:lnTo>
                  <a:lnTo>
                    <a:pt x="27606" y="2813"/>
                  </a:lnTo>
                  <a:lnTo>
                    <a:pt x="36511" y="0"/>
                  </a:lnTo>
                  <a:lnTo>
                    <a:pt x="42685" y="4756"/>
                  </a:lnTo>
                  <a:lnTo>
                    <a:pt x="45430" y="9991"/>
                  </a:lnTo>
                  <a:lnTo>
                    <a:pt x="46163" y="12867"/>
                  </a:lnTo>
                  <a:lnTo>
                    <a:pt x="42135" y="27031"/>
                  </a:lnTo>
                  <a:lnTo>
                    <a:pt x="15814" y="67987"/>
                  </a:lnTo>
                  <a:lnTo>
                    <a:pt x="9498" y="72313"/>
                  </a:lnTo>
                  <a:lnTo>
                    <a:pt x="1876" y="75089"/>
                  </a:lnTo>
                  <a:lnTo>
                    <a:pt x="2309" y="75317"/>
                  </a:lnTo>
                  <a:lnTo>
                    <a:pt x="18478" y="75713"/>
                  </a:lnTo>
                  <a:lnTo>
                    <a:pt x="60478" y="67127"/>
                  </a:lnTo>
                  <a:lnTo>
                    <a:pt x="106074" y="66282"/>
                  </a:lnTo>
                  <a:lnTo>
                    <a:pt x="113466" y="63441"/>
                  </a:lnTo>
                  <a:lnTo>
                    <a:pt x="120280" y="59709"/>
                  </a:lnTo>
                  <a:lnTo>
                    <a:pt x="133350" y="56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16">
              <a:extLst>
                <a:ext uri="{FF2B5EF4-FFF2-40B4-BE49-F238E27FC236}">
                  <a16:creationId xmlns:a16="http://schemas.microsoft.com/office/drawing/2014/main" id="{3BFE5C68-0936-7560-EA5D-8BF17AAFBF66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057775" y="5124450"/>
              <a:ext cx="66560" cy="161926"/>
            </a:xfrm>
            <a:custGeom>
              <a:avLst/>
              <a:gdLst/>
              <a:ahLst/>
              <a:cxnLst/>
              <a:rect l="0" t="0" r="0" b="0"/>
              <a:pathLst>
                <a:path w="66560" h="161926">
                  <a:moveTo>
                    <a:pt x="57150" y="0"/>
                  </a:moveTo>
                  <a:lnTo>
                    <a:pt x="57150" y="0"/>
                  </a:lnTo>
                  <a:lnTo>
                    <a:pt x="66282" y="0"/>
                  </a:lnTo>
                  <a:lnTo>
                    <a:pt x="66559" y="10113"/>
                  </a:lnTo>
                  <a:lnTo>
                    <a:pt x="60979" y="20723"/>
                  </a:lnTo>
                  <a:lnTo>
                    <a:pt x="40150" y="54893"/>
                  </a:lnTo>
                  <a:lnTo>
                    <a:pt x="23256" y="101350"/>
                  </a:lnTo>
                  <a:lnTo>
                    <a:pt x="9728" y="136554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17">
              <a:extLst>
                <a:ext uri="{FF2B5EF4-FFF2-40B4-BE49-F238E27FC236}">
                  <a16:creationId xmlns:a16="http://schemas.microsoft.com/office/drawing/2014/main" id="{F36BA86C-931C-4F2C-EE22-6273A2A9FCE0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905414" y="5143500"/>
              <a:ext cx="95212" cy="111752"/>
            </a:xfrm>
            <a:custGeom>
              <a:avLst/>
              <a:gdLst/>
              <a:ahLst/>
              <a:cxnLst/>
              <a:rect l="0" t="0" r="0" b="0"/>
              <a:pathLst>
                <a:path w="95212" h="111752">
                  <a:moveTo>
                    <a:pt x="95211" y="0"/>
                  </a:moveTo>
                  <a:lnTo>
                    <a:pt x="95211" y="0"/>
                  </a:lnTo>
                  <a:lnTo>
                    <a:pt x="95211" y="5056"/>
                  </a:lnTo>
                  <a:lnTo>
                    <a:pt x="89566" y="10361"/>
                  </a:lnTo>
                  <a:lnTo>
                    <a:pt x="68696" y="27446"/>
                  </a:lnTo>
                  <a:lnTo>
                    <a:pt x="30726" y="73458"/>
                  </a:lnTo>
                  <a:lnTo>
                    <a:pt x="11495" y="93208"/>
                  </a:lnTo>
                  <a:lnTo>
                    <a:pt x="9767" y="92830"/>
                  </a:lnTo>
                  <a:lnTo>
                    <a:pt x="1462" y="86870"/>
                  </a:lnTo>
                  <a:lnTo>
                    <a:pt x="629" y="83412"/>
                  </a:lnTo>
                  <a:lnTo>
                    <a:pt x="0" y="45050"/>
                  </a:lnTo>
                  <a:lnTo>
                    <a:pt x="2800" y="33076"/>
                  </a:lnTo>
                  <a:lnTo>
                    <a:pt x="7505" y="20382"/>
                  </a:lnTo>
                  <a:lnTo>
                    <a:pt x="8166" y="16764"/>
                  </a:lnTo>
                  <a:lnTo>
                    <a:pt x="9664" y="14351"/>
                  </a:lnTo>
                  <a:lnTo>
                    <a:pt x="11722" y="12742"/>
                  </a:lnTo>
                  <a:lnTo>
                    <a:pt x="14151" y="11669"/>
                  </a:lnTo>
                  <a:lnTo>
                    <a:pt x="16830" y="12013"/>
                  </a:lnTo>
                  <a:lnTo>
                    <a:pt x="22628" y="15217"/>
                  </a:lnTo>
                  <a:lnTo>
                    <a:pt x="36898" y="28027"/>
                  </a:lnTo>
                  <a:lnTo>
                    <a:pt x="42836" y="39267"/>
                  </a:lnTo>
                  <a:lnTo>
                    <a:pt x="47591" y="52378"/>
                  </a:lnTo>
                  <a:lnTo>
                    <a:pt x="71231" y="96529"/>
                  </a:lnTo>
                  <a:lnTo>
                    <a:pt x="73970" y="105696"/>
                  </a:lnTo>
                  <a:lnTo>
                    <a:pt x="76817" y="108565"/>
                  </a:lnTo>
                  <a:lnTo>
                    <a:pt x="85625" y="111751"/>
                  </a:lnTo>
                  <a:lnTo>
                    <a:pt x="88820" y="111542"/>
                  </a:lnTo>
                  <a:lnTo>
                    <a:pt x="95211" y="104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18">
              <a:extLst>
                <a:ext uri="{FF2B5EF4-FFF2-40B4-BE49-F238E27FC236}">
                  <a16:creationId xmlns:a16="http://schemas.microsoft.com/office/drawing/2014/main" id="{A82A863E-48C5-82F9-E008-6DF27B16EE63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38675" y="4972050"/>
              <a:ext cx="209551" cy="19051"/>
            </a:xfrm>
            <a:custGeom>
              <a:avLst/>
              <a:gdLst/>
              <a:ahLst/>
              <a:cxnLst/>
              <a:rect l="0" t="0" r="0" b="0"/>
              <a:pathLst>
                <a:path w="2095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9361" y="9349"/>
                  </a:lnTo>
                  <a:lnTo>
                    <a:pt x="90422" y="1441"/>
                  </a:lnTo>
                  <a:lnTo>
                    <a:pt x="130240" y="285"/>
                  </a:lnTo>
                  <a:lnTo>
                    <a:pt x="174073" y="26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19">
              <a:extLst>
                <a:ext uri="{FF2B5EF4-FFF2-40B4-BE49-F238E27FC236}">
                  <a16:creationId xmlns:a16="http://schemas.microsoft.com/office/drawing/2014/main" id="{97BC845A-C198-3557-3C49-D0F9632AEB27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667284" y="4914984"/>
              <a:ext cx="152367" cy="190296"/>
            </a:xfrm>
            <a:custGeom>
              <a:avLst/>
              <a:gdLst/>
              <a:ahLst/>
              <a:cxnLst/>
              <a:rect l="0" t="0" r="0" b="0"/>
              <a:pathLst>
                <a:path w="152367" h="190296">
                  <a:moveTo>
                    <a:pt x="9491" y="9441"/>
                  </a:moveTo>
                  <a:lnTo>
                    <a:pt x="9491" y="9441"/>
                  </a:lnTo>
                  <a:lnTo>
                    <a:pt x="1290" y="9441"/>
                  </a:lnTo>
                  <a:lnTo>
                    <a:pt x="849" y="10499"/>
                  </a:lnTo>
                  <a:lnTo>
                    <a:pt x="82" y="17642"/>
                  </a:lnTo>
                  <a:lnTo>
                    <a:pt x="0" y="13517"/>
                  </a:lnTo>
                  <a:lnTo>
                    <a:pt x="1047" y="12158"/>
                  </a:lnTo>
                  <a:lnTo>
                    <a:pt x="18332" y="3133"/>
                  </a:lnTo>
                  <a:lnTo>
                    <a:pt x="64011" y="0"/>
                  </a:lnTo>
                  <a:lnTo>
                    <a:pt x="80444" y="999"/>
                  </a:lnTo>
                  <a:lnTo>
                    <a:pt x="97659" y="7527"/>
                  </a:lnTo>
                  <a:lnTo>
                    <a:pt x="106180" y="13176"/>
                  </a:lnTo>
                  <a:lnTo>
                    <a:pt x="110672" y="19215"/>
                  </a:lnTo>
                  <a:lnTo>
                    <a:pt x="111870" y="22307"/>
                  </a:lnTo>
                  <a:lnTo>
                    <a:pt x="108499" y="46885"/>
                  </a:lnTo>
                  <a:lnTo>
                    <a:pt x="91813" y="83175"/>
                  </a:lnTo>
                  <a:lnTo>
                    <a:pt x="82449" y="96669"/>
                  </a:lnTo>
                  <a:lnTo>
                    <a:pt x="35007" y="136427"/>
                  </a:lnTo>
                  <a:lnTo>
                    <a:pt x="23272" y="149138"/>
                  </a:lnTo>
                  <a:lnTo>
                    <a:pt x="20909" y="155489"/>
                  </a:lnTo>
                  <a:lnTo>
                    <a:pt x="14213" y="161841"/>
                  </a:lnTo>
                  <a:lnTo>
                    <a:pt x="6297" y="168191"/>
                  </a:lnTo>
                  <a:lnTo>
                    <a:pt x="212" y="180333"/>
                  </a:lnTo>
                  <a:lnTo>
                    <a:pt x="39" y="185783"/>
                  </a:lnTo>
                  <a:lnTo>
                    <a:pt x="1073" y="187327"/>
                  </a:lnTo>
                  <a:lnTo>
                    <a:pt x="2820" y="188357"/>
                  </a:lnTo>
                  <a:lnTo>
                    <a:pt x="10337" y="189806"/>
                  </a:lnTo>
                  <a:lnTo>
                    <a:pt x="32471" y="190295"/>
                  </a:lnTo>
                  <a:lnTo>
                    <a:pt x="43693" y="187540"/>
                  </a:lnTo>
                  <a:lnTo>
                    <a:pt x="55961" y="182861"/>
                  </a:lnTo>
                  <a:lnTo>
                    <a:pt x="100814" y="179910"/>
                  </a:lnTo>
                  <a:lnTo>
                    <a:pt x="130158" y="172255"/>
                  </a:lnTo>
                  <a:lnTo>
                    <a:pt x="152366" y="171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76">
            <a:extLst>
              <a:ext uri="{FF2B5EF4-FFF2-40B4-BE49-F238E27FC236}">
                <a16:creationId xmlns:a16="http://schemas.microsoft.com/office/drawing/2014/main" id="{F42BDD6C-BBA4-36C4-088B-DB8888F84CE3}"/>
              </a:ext>
            </a:extLst>
          </p:cNvPr>
          <p:cNvGrpSpPr/>
          <p:nvPr/>
        </p:nvGrpSpPr>
        <p:grpSpPr>
          <a:xfrm>
            <a:off x="4171950" y="5105400"/>
            <a:ext cx="190501" cy="85719"/>
            <a:chOff x="4171950" y="5105400"/>
            <a:chExt cx="190501" cy="85719"/>
          </a:xfrm>
        </p:grpSpPr>
        <p:sp>
          <p:nvSpPr>
            <p:cNvPr id="190" name="SMARTInkShape-320">
              <a:extLst>
                <a:ext uri="{FF2B5EF4-FFF2-40B4-BE49-F238E27FC236}">
                  <a16:creationId xmlns:a16="http://schemas.microsoft.com/office/drawing/2014/main" id="{37F84BA8-83F6-6892-A70F-648DCE37D954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4171950" y="5181600"/>
              <a:ext cx="190501" cy="9519"/>
            </a:xfrm>
            <a:custGeom>
              <a:avLst/>
              <a:gdLst/>
              <a:ahLst/>
              <a:cxnLst/>
              <a:rect l="0" t="0" r="0" b="0"/>
              <a:pathLst>
                <a:path w="190501" h="9519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1058" y="6545"/>
                  </a:lnTo>
                  <a:lnTo>
                    <a:pt x="2822" y="7539"/>
                  </a:lnTo>
                  <a:lnTo>
                    <a:pt x="13257" y="9133"/>
                  </a:lnTo>
                  <a:lnTo>
                    <a:pt x="60269" y="9518"/>
                  </a:lnTo>
                  <a:lnTo>
                    <a:pt x="74184" y="8465"/>
                  </a:lnTo>
                  <a:lnTo>
                    <a:pt x="116879" y="883"/>
                  </a:lnTo>
                  <a:lnTo>
                    <a:pt x="161890" y="52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21">
              <a:extLst>
                <a:ext uri="{FF2B5EF4-FFF2-40B4-BE49-F238E27FC236}">
                  <a16:creationId xmlns:a16="http://schemas.microsoft.com/office/drawing/2014/main" id="{132A7915-40AD-DF85-BC46-1D8621BAA308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4171950" y="5105400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57419" y="7291"/>
                  </a:lnTo>
                  <a:lnTo>
                    <a:pt x="77546" y="1441"/>
                  </a:lnTo>
                  <a:lnTo>
                    <a:pt x="119723" y="126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322">
            <a:extLst>
              <a:ext uri="{FF2B5EF4-FFF2-40B4-BE49-F238E27FC236}">
                <a16:creationId xmlns:a16="http://schemas.microsoft.com/office/drawing/2014/main" id="{FE605580-95B0-076E-AEAC-A77523D90848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48050" y="5069336"/>
            <a:ext cx="218673" cy="217040"/>
          </a:xfrm>
          <a:custGeom>
            <a:avLst/>
            <a:gdLst/>
            <a:ahLst/>
            <a:cxnLst/>
            <a:rect l="0" t="0" r="0" b="0"/>
            <a:pathLst>
              <a:path w="218673" h="217040">
                <a:moveTo>
                  <a:pt x="0" y="45589"/>
                </a:moveTo>
                <a:lnTo>
                  <a:pt x="0" y="45589"/>
                </a:lnTo>
                <a:lnTo>
                  <a:pt x="5056" y="45589"/>
                </a:lnTo>
                <a:lnTo>
                  <a:pt x="10361" y="42767"/>
                </a:lnTo>
                <a:lnTo>
                  <a:pt x="13257" y="40533"/>
                </a:lnTo>
                <a:lnTo>
                  <a:pt x="16476" y="35228"/>
                </a:lnTo>
                <a:lnTo>
                  <a:pt x="17334" y="32332"/>
                </a:lnTo>
                <a:lnTo>
                  <a:pt x="18964" y="30401"/>
                </a:lnTo>
                <a:lnTo>
                  <a:pt x="38281" y="19226"/>
                </a:lnTo>
                <a:lnTo>
                  <a:pt x="41396" y="18489"/>
                </a:lnTo>
                <a:lnTo>
                  <a:pt x="44530" y="19055"/>
                </a:lnTo>
                <a:lnTo>
                  <a:pt x="53999" y="24910"/>
                </a:lnTo>
                <a:lnTo>
                  <a:pt x="60336" y="30400"/>
                </a:lnTo>
                <a:lnTo>
                  <a:pt x="63858" y="44836"/>
                </a:lnTo>
                <a:lnTo>
                  <a:pt x="66119" y="83541"/>
                </a:lnTo>
                <a:lnTo>
                  <a:pt x="65506" y="121760"/>
                </a:lnTo>
                <a:lnTo>
                  <a:pt x="58459" y="164353"/>
                </a:lnTo>
                <a:lnTo>
                  <a:pt x="57265" y="190915"/>
                </a:lnTo>
                <a:lnTo>
                  <a:pt x="56169" y="193273"/>
                </a:lnTo>
                <a:lnTo>
                  <a:pt x="54379" y="194845"/>
                </a:lnTo>
                <a:lnTo>
                  <a:pt x="52127" y="195893"/>
                </a:lnTo>
                <a:lnTo>
                  <a:pt x="50627" y="194475"/>
                </a:lnTo>
                <a:lnTo>
                  <a:pt x="48959" y="187255"/>
                </a:lnTo>
                <a:lnTo>
                  <a:pt x="61000" y="139896"/>
                </a:lnTo>
                <a:lnTo>
                  <a:pt x="74216" y="104669"/>
                </a:lnTo>
                <a:lnTo>
                  <a:pt x="88076" y="88258"/>
                </a:lnTo>
                <a:lnTo>
                  <a:pt x="95241" y="71520"/>
                </a:lnTo>
                <a:lnTo>
                  <a:pt x="137573" y="24147"/>
                </a:lnTo>
                <a:lnTo>
                  <a:pt x="167113" y="2545"/>
                </a:lnTo>
                <a:lnTo>
                  <a:pt x="174108" y="0"/>
                </a:lnTo>
                <a:lnTo>
                  <a:pt x="177455" y="379"/>
                </a:lnTo>
                <a:lnTo>
                  <a:pt x="183997" y="3624"/>
                </a:lnTo>
                <a:lnTo>
                  <a:pt x="186165" y="5971"/>
                </a:lnTo>
                <a:lnTo>
                  <a:pt x="188573" y="11400"/>
                </a:lnTo>
                <a:lnTo>
                  <a:pt x="191178" y="30055"/>
                </a:lnTo>
                <a:lnTo>
                  <a:pt x="197964" y="45029"/>
                </a:lnTo>
                <a:lnTo>
                  <a:pt x="208106" y="89239"/>
                </a:lnTo>
                <a:lnTo>
                  <a:pt x="212182" y="121685"/>
                </a:lnTo>
                <a:lnTo>
                  <a:pt x="217033" y="143630"/>
                </a:lnTo>
                <a:lnTo>
                  <a:pt x="218672" y="169377"/>
                </a:lnTo>
                <a:lnTo>
                  <a:pt x="216073" y="177511"/>
                </a:lnTo>
                <a:lnTo>
                  <a:pt x="210838" y="186301"/>
                </a:lnTo>
                <a:lnTo>
                  <a:pt x="208746" y="195641"/>
                </a:lnTo>
                <a:lnTo>
                  <a:pt x="195443" y="212878"/>
                </a:lnTo>
                <a:lnTo>
                  <a:pt x="200025" y="2170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78">
            <a:extLst>
              <a:ext uri="{FF2B5EF4-FFF2-40B4-BE49-F238E27FC236}">
                <a16:creationId xmlns:a16="http://schemas.microsoft.com/office/drawing/2014/main" id="{61715EB6-3AFB-EA32-E389-EE8E882493DA}"/>
              </a:ext>
            </a:extLst>
          </p:cNvPr>
          <p:cNvGrpSpPr/>
          <p:nvPr/>
        </p:nvGrpSpPr>
        <p:grpSpPr>
          <a:xfrm>
            <a:off x="4476750" y="124334"/>
            <a:ext cx="666717" cy="275717"/>
            <a:chOff x="4476750" y="124334"/>
            <a:chExt cx="666717" cy="275717"/>
          </a:xfrm>
        </p:grpSpPr>
        <p:sp>
          <p:nvSpPr>
            <p:cNvPr id="194" name="SMARTInkShape-323">
              <a:extLst>
                <a:ext uri="{FF2B5EF4-FFF2-40B4-BE49-F238E27FC236}">
                  <a16:creationId xmlns:a16="http://schemas.microsoft.com/office/drawing/2014/main" id="{C175FF43-F48D-0678-D88C-06AD5948021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4991100" y="124334"/>
              <a:ext cx="152367" cy="255449"/>
            </a:xfrm>
            <a:custGeom>
              <a:avLst/>
              <a:gdLst/>
              <a:ahLst/>
              <a:cxnLst/>
              <a:rect l="0" t="0" r="0" b="0"/>
              <a:pathLst>
                <a:path w="152367" h="255449">
                  <a:moveTo>
                    <a:pt x="142875" y="18541"/>
                  </a:moveTo>
                  <a:lnTo>
                    <a:pt x="142875" y="18541"/>
                  </a:lnTo>
                  <a:lnTo>
                    <a:pt x="147931" y="13485"/>
                  </a:lnTo>
                  <a:lnTo>
                    <a:pt x="150414" y="8180"/>
                  </a:lnTo>
                  <a:lnTo>
                    <a:pt x="152284" y="0"/>
                  </a:lnTo>
                  <a:lnTo>
                    <a:pt x="152366" y="4698"/>
                  </a:lnTo>
                  <a:lnTo>
                    <a:pt x="149563" y="9919"/>
                  </a:lnTo>
                  <a:lnTo>
                    <a:pt x="111701" y="57244"/>
                  </a:lnTo>
                  <a:lnTo>
                    <a:pt x="87512" y="101340"/>
                  </a:lnTo>
                  <a:lnTo>
                    <a:pt x="62612" y="141144"/>
                  </a:lnTo>
                  <a:lnTo>
                    <a:pt x="44777" y="185989"/>
                  </a:lnTo>
                  <a:lnTo>
                    <a:pt x="41068" y="198090"/>
                  </a:lnTo>
                  <a:lnTo>
                    <a:pt x="44036" y="220966"/>
                  </a:lnTo>
                  <a:lnTo>
                    <a:pt x="51619" y="242796"/>
                  </a:lnTo>
                  <a:lnTo>
                    <a:pt x="55579" y="247419"/>
                  </a:lnTo>
                  <a:lnTo>
                    <a:pt x="65624" y="252556"/>
                  </a:lnTo>
                  <a:lnTo>
                    <a:pt x="88236" y="255448"/>
                  </a:lnTo>
                  <a:lnTo>
                    <a:pt x="115044" y="251249"/>
                  </a:lnTo>
                  <a:lnTo>
                    <a:pt x="128037" y="243322"/>
                  </a:lnTo>
                  <a:lnTo>
                    <a:pt x="145000" y="220987"/>
                  </a:lnTo>
                  <a:lnTo>
                    <a:pt x="150208" y="202467"/>
                  </a:lnTo>
                  <a:lnTo>
                    <a:pt x="151750" y="188631"/>
                  </a:lnTo>
                  <a:lnTo>
                    <a:pt x="148792" y="185910"/>
                  </a:lnTo>
                  <a:lnTo>
                    <a:pt x="137038" y="182885"/>
                  </a:lnTo>
                  <a:lnTo>
                    <a:pt x="112570" y="181183"/>
                  </a:lnTo>
                  <a:lnTo>
                    <a:pt x="100126" y="183607"/>
                  </a:lnTo>
                  <a:lnTo>
                    <a:pt x="55906" y="202614"/>
                  </a:lnTo>
                  <a:lnTo>
                    <a:pt x="0" y="237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24">
              <a:extLst>
                <a:ext uri="{FF2B5EF4-FFF2-40B4-BE49-F238E27FC236}">
                  <a16:creationId xmlns:a16="http://schemas.microsoft.com/office/drawing/2014/main" id="{D878C442-BC45-60A3-D654-E354C89BDAD6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4793069" y="172784"/>
              <a:ext cx="102782" cy="227267"/>
            </a:xfrm>
            <a:custGeom>
              <a:avLst/>
              <a:gdLst/>
              <a:ahLst/>
              <a:cxnLst/>
              <a:rect l="0" t="0" r="0" b="0"/>
              <a:pathLst>
                <a:path w="102782" h="227267">
                  <a:moveTo>
                    <a:pt x="64681" y="65341"/>
                  </a:moveTo>
                  <a:lnTo>
                    <a:pt x="64681" y="65341"/>
                  </a:lnTo>
                  <a:lnTo>
                    <a:pt x="69737" y="60285"/>
                  </a:lnTo>
                  <a:lnTo>
                    <a:pt x="72220" y="54980"/>
                  </a:lnTo>
                  <a:lnTo>
                    <a:pt x="74172" y="24052"/>
                  </a:lnTo>
                  <a:lnTo>
                    <a:pt x="73125" y="21940"/>
                  </a:lnTo>
                  <a:lnTo>
                    <a:pt x="71369" y="20532"/>
                  </a:lnTo>
                  <a:lnTo>
                    <a:pt x="65072" y="17881"/>
                  </a:lnTo>
                  <a:lnTo>
                    <a:pt x="64715" y="9529"/>
                  </a:lnTo>
                  <a:lnTo>
                    <a:pt x="63645" y="9083"/>
                  </a:lnTo>
                  <a:lnTo>
                    <a:pt x="56483" y="8308"/>
                  </a:lnTo>
                  <a:lnTo>
                    <a:pt x="47814" y="1668"/>
                  </a:lnTo>
                  <a:lnTo>
                    <a:pt x="42015" y="0"/>
                  </a:lnTo>
                  <a:lnTo>
                    <a:pt x="33088" y="4903"/>
                  </a:lnTo>
                  <a:lnTo>
                    <a:pt x="11563" y="24691"/>
                  </a:lnTo>
                  <a:lnTo>
                    <a:pt x="4737" y="35280"/>
                  </a:lnTo>
                  <a:lnTo>
                    <a:pt x="0" y="53141"/>
                  </a:lnTo>
                  <a:lnTo>
                    <a:pt x="1714" y="62741"/>
                  </a:lnTo>
                  <a:lnTo>
                    <a:pt x="8630" y="74096"/>
                  </a:lnTo>
                  <a:lnTo>
                    <a:pt x="20449" y="87414"/>
                  </a:lnTo>
                  <a:lnTo>
                    <a:pt x="23551" y="88523"/>
                  </a:lnTo>
                  <a:lnTo>
                    <a:pt x="26678" y="88204"/>
                  </a:lnTo>
                  <a:lnTo>
                    <a:pt x="34032" y="86086"/>
                  </a:lnTo>
                  <a:lnTo>
                    <a:pt x="44355" y="85144"/>
                  </a:lnTo>
                  <a:lnTo>
                    <a:pt x="56001" y="79081"/>
                  </a:lnTo>
                  <a:lnTo>
                    <a:pt x="67173" y="69331"/>
                  </a:lnTo>
                  <a:lnTo>
                    <a:pt x="88684" y="40988"/>
                  </a:lnTo>
                  <a:lnTo>
                    <a:pt x="102336" y="9153"/>
                  </a:lnTo>
                  <a:lnTo>
                    <a:pt x="102770" y="48920"/>
                  </a:lnTo>
                  <a:lnTo>
                    <a:pt x="101721" y="85969"/>
                  </a:lnTo>
                  <a:lnTo>
                    <a:pt x="94580" y="130172"/>
                  </a:lnTo>
                  <a:lnTo>
                    <a:pt x="93431" y="175844"/>
                  </a:lnTo>
                  <a:lnTo>
                    <a:pt x="94391" y="190654"/>
                  </a:lnTo>
                  <a:lnTo>
                    <a:pt x="102781" y="227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25">
              <a:extLst>
                <a:ext uri="{FF2B5EF4-FFF2-40B4-BE49-F238E27FC236}">
                  <a16:creationId xmlns:a16="http://schemas.microsoft.com/office/drawing/2014/main" id="{4309A854-45F4-36F2-C077-CE86940341D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4591050" y="3905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26">
              <a:extLst>
                <a:ext uri="{FF2B5EF4-FFF2-40B4-BE49-F238E27FC236}">
                  <a16:creationId xmlns:a16="http://schemas.microsoft.com/office/drawing/2014/main" id="{2D3560BF-DF71-82D7-6537-7A287FC2E5D2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4476750" y="171450"/>
              <a:ext cx="9526" cy="219076"/>
            </a:xfrm>
            <a:custGeom>
              <a:avLst/>
              <a:gdLst/>
              <a:ahLst/>
              <a:cxnLst/>
              <a:rect l="0" t="0" r="0" b="0"/>
              <a:pathLst>
                <a:path w="9526" h="219076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9409" y="44829"/>
                  </a:lnTo>
                  <a:lnTo>
                    <a:pt x="9491" y="80428"/>
                  </a:lnTo>
                  <a:lnTo>
                    <a:pt x="9515" y="117787"/>
                  </a:lnTo>
                  <a:lnTo>
                    <a:pt x="9524" y="163116"/>
                  </a:lnTo>
                  <a:lnTo>
                    <a:pt x="9525" y="21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79">
            <a:extLst>
              <a:ext uri="{FF2B5EF4-FFF2-40B4-BE49-F238E27FC236}">
                <a16:creationId xmlns:a16="http://schemas.microsoft.com/office/drawing/2014/main" id="{D0E98944-3932-815E-B47C-52AB849CF01D}"/>
              </a:ext>
            </a:extLst>
          </p:cNvPr>
          <p:cNvGrpSpPr/>
          <p:nvPr/>
        </p:nvGrpSpPr>
        <p:grpSpPr>
          <a:xfrm>
            <a:off x="3724275" y="180975"/>
            <a:ext cx="514351" cy="180976"/>
            <a:chOff x="3724275" y="180975"/>
            <a:chExt cx="514351" cy="180976"/>
          </a:xfrm>
        </p:grpSpPr>
        <p:sp>
          <p:nvSpPr>
            <p:cNvPr id="199" name="SMARTInkShape-327">
              <a:extLst>
                <a:ext uri="{FF2B5EF4-FFF2-40B4-BE49-F238E27FC236}">
                  <a16:creationId xmlns:a16="http://schemas.microsoft.com/office/drawing/2014/main" id="{86824801-8091-7021-BBA5-4F31B40410EF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4105275" y="3048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19050"/>
                  </a:moveTo>
                  <a:lnTo>
                    <a:pt x="0" y="19050"/>
                  </a:lnTo>
                  <a:lnTo>
                    <a:pt x="18364" y="17992"/>
                  </a:lnTo>
                  <a:lnTo>
                    <a:pt x="64462" y="729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28">
              <a:extLst>
                <a:ext uri="{FF2B5EF4-FFF2-40B4-BE49-F238E27FC236}">
                  <a16:creationId xmlns:a16="http://schemas.microsoft.com/office/drawing/2014/main" id="{5F628266-1266-CE02-B2C8-8AA3441C3247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4105275" y="257175"/>
              <a:ext cx="76201" cy="1"/>
            </a:xfrm>
            <a:custGeom>
              <a:avLst/>
              <a:gdLst/>
              <a:ahLst/>
              <a:cxnLst/>
              <a:rect l="0" t="0" r="0" b="0"/>
              <a:pathLst>
                <a:path w="76201" h="1">
                  <a:moveTo>
                    <a:pt x="0" y="0"/>
                  </a:moveTo>
                  <a:lnTo>
                    <a:pt x="0" y="0"/>
                  </a:lnTo>
                  <a:lnTo>
                    <a:pt x="45660" y="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29">
              <a:extLst>
                <a:ext uri="{FF2B5EF4-FFF2-40B4-BE49-F238E27FC236}">
                  <a16:creationId xmlns:a16="http://schemas.microsoft.com/office/drawing/2014/main" id="{71E92787-634A-B5B4-016F-C97F128BF80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3724275" y="238125"/>
              <a:ext cx="209551" cy="28576"/>
            </a:xfrm>
            <a:custGeom>
              <a:avLst/>
              <a:gdLst/>
              <a:ahLst/>
              <a:cxnLst/>
              <a:rect l="0" t="0" r="0" b="0"/>
              <a:pathLst>
                <a:path w="209551" h="28576">
                  <a:moveTo>
                    <a:pt x="0" y="28575"/>
                  </a:moveTo>
                  <a:lnTo>
                    <a:pt x="0" y="28575"/>
                  </a:lnTo>
                  <a:lnTo>
                    <a:pt x="9721" y="27517"/>
                  </a:lnTo>
                  <a:lnTo>
                    <a:pt x="45969" y="19933"/>
                  </a:lnTo>
                  <a:lnTo>
                    <a:pt x="85084" y="19224"/>
                  </a:lnTo>
                  <a:lnTo>
                    <a:pt x="114110" y="16279"/>
                  </a:lnTo>
                  <a:lnTo>
                    <a:pt x="156356" y="1011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30">
              <a:extLst>
                <a:ext uri="{FF2B5EF4-FFF2-40B4-BE49-F238E27FC236}">
                  <a16:creationId xmlns:a16="http://schemas.microsoft.com/office/drawing/2014/main" id="{4DD8007F-3781-B65D-AC14-41079413C637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3733916" y="180975"/>
              <a:ext cx="180860" cy="180976"/>
            </a:xfrm>
            <a:custGeom>
              <a:avLst/>
              <a:gdLst/>
              <a:ahLst/>
              <a:cxnLst/>
              <a:rect l="0" t="0" r="0" b="0"/>
              <a:pathLst>
                <a:path w="180860" h="180976">
                  <a:moveTo>
                    <a:pt x="9409" y="0"/>
                  </a:moveTo>
                  <a:lnTo>
                    <a:pt x="9409" y="0"/>
                  </a:lnTo>
                  <a:lnTo>
                    <a:pt x="4353" y="0"/>
                  </a:lnTo>
                  <a:lnTo>
                    <a:pt x="2863" y="1058"/>
                  </a:lnTo>
                  <a:lnTo>
                    <a:pt x="1870" y="2822"/>
                  </a:lnTo>
                  <a:lnTo>
                    <a:pt x="0" y="9133"/>
                  </a:lnTo>
                  <a:lnTo>
                    <a:pt x="14076" y="9515"/>
                  </a:lnTo>
                  <a:lnTo>
                    <a:pt x="19597" y="6698"/>
                  </a:lnTo>
                  <a:lnTo>
                    <a:pt x="22551" y="4465"/>
                  </a:lnTo>
                  <a:lnTo>
                    <a:pt x="31478" y="1985"/>
                  </a:lnTo>
                  <a:lnTo>
                    <a:pt x="78754" y="34"/>
                  </a:lnTo>
                  <a:lnTo>
                    <a:pt x="99464" y="1065"/>
                  </a:lnTo>
                  <a:lnTo>
                    <a:pt x="111523" y="5060"/>
                  </a:lnTo>
                  <a:lnTo>
                    <a:pt x="121115" y="13185"/>
                  </a:lnTo>
                  <a:lnTo>
                    <a:pt x="135897" y="35648"/>
                  </a:lnTo>
                  <a:lnTo>
                    <a:pt x="136067" y="41757"/>
                  </a:lnTo>
                  <a:lnTo>
                    <a:pt x="130613" y="54189"/>
                  </a:lnTo>
                  <a:lnTo>
                    <a:pt x="90582" y="99476"/>
                  </a:lnTo>
                  <a:lnTo>
                    <a:pt x="45942" y="134062"/>
                  </a:lnTo>
                  <a:lnTo>
                    <a:pt x="24114" y="146966"/>
                  </a:lnTo>
                  <a:lnTo>
                    <a:pt x="19213" y="148778"/>
                  </a:lnTo>
                  <a:lnTo>
                    <a:pt x="15945" y="151043"/>
                  </a:lnTo>
                  <a:lnTo>
                    <a:pt x="10269" y="160283"/>
                  </a:lnTo>
                  <a:lnTo>
                    <a:pt x="19776" y="166495"/>
                  </a:lnTo>
                  <a:lnTo>
                    <a:pt x="40894" y="170471"/>
                  </a:lnTo>
                  <a:lnTo>
                    <a:pt x="49155" y="171015"/>
                  </a:lnTo>
                  <a:lnTo>
                    <a:pt x="56355" y="174079"/>
                  </a:lnTo>
                  <a:lnTo>
                    <a:pt x="63082" y="177910"/>
                  </a:lnTo>
                  <a:lnTo>
                    <a:pt x="74936" y="180067"/>
                  </a:lnTo>
                  <a:lnTo>
                    <a:pt x="115287" y="180855"/>
                  </a:lnTo>
                  <a:lnTo>
                    <a:pt x="158173" y="180965"/>
                  </a:lnTo>
                  <a:lnTo>
                    <a:pt x="180859" y="180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SMARTInkShape-Group80">
            <a:extLst>
              <a:ext uri="{FF2B5EF4-FFF2-40B4-BE49-F238E27FC236}">
                <a16:creationId xmlns:a16="http://schemas.microsoft.com/office/drawing/2014/main" id="{58417E5D-3E4C-1E24-36E7-8110D5A46A30}"/>
              </a:ext>
            </a:extLst>
          </p:cNvPr>
          <p:cNvGrpSpPr/>
          <p:nvPr/>
        </p:nvGrpSpPr>
        <p:grpSpPr>
          <a:xfrm>
            <a:off x="6404837" y="180976"/>
            <a:ext cx="1577114" cy="719376"/>
            <a:chOff x="6404837" y="180976"/>
            <a:chExt cx="1577114" cy="719376"/>
          </a:xfrm>
        </p:grpSpPr>
        <p:sp>
          <p:nvSpPr>
            <p:cNvPr id="204" name="SMARTInkShape-331">
              <a:extLst>
                <a:ext uri="{FF2B5EF4-FFF2-40B4-BE49-F238E27FC236}">
                  <a16:creationId xmlns:a16="http://schemas.microsoft.com/office/drawing/2014/main" id="{DC0EF2EE-165E-C2A6-7EC2-EDF46C3695AD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324725" y="400050"/>
              <a:ext cx="123826" cy="47626"/>
            </a:xfrm>
            <a:custGeom>
              <a:avLst/>
              <a:gdLst/>
              <a:ahLst/>
              <a:cxnLst/>
              <a:rect l="0" t="0" r="0" b="0"/>
              <a:pathLst>
                <a:path w="123826" h="47626">
                  <a:moveTo>
                    <a:pt x="0" y="47625"/>
                  </a:moveTo>
                  <a:lnTo>
                    <a:pt x="0" y="47625"/>
                  </a:lnTo>
                  <a:lnTo>
                    <a:pt x="20722" y="34442"/>
                  </a:lnTo>
                  <a:lnTo>
                    <a:pt x="32493" y="25891"/>
                  </a:lnTo>
                  <a:lnTo>
                    <a:pt x="54475" y="17579"/>
                  </a:lnTo>
                  <a:lnTo>
                    <a:pt x="65486" y="12046"/>
                  </a:lnTo>
                  <a:lnTo>
                    <a:pt x="108372" y="1197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332">
              <a:extLst>
                <a:ext uri="{FF2B5EF4-FFF2-40B4-BE49-F238E27FC236}">
                  <a16:creationId xmlns:a16="http://schemas.microsoft.com/office/drawing/2014/main" id="{9670E8B1-6495-86BE-720D-9D825FF8C0C2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262437" y="448184"/>
              <a:ext cx="98354" cy="159893"/>
            </a:xfrm>
            <a:custGeom>
              <a:avLst/>
              <a:gdLst/>
              <a:ahLst/>
              <a:cxnLst/>
              <a:rect l="0" t="0" r="0" b="0"/>
              <a:pathLst>
                <a:path w="98354" h="159893">
                  <a:moveTo>
                    <a:pt x="43238" y="18541"/>
                  </a:moveTo>
                  <a:lnTo>
                    <a:pt x="43238" y="18541"/>
                  </a:lnTo>
                  <a:lnTo>
                    <a:pt x="43238" y="13485"/>
                  </a:lnTo>
                  <a:lnTo>
                    <a:pt x="46060" y="8180"/>
                  </a:lnTo>
                  <a:lnTo>
                    <a:pt x="48294" y="5284"/>
                  </a:lnTo>
                  <a:lnTo>
                    <a:pt x="47668" y="3353"/>
                  </a:lnTo>
                  <a:lnTo>
                    <a:pt x="45132" y="2066"/>
                  </a:lnTo>
                  <a:lnTo>
                    <a:pt x="30912" y="0"/>
                  </a:lnTo>
                  <a:lnTo>
                    <a:pt x="28671" y="888"/>
                  </a:lnTo>
                  <a:lnTo>
                    <a:pt x="27177" y="2539"/>
                  </a:lnTo>
                  <a:lnTo>
                    <a:pt x="14089" y="26348"/>
                  </a:lnTo>
                  <a:lnTo>
                    <a:pt x="9115" y="33652"/>
                  </a:lnTo>
                  <a:lnTo>
                    <a:pt x="6906" y="40427"/>
                  </a:lnTo>
                  <a:lnTo>
                    <a:pt x="5258" y="42656"/>
                  </a:lnTo>
                  <a:lnTo>
                    <a:pt x="3102" y="44143"/>
                  </a:lnTo>
                  <a:lnTo>
                    <a:pt x="606" y="45134"/>
                  </a:lnTo>
                  <a:lnTo>
                    <a:pt x="0" y="45795"/>
                  </a:lnTo>
                  <a:lnTo>
                    <a:pt x="655" y="46235"/>
                  </a:lnTo>
                  <a:lnTo>
                    <a:pt x="2149" y="46529"/>
                  </a:lnTo>
                  <a:lnTo>
                    <a:pt x="3145" y="47783"/>
                  </a:lnTo>
                  <a:lnTo>
                    <a:pt x="4253" y="51999"/>
                  </a:lnTo>
                  <a:lnTo>
                    <a:pt x="4877" y="60322"/>
                  </a:lnTo>
                  <a:lnTo>
                    <a:pt x="7844" y="66391"/>
                  </a:lnTo>
                  <a:lnTo>
                    <a:pt x="10117" y="69491"/>
                  </a:lnTo>
                  <a:lnTo>
                    <a:pt x="18287" y="72935"/>
                  </a:lnTo>
                  <a:lnTo>
                    <a:pt x="51124" y="80586"/>
                  </a:lnTo>
                  <a:lnTo>
                    <a:pt x="78718" y="94968"/>
                  </a:lnTo>
                  <a:lnTo>
                    <a:pt x="93520" y="107486"/>
                  </a:lnTo>
                  <a:lnTo>
                    <a:pt x="97336" y="113811"/>
                  </a:lnTo>
                  <a:lnTo>
                    <a:pt x="98353" y="116979"/>
                  </a:lnTo>
                  <a:lnTo>
                    <a:pt x="96662" y="126144"/>
                  </a:lnTo>
                  <a:lnTo>
                    <a:pt x="89759" y="140382"/>
                  </a:lnTo>
                  <a:lnTo>
                    <a:pt x="86952" y="144218"/>
                  </a:lnTo>
                  <a:lnTo>
                    <a:pt x="82964" y="146776"/>
                  </a:lnTo>
                  <a:lnTo>
                    <a:pt x="38245" y="159131"/>
                  </a:lnTo>
                  <a:lnTo>
                    <a:pt x="33560" y="159892"/>
                  </a:lnTo>
                  <a:lnTo>
                    <a:pt x="14663" y="1518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33">
              <a:extLst>
                <a:ext uri="{FF2B5EF4-FFF2-40B4-BE49-F238E27FC236}">
                  <a16:creationId xmlns:a16="http://schemas.microsoft.com/office/drawing/2014/main" id="{006E4218-52D5-52A9-0E22-55E54C858D20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086720" y="447686"/>
              <a:ext cx="90979" cy="202913"/>
            </a:xfrm>
            <a:custGeom>
              <a:avLst/>
              <a:gdLst/>
              <a:ahLst/>
              <a:cxnLst/>
              <a:rect l="0" t="0" r="0" b="0"/>
              <a:pathLst>
                <a:path w="90979" h="202913">
                  <a:moveTo>
                    <a:pt x="76080" y="76189"/>
                  </a:moveTo>
                  <a:lnTo>
                    <a:pt x="76080" y="76189"/>
                  </a:lnTo>
                  <a:lnTo>
                    <a:pt x="71024" y="76189"/>
                  </a:lnTo>
                  <a:lnTo>
                    <a:pt x="69533" y="75131"/>
                  </a:lnTo>
                  <a:lnTo>
                    <a:pt x="68540" y="73367"/>
                  </a:lnTo>
                  <a:lnTo>
                    <a:pt x="67879" y="71133"/>
                  </a:lnTo>
                  <a:lnTo>
                    <a:pt x="68495" y="69643"/>
                  </a:lnTo>
                  <a:lnTo>
                    <a:pt x="69966" y="68650"/>
                  </a:lnTo>
                  <a:lnTo>
                    <a:pt x="72004" y="67988"/>
                  </a:lnTo>
                  <a:lnTo>
                    <a:pt x="72304" y="67547"/>
                  </a:lnTo>
                  <a:lnTo>
                    <a:pt x="69815" y="67056"/>
                  </a:lnTo>
                  <a:lnTo>
                    <a:pt x="62465" y="66780"/>
                  </a:lnTo>
                  <a:lnTo>
                    <a:pt x="60653" y="65683"/>
                  </a:lnTo>
                  <a:lnTo>
                    <a:pt x="59445" y="63893"/>
                  </a:lnTo>
                  <a:lnTo>
                    <a:pt x="57745" y="56318"/>
                  </a:lnTo>
                  <a:lnTo>
                    <a:pt x="57507" y="53417"/>
                  </a:lnTo>
                  <a:lnTo>
                    <a:pt x="54420" y="47371"/>
                  </a:lnTo>
                  <a:lnTo>
                    <a:pt x="52115" y="44277"/>
                  </a:lnTo>
                  <a:lnTo>
                    <a:pt x="53753" y="41156"/>
                  </a:lnTo>
                  <a:lnTo>
                    <a:pt x="65936" y="32765"/>
                  </a:lnTo>
                  <a:lnTo>
                    <a:pt x="65085" y="31365"/>
                  </a:lnTo>
                  <a:lnTo>
                    <a:pt x="62399" y="30431"/>
                  </a:lnTo>
                  <a:lnTo>
                    <a:pt x="60610" y="28751"/>
                  </a:lnTo>
                  <a:lnTo>
                    <a:pt x="57169" y="19480"/>
                  </a:lnTo>
                  <a:lnTo>
                    <a:pt x="57042" y="10877"/>
                  </a:lnTo>
                  <a:lnTo>
                    <a:pt x="55980" y="10422"/>
                  </a:lnTo>
                  <a:lnTo>
                    <a:pt x="51977" y="9918"/>
                  </a:lnTo>
                  <a:lnTo>
                    <a:pt x="46670" y="6871"/>
                  </a:lnTo>
                  <a:lnTo>
                    <a:pt x="38488" y="392"/>
                  </a:lnTo>
                  <a:lnTo>
                    <a:pt x="28860" y="0"/>
                  </a:lnTo>
                  <a:lnTo>
                    <a:pt x="14276" y="14178"/>
                  </a:lnTo>
                  <a:lnTo>
                    <a:pt x="11570" y="19701"/>
                  </a:lnTo>
                  <a:lnTo>
                    <a:pt x="8631" y="47035"/>
                  </a:lnTo>
                  <a:lnTo>
                    <a:pt x="6773" y="50403"/>
                  </a:lnTo>
                  <a:lnTo>
                    <a:pt x="4475" y="52648"/>
                  </a:lnTo>
                  <a:lnTo>
                    <a:pt x="1922" y="57965"/>
                  </a:lnTo>
                  <a:lnTo>
                    <a:pt x="0" y="79412"/>
                  </a:lnTo>
                  <a:lnTo>
                    <a:pt x="1019" y="81513"/>
                  </a:lnTo>
                  <a:lnTo>
                    <a:pt x="2755" y="82913"/>
                  </a:lnTo>
                  <a:lnTo>
                    <a:pt x="8092" y="85161"/>
                  </a:lnTo>
                  <a:lnTo>
                    <a:pt x="14072" y="90607"/>
                  </a:lnTo>
                  <a:lnTo>
                    <a:pt x="22416" y="93180"/>
                  </a:lnTo>
                  <a:lnTo>
                    <a:pt x="27603" y="93866"/>
                  </a:lnTo>
                  <a:lnTo>
                    <a:pt x="36190" y="91807"/>
                  </a:lnTo>
                  <a:lnTo>
                    <a:pt x="56956" y="81014"/>
                  </a:lnTo>
                  <a:lnTo>
                    <a:pt x="65111" y="72689"/>
                  </a:lnTo>
                  <a:lnTo>
                    <a:pt x="72264" y="64050"/>
                  </a:lnTo>
                  <a:lnTo>
                    <a:pt x="81181" y="58128"/>
                  </a:lnTo>
                  <a:lnTo>
                    <a:pt x="83639" y="52993"/>
                  </a:lnTo>
                  <a:lnTo>
                    <a:pt x="86276" y="41072"/>
                  </a:lnTo>
                  <a:lnTo>
                    <a:pt x="90489" y="34829"/>
                  </a:lnTo>
                  <a:lnTo>
                    <a:pt x="90978" y="32740"/>
                  </a:lnTo>
                  <a:lnTo>
                    <a:pt x="90244" y="31348"/>
                  </a:lnTo>
                  <a:lnTo>
                    <a:pt x="88698" y="30420"/>
                  </a:lnTo>
                  <a:lnTo>
                    <a:pt x="87666" y="30860"/>
                  </a:lnTo>
                  <a:lnTo>
                    <a:pt x="86979" y="32211"/>
                  </a:lnTo>
                  <a:lnTo>
                    <a:pt x="85686" y="64260"/>
                  </a:lnTo>
                  <a:lnTo>
                    <a:pt x="84562" y="103192"/>
                  </a:lnTo>
                  <a:lnTo>
                    <a:pt x="75906" y="148684"/>
                  </a:lnTo>
                  <a:lnTo>
                    <a:pt x="70855" y="172105"/>
                  </a:lnTo>
                  <a:lnTo>
                    <a:pt x="75182" y="200977"/>
                  </a:lnTo>
                  <a:lnTo>
                    <a:pt x="76540" y="202773"/>
                  </a:lnTo>
                  <a:lnTo>
                    <a:pt x="78502" y="202912"/>
                  </a:lnTo>
                  <a:lnTo>
                    <a:pt x="85605" y="200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34">
              <a:extLst>
                <a:ext uri="{FF2B5EF4-FFF2-40B4-BE49-F238E27FC236}">
                  <a16:creationId xmlns:a16="http://schemas.microsoft.com/office/drawing/2014/main" id="{3D6F868C-AB29-B598-30F7-06A5831AAFE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7048500" y="619125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35">
              <a:extLst>
                <a:ext uri="{FF2B5EF4-FFF2-40B4-BE49-F238E27FC236}">
                  <a16:creationId xmlns:a16="http://schemas.microsoft.com/office/drawing/2014/main" id="{B36C1004-C0DE-1C5E-900C-1B39D2C81D8B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859525" y="504825"/>
              <a:ext cx="120626" cy="130649"/>
            </a:xfrm>
            <a:custGeom>
              <a:avLst/>
              <a:gdLst/>
              <a:ahLst/>
              <a:cxnLst/>
              <a:rect l="0" t="0" r="0" b="0"/>
              <a:pathLst>
                <a:path w="120626" h="130649">
                  <a:moveTo>
                    <a:pt x="74675" y="0"/>
                  </a:moveTo>
                  <a:lnTo>
                    <a:pt x="74675" y="0"/>
                  </a:lnTo>
                  <a:lnTo>
                    <a:pt x="92008" y="0"/>
                  </a:lnTo>
                  <a:lnTo>
                    <a:pt x="46451" y="1058"/>
                  </a:lnTo>
                  <a:lnTo>
                    <a:pt x="36378" y="5056"/>
                  </a:lnTo>
                  <a:lnTo>
                    <a:pt x="34327" y="7604"/>
                  </a:lnTo>
                  <a:lnTo>
                    <a:pt x="34018" y="10361"/>
                  </a:lnTo>
                  <a:lnTo>
                    <a:pt x="34870" y="13257"/>
                  </a:lnTo>
                  <a:lnTo>
                    <a:pt x="24528" y="24942"/>
                  </a:lnTo>
                  <a:lnTo>
                    <a:pt x="6195" y="43726"/>
                  </a:lnTo>
                  <a:lnTo>
                    <a:pt x="3621" y="48201"/>
                  </a:lnTo>
                  <a:lnTo>
                    <a:pt x="0" y="69668"/>
                  </a:lnTo>
                  <a:lnTo>
                    <a:pt x="3982" y="91080"/>
                  </a:lnTo>
                  <a:lnTo>
                    <a:pt x="14681" y="104333"/>
                  </a:lnTo>
                  <a:lnTo>
                    <a:pt x="37307" y="125031"/>
                  </a:lnTo>
                  <a:lnTo>
                    <a:pt x="50659" y="129653"/>
                  </a:lnTo>
                  <a:lnTo>
                    <a:pt x="67175" y="130648"/>
                  </a:lnTo>
                  <a:lnTo>
                    <a:pt x="85100" y="127563"/>
                  </a:lnTo>
                  <a:lnTo>
                    <a:pt x="95183" y="122664"/>
                  </a:lnTo>
                  <a:lnTo>
                    <a:pt x="101782" y="116959"/>
                  </a:lnTo>
                  <a:lnTo>
                    <a:pt x="111770" y="110896"/>
                  </a:lnTo>
                  <a:lnTo>
                    <a:pt x="115279" y="106739"/>
                  </a:lnTo>
                  <a:lnTo>
                    <a:pt x="119180" y="96476"/>
                  </a:lnTo>
                  <a:lnTo>
                    <a:pt x="120625" y="59548"/>
                  </a:lnTo>
                  <a:lnTo>
                    <a:pt x="114514" y="37635"/>
                  </a:lnTo>
                  <a:lnTo>
                    <a:pt x="99886" y="11593"/>
                  </a:lnTo>
                  <a:lnTo>
                    <a:pt x="94656" y="7729"/>
                  </a:lnTo>
                  <a:lnTo>
                    <a:pt x="69663" y="1018"/>
                  </a:lnTo>
                  <a:lnTo>
                    <a:pt x="46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36">
              <a:extLst>
                <a:ext uri="{FF2B5EF4-FFF2-40B4-BE49-F238E27FC236}">
                  <a16:creationId xmlns:a16="http://schemas.microsoft.com/office/drawing/2014/main" id="{B7CA5A6B-4F2A-8F78-C76E-3F3E0F9F5FD0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7555974" y="466759"/>
              <a:ext cx="16402" cy="346901"/>
            </a:xfrm>
            <a:custGeom>
              <a:avLst/>
              <a:gdLst/>
              <a:ahLst/>
              <a:cxnLst/>
              <a:rect l="0" t="0" r="0" b="0"/>
              <a:pathLst>
                <a:path w="16402" h="346901">
                  <a:moveTo>
                    <a:pt x="16401" y="9491"/>
                  </a:moveTo>
                  <a:lnTo>
                    <a:pt x="16401" y="9491"/>
                  </a:lnTo>
                  <a:lnTo>
                    <a:pt x="6288" y="9491"/>
                  </a:lnTo>
                  <a:lnTo>
                    <a:pt x="3310" y="8433"/>
                  </a:lnTo>
                  <a:lnTo>
                    <a:pt x="1324" y="6669"/>
                  </a:lnTo>
                  <a:lnTo>
                    <a:pt x="0" y="4435"/>
                  </a:lnTo>
                  <a:lnTo>
                    <a:pt x="175" y="2945"/>
                  </a:lnTo>
                  <a:lnTo>
                    <a:pt x="1351" y="1952"/>
                  </a:lnTo>
                  <a:lnTo>
                    <a:pt x="6780" y="0"/>
                  </a:lnTo>
                  <a:lnTo>
                    <a:pt x="11904" y="15146"/>
                  </a:lnTo>
                  <a:lnTo>
                    <a:pt x="8967" y="58429"/>
                  </a:lnTo>
                  <a:lnTo>
                    <a:pt x="6437" y="104777"/>
                  </a:lnTo>
                  <a:lnTo>
                    <a:pt x="2281" y="150492"/>
                  </a:lnTo>
                  <a:lnTo>
                    <a:pt x="5968" y="190096"/>
                  </a:lnTo>
                  <a:lnTo>
                    <a:pt x="12184" y="235039"/>
                  </a:lnTo>
                  <a:lnTo>
                    <a:pt x="11061" y="272766"/>
                  </a:lnTo>
                  <a:lnTo>
                    <a:pt x="12969" y="288427"/>
                  </a:lnTo>
                  <a:lnTo>
                    <a:pt x="7888" y="323585"/>
                  </a:lnTo>
                  <a:lnTo>
                    <a:pt x="10148" y="331827"/>
                  </a:lnTo>
                  <a:lnTo>
                    <a:pt x="12233" y="335507"/>
                  </a:lnTo>
                  <a:lnTo>
                    <a:pt x="12563" y="339018"/>
                  </a:lnTo>
                  <a:lnTo>
                    <a:pt x="10109" y="345742"/>
                  </a:lnTo>
                  <a:lnTo>
                    <a:pt x="10090" y="346900"/>
                  </a:lnTo>
                  <a:lnTo>
                    <a:pt x="11135" y="346614"/>
                  </a:lnTo>
                  <a:lnTo>
                    <a:pt x="16093" y="343085"/>
                  </a:lnTo>
                  <a:lnTo>
                    <a:pt x="16401" y="3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37">
              <a:extLst>
                <a:ext uri="{FF2B5EF4-FFF2-40B4-BE49-F238E27FC236}">
                  <a16:creationId xmlns:a16="http://schemas.microsoft.com/office/drawing/2014/main" id="{9B1CF5B7-3023-10D8-E61B-B915D701C091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709015" y="552450"/>
              <a:ext cx="53736" cy="347902"/>
            </a:xfrm>
            <a:custGeom>
              <a:avLst/>
              <a:gdLst/>
              <a:ahLst/>
              <a:cxnLst/>
              <a:rect l="0" t="0" r="0" b="0"/>
              <a:pathLst>
                <a:path w="53736" h="347902">
                  <a:moveTo>
                    <a:pt x="6110" y="0"/>
                  </a:moveTo>
                  <a:lnTo>
                    <a:pt x="6110" y="0"/>
                  </a:lnTo>
                  <a:lnTo>
                    <a:pt x="623" y="0"/>
                  </a:lnTo>
                  <a:lnTo>
                    <a:pt x="2965" y="0"/>
                  </a:lnTo>
                  <a:lnTo>
                    <a:pt x="0" y="0"/>
                  </a:lnTo>
                  <a:lnTo>
                    <a:pt x="2690" y="0"/>
                  </a:lnTo>
                  <a:lnTo>
                    <a:pt x="3830" y="1058"/>
                  </a:lnTo>
                  <a:lnTo>
                    <a:pt x="5097" y="5056"/>
                  </a:lnTo>
                  <a:lnTo>
                    <a:pt x="6021" y="52050"/>
                  </a:lnTo>
                  <a:lnTo>
                    <a:pt x="7151" y="95262"/>
                  </a:lnTo>
                  <a:lnTo>
                    <a:pt x="13710" y="136293"/>
                  </a:lnTo>
                  <a:lnTo>
                    <a:pt x="22584" y="176853"/>
                  </a:lnTo>
                  <a:lnTo>
                    <a:pt x="30066" y="222039"/>
                  </a:lnTo>
                  <a:lnTo>
                    <a:pt x="34831" y="263248"/>
                  </a:lnTo>
                  <a:lnTo>
                    <a:pt x="49793" y="307393"/>
                  </a:lnTo>
                  <a:lnTo>
                    <a:pt x="53705" y="347901"/>
                  </a:lnTo>
                  <a:lnTo>
                    <a:pt x="53735" y="3333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38">
              <a:extLst>
                <a:ext uri="{FF2B5EF4-FFF2-40B4-BE49-F238E27FC236}">
                  <a16:creationId xmlns:a16="http://schemas.microsoft.com/office/drawing/2014/main" id="{40FA27A0-0C5A-D234-13AD-AC332879AEFC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404837" y="180976"/>
              <a:ext cx="1577114" cy="609566"/>
            </a:xfrm>
            <a:custGeom>
              <a:avLst/>
              <a:gdLst/>
              <a:ahLst/>
              <a:cxnLst/>
              <a:rect l="0" t="0" r="0" b="0"/>
              <a:pathLst>
                <a:path w="1577114" h="609566">
                  <a:moveTo>
                    <a:pt x="5488" y="600074"/>
                  </a:moveTo>
                  <a:lnTo>
                    <a:pt x="5488" y="600074"/>
                  </a:lnTo>
                  <a:lnTo>
                    <a:pt x="432" y="605131"/>
                  </a:lnTo>
                  <a:lnTo>
                    <a:pt x="0" y="606620"/>
                  </a:lnTo>
                  <a:lnTo>
                    <a:pt x="772" y="607613"/>
                  </a:lnTo>
                  <a:lnTo>
                    <a:pt x="4450" y="608716"/>
                  </a:lnTo>
                  <a:lnTo>
                    <a:pt x="19595" y="609565"/>
                  </a:lnTo>
                  <a:lnTo>
                    <a:pt x="67114" y="597426"/>
                  </a:lnTo>
                  <a:lnTo>
                    <a:pt x="80192" y="589764"/>
                  </a:lnTo>
                  <a:lnTo>
                    <a:pt x="125302" y="554415"/>
                  </a:lnTo>
                  <a:lnTo>
                    <a:pt x="133881" y="545914"/>
                  </a:lnTo>
                  <a:lnTo>
                    <a:pt x="171796" y="500679"/>
                  </a:lnTo>
                  <a:lnTo>
                    <a:pt x="218290" y="459012"/>
                  </a:lnTo>
                  <a:lnTo>
                    <a:pt x="227067" y="449891"/>
                  </a:lnTo>
                  <a:lnTo>
                    <a:pt x="257423" y="407398"/>
                  </a:lnTo>
                  <a:lnTo>
                    <a:pt x="266684" y="398023"/>
                  </a:lnTo>
                  <a:lnTo>
                    <a:pt x="289638" y="381399"/>
                  </a:lnTo>
                  <a:lnTo>
                    <a:pt x="322905" y="339562"/>
                  </a:lnTo>
                  <a:lnTo>
                    <a:pt x="357856" y="292697"/>
                  </a:lnTo>
                  <a:lnTo>
                    <a:pt x="374838" y="264243"/>
                  </a:lnTo>
                  <a:lnTo>
                    <a:pt x="394026" y="245596"/>
                  </a:lnTo>
                  <a:lnTo>
                    <a:pt x="429878" y="201479"/>
                  </a:lnTo>
                  <a:lnTo>
                    <a:pt x="431289" y="197819"/>
                  </a:lnTo>
                  <a:lnTo>
                    <a:pt x="438503" y="190930"/>
                  </a:lnTo>
                  <a:lnTo>
                    <a:pt x="446648" y="184341"/>
                  </a:lnTo>
                  <a:lnTo>
                    <a:pt x="450268" y="177884"/>
                  </a:lnTo>
                  <a:lnTo>
                    <a:pt x="455604" y="154396"/>
                  </a:lnTo>
                  <a:lnTo>
                    <a:pt x="457966" y="150555"/>
                  </a:lnTo>
                  <a:lnTo>
                    <a:pt x="460598" y="147995"/>
                  </a:lnTo>
                  <a:lnTo>
                    <a:pt x="466345" y="145150"/>
                  </a:lnTo>
                  <a:lnTo>
                    <a:pt x="468301" y="142275"/>
                  </a:lnTo>
                  <a:lnTo>
                    <a:pt x="474262" y="125273"/>
                  </a:lnTo>
                  <a:lnTo>
                    <a:pt x="476755" y="121615"/>
                  </a:lnTo>
                  <a:lnTo>
                    <a:pt x="482346" y="117551"/>
                  </a:lnTo>
                  <a:lnTo>
                    <a:pt x="488358" y="114686"/>
                  </a:lnTo>
                  <a:lnTo>
                    <a:pt x="494558" y="109885"/>
                  </a:lnTo>
                  <a:lnTo>
                    <a:pt x="498019" y="104223"/>
                  </a:lnTo>
                  <a:lnTo>
                    <a:pt x="498942" y="101232"/>
                  </a:lnTo>
                  <a:lnTo>
                    <a:pt x="505612" y="95086"/>
                  </a:lnTo>
                  <a:lnTo>
                    <a:pt x="513516" y="88826"/>
                  </a:lnTo>
                  <a:lnTo>
                    <a:pt x="519023" y="80411"/>
                  </a:lnTo>
                  <a:lnTo>
                    <a:pt x="539027" y="66084"/>
                  </a:lnTo>
                  <a:lnTo>
                    <a:pt x="551276" y="56974"/>
                  </a:lnTo>
                  <a:lnTo>
                    <a:pt x="576403" y="38084"/>
                  </a:lnTo>
                  <a:lnTo>
                    <a:pt x="583078" y="32801"/>
                  </a:lnTo>
                  <a:lnTo>
                    <a:pt x="627094" y="13496"/>
                  </a:lnTo>
                  <a:lnTo>
                    <a:pt x="674625" y="985"/>
                  </a:lnTo>
                  <a:lnTo>
                    <a:pt x="718858" y="25"/>
                  </a:lnTo>
                  <a:lnTo>
                    <a:pt x="746208" y="0"/>
                  </a:lnTo>
                  <a:lnTo>
                    <a:pt x="756660" y="6545"/>
                  </a:lnTo>
                  <a:lnTo>
                    <a:pt x="802276" y="9490"/>
                  </a:lnTo>
                  <a:lnTo>
                    <a:pt x="845226" y="26857"/>
                  </a:lnTo>
                  <a:lnTo>
                    <a:pt x="887228" y="41681"/>
                  </a:lnTo>
                  <a:lnTo>
                    <a:pt x="929302" y="68561"/>
                  </a:lnTo>
                  <a:lnTo>
                    <a:pt x="943123" y="72804"/>
                  </a:lnTo>
                  <a:lnTo>
                    <a:pt x="951253" y="73936"/>
                  </a:lnTo>
                  <a:lnTo>
                    <a:pt x="957731" y="76807"/>
                  </a:lnTo>
                  <a:lnTo>
                    <a:pt x="999569" y="102515"/>
                  </a:lnTo>
                  <a:lnTo>
                    <a:pt x="1016333" y="114706"/>
                  </a:lnTo>
                  <a:lnTo>
                    <a:pt x="1034542" y="130647"/>
                  </a:lnTo>
                  <a:lnTo>
                    <a:pt x="1080986" y="161854"/>
                  </a:lnTo>
                  <a:lnTo>
                    <a:pt x="1115083" y="190497"/>
                  </a:lnTo>
                  <a:lnTo>
                    <a:pt x="1116694" y="193673"/>
                  </a:lnTo>
                  <a:lnTo>
                    <a:pt x="1126949" y="200023"/>
                  </a:lnTo>
                  <a:lnTo>
                    <a:pt x="1149290" y="212724"/>
                  </a:lnTo>
                  <a:lnTo>
                    <a:pt x="1152198" y="216957"/>
                  </a:lnTo>
                  <a:lnTo>
                    <a:pt x="1155428" y="227305"/>
                  </a:lnTo>
                  <a:lnTo>
                    <a:pt x="1160523" y="231970"/>
                  </a:lnTo>
                  <a:lnTo>
                    <a:pt x="1177473" y="239975"/>
                  </a:lnTo>
                  <a:lnTo>
                    <a:pt x="1182629" y="244650"/>
                  </a:lnTo>
                  <a:lnTo>
                    <a:pt x="1185007" y="249883"/>
                  </a:lnTo>
                  <a:lnTo>
                    <a:pt x="1185534" y="255488"/>
                  </a:lnTo>
                  <a:lnTo>
                    <a:pt x="1189060" y="260283"/>
                  </a:lnTo>
                  <a:lnTo>
                    <a:pt x="1228721" y="289894"/>
                  </a:lnTo>
                  <a:lnTo>
                    <a:pt x="1255516" y="307203"/>
                  </a:lnTo>
                  <a:lnTo>
                    <a:pt x="1285563" y="320563"/>
                  </a:lnTo>
                  <a:lnTo>
                    <a:pt x="1327495" y="365028"/>
                  </a:lnTo>
                  <a:lnTo>
                    <a:pt x="1368030" y="388120"/>
                  </a:lnTo>
                  <a:lnTo>
                    <a:pt x="1376521" y="403335"/>
                  </a:lnTo>
                  <a:lnTo>
                    <a:pt x="1386008" y="411387"/>
                  </a:lnTo>
                  <a:lnTo>
                    <a:pt x="1415891" y="424122"/>
                  </a:lnTo>
                  <a:lnTo>
                    <a:pt x="1434564" y="428348"/>
                  </a:lnTo>
                  <a:lnTo>
                    <a:pt x="1437630" y="430557"/>
                  </a:lnTo>
                  <a:lnTo>
                    <a:pt x="1447608" y="441706"/>
                  </a:lnTo>
                  <a:lnTo>
                    <a:pt x="1453586" y="445021"/>
                  </a:lnTo>
                  <a:lnTo>
                    <a:pt x="1468546" y="446888"/>
                  </a:lnTo>
                  <a:lnTo>
                    <a:pt x="1481236" y="448383"/>
                  </a:lnTo>
                  <a:lnTo>
                    <a:pt x="1484620" y="450263"/>
                  </a:lnTo>
                  <a:lnTo>
                    <a:pt x="1486876" y="452575"/>
                  </a:lnTo>
                  <a:lnTo>
                    <a:pt x="1495027" y="455144"/>
                  </a:lnTo>
                  <a:lnTo>
                    <a:pt x="1522269" y="459841"/>
                  </a:lnTo>
                  <a:lnTo>
                    <a:pt x="1535705" y="465364"/>
                  </a:lnTo>
                  <a:lnTo>
                    <a:pt x="1577113" y="466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339">
            <a:extLst>
              <a:ext uri="{FF2B5EF4-FFF2-40B4-BE49-F238E27FC236}">
                <a16:creationId xmlns:a16="http://schemas.microsoft.com/office/drawing/2014/main" id="{29DFAA16-2378-5ED2-482C-51DD53E4452C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410325" y="771525"/>
            <a:ext cx="1828801" cy="104660"/>
          </a:xfrm>
          <a:custGeom>
            <a:avLst/>
            <a:gdLst/>
            <a:ahLst/>
            <a:cxnLst/>
            <a:rect l="0" t="0" r="0" b="0"/>
            <a:pathLst>
              <a:path w="1828801" h="104660">
                <a:moveTo>
                  <a:pt x="0" y="95250"/>
                </a:moveTo>
                <a:lnTo>
                  <a:pt x="0" y="95250"/>
                </a:lnTo>
                <a:lnTo>
                  <a:pt x="0" y="100738"/>
                </a:lnTo>
                <a:lnTo>
                  <a:pt x="0" y="96182"/>
                </a:lnTo>
                <a:lnTo>
                  <a:pt x="8201" y="95332"/>
                </a:lnTo>
                <a:lnTo>
                  <a:pt x="8642" y="96363"/>
                </a:lnTo>
                <a:lnTo>
                  <a:pt x="9132" y="100331"/>
                </a:lnTo>
                <a:lnTo>
                  <a:pt x="10321" y="101812"/>
                </a:lnTo>
                <a:lnTo>
                  <a:pt x="17692" y="104385"/>
                </a:lnTo>
                <a:lnTo>
                  <a:pt x="23704" y="104659"/>
                </a:lnTo>
                <a:lnTo>
                  <a:pt x="65959" y="95639"/>
                </a:lnTo>
                <a:lnTo>
                  <a:pt x="112501" y="95265"/>
                </a:lnTo>
                <a:lnTo>
                  <a:pt x="154084" y="95252"/>
                </a:lnTo>
                <a:lnTo>
                  <a:pt x="197241" y="95250"/>
                </a:lnTo>
                <a:lnTo>
                  <a:pt x="239692" y="95250"/>
                </a:lnTo>
                <a:lnTo>
                  <a:pt x="281746" y="95250"/>
                </a:lnTo>
                <a:lnTo>
                  <a:pt x="327720" y="95250"/>
                </a:lnTo>
                <a:lnTo>
                  <a:pt x="374855" y="95250"/>
                </a:lnTo>
                <a:lnTo>
                  <a:pt x="420219" y="95250"/>
                </a:lnTo>
                <a:lnTo>
                  <a:pt x="457884" y="95250"/>
                </a:lnTo>
                <a:lnTo>
                  <a:pt x="490313" y="95250"/>
                </a:lnTo>
                <a:lnTo>
                  <a:pt x="525892" y="95250"/>
                </a:lnTo>
                <a:lnTo>
                  <a:pt x="561813" y="95250"/>
                </a:lnTo>
                <a:lnTo>
                  <a:pt x="595417" y="95250"/>
                </a:lnTo>
                <a:lnTo>
                  <a:pt x="633973" y="90193"/>
                </a:lnTo>
                <a:lnTo>
                  <a:pt x="670561" y="87049"/>
                </a:lnTo>
                <a:lnTo>
                  <a:pt x="717480" y="85987"/>
                </a:lnTo>
                <a:lnTo>
                  <a:pt x="753149" y="85841"/>
                </a:lnTo>
                <a:lnTo>
                  <a:pt x="790875" y="85777"/>
                </a:lnTo>
                <a:lnTo>
                  <a:pt x="825633" y="84690"/>
                </a:lnTo>
                <a:lnTo>
                  <a:pt x="865168" y="79186"/>
                </a:lnTo>
                <a:lnTo>
                  <a:pt x="906280" y="77085"/>
                </a:lnTo>
                <a:lnTo>
                  <a:pt x="946389" y="76375"/>
                </a:lnTo>
                <a:lnTo>
                  <a:pt x="989393" y="76234"/>
                </a:lnTo>
                <a:lnTo>
                  <a:pt x="1029519" y="69661"/>
                </a:lnTo>
                <a:lnTo>
                  <a:pt x="1065866" y="67560"/>
                </a:lnTo>
                <a:lnTo>
                  <a:pt x="1108621" y="66937"/>
                </a:lnTo>
                <a:lnTo>
                  <a:pt x="1151746" y="65694"/>
                </a:lnTo>
                <a:lnTo>
                  <a:pt x="1189573" y="61653"/>
                </a:lnTo>
                <a:lnTo>
                  <a:pt x="1222613" y="59151"/>
                </a:lnTo>
                <a:lnTo>
                  <a:pt x="1254583" y="58040"/>
                </a:lnTo>
                <a:lnTo>
                  <a:pt x="1293488" y="57545"/>
                </a:lnTo>
                <a:lnTo>
                  <a:pt x="1336814" y="57267"/>
                </a:lnTo>
                <a:lnTo>
                  <a:pt x="1379898" y="56115"/>
                </a:lnTo>
                <a:lnTo>
                  <a:pt x="1421805" y="49616"/>
                </a:lnTo>
                <a:lnTo>
                  <a:pt x="1458090" y="48215"/>
                </a:lnTo>
                <a:lnTo>
                  <a:pt x="1495651" y="44978"/>
                </a:lnTo>
                <a:lnTo>
                  <a:pt x="1536157" y="39459"/>
                </a:lnTo>
                <a:lnTo>
                  <a:pt x="1583106" y="33446"/>
                </a:lnTo>
                <a:lnTo>
                  <a:pt x="1620119" y="30740"/>
                </a:lnTo>
                <a:lnTo>
                  <a:pt x="1656677" y="28479"/>
                </a:lnTo>
                <a:lnTo>
                  <a:pt x="1702776" y="22314"/>
                </a:lnTo>
                <a:lnTo>
                  <a:pt x="1746976" y="18278"/>
                </a:lnTo>
                <a:lnTo>
                  <a:pt x="1784768" y="8745"/>
                </a:lnTo>
                <a:lnTo>
                  <a:pt x="18288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9" name="SMARTInkShape-Group82">
            <a:extLst>
              <a:ext uri="{FF2B5EF4-FFF2-40B4-BE49-F238E27FC236}">
                <a16:creationId xmlns:a16="http://schemas.microsoft.com/office/drawing/2014/main" id="{7762D376-EF6E-D241-280D-D6FE0F83437D}"/>
              </a:ext>
            </a:extLst>
          </p:cNvPr>
          <p:cNvGrpSpPr/>
          <p:nvPr/>
        </p:nvGrpSpPr>
        <p:grpSpPr>
          <a:xfrm>
            <a:off x="1224844" y="742950"/>
            <a:ext cx="737307" cy="213310"/>
            <a:chOff x="1224844" y="742950"/>
            <a:chExt cx="737307" cy="213310"/>
          </a:xfrm>
        </p:grpSpPr>
        <p:sp>
          <p:nvSpPr>
            <p:cNvPr id="214" name="SMARTInkShape-340">
              <a:extLst>
                <a:ext uri="{FF2B5EF4-FFF2-40B4-BE49-F238E27FC236}">
                  <a16:creationId xmlns:a16="http://schemas.microsoft.com/office/drawing/2014/main" id="{BAECAA9F-321F-BBA0-31E0-243E0C9FD8A9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1828800" y="742950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5057" y="42568"/>
                  </a:lnTo>
                  <a:lnTo>
                    <a:pt x="52050" y="25235"/>
                  </a:lnTo>
                  <a:lnTo>
                    <a:pt x="96962" y="6336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41">
              <a:extLst>
                <a:ext uri="{FF2B5EF4-FFF2-40B4-BE49-F238E27FC236}">
                  <a16:creationId xmlns:a16="http://schemas.microsoft.com/office/drawing/2014/main" id="{F8785AA3-89B1-7FB0-1CBA-CAEC275D61E2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1771650" y="766299"/>
              <a:ext cx="115430" cy="176677"/>
            </a:xfrm>
            <a:custGeom>
              <a:avLst/>
              <a:gdLst/>
              <a:ahLst/>
              <a:cxnLst/>
              <a:rect l="0" t="0" r="0" b="0"/>
              <a:pathLst>
                <a:path w="115430" h="176677">
                  <a:moveTo>
                    <a:pt x="38100" y="14751"/>
                  </a:moveTo>
                  <a:lnTo>
                    <a:pt x="38100" y="14751"/>
                  </a:lnTo>
                  <a:lnTo>
                    <a:pt x="43157" y="9694"/>
                  </a:lnTo>
                  <a:lnTo>
                    <a:pt x="48461" y="7212"/>
                  </a:lnTo>
                  <a:lnTo>
                    <a:pt x="51357" y="6550"/>
                  </a:lnTo>
                  <a:lnTo>
                    <a:pt x="53288" y="5050"/>
                  </a:lnTo>
                  <a:lnTo>
                    <a:pt x="55434" y="562"/>
                  </a:lnTo>
                  <a:lnTo>
                    <a:pt x="57064" y="0"/>
                  </a:lnTo>
                  <a:lnTo>
                    <a:pt x="59209" y="683"/>
                  </a:lnTo>
                  <a:lnTo>
                    <a:pt x="65200" y="4329"/>
                  </a:lnTo>
                  <a:lnTo>
                    <a:pt x="21120" y="33864"/>
                  </a:lnTo>
                  <a:lnTo>
                    <a:pt x="14678" y="40179"/>
                  </a:lnTo>
                  <a:lnTo>
                    <a:pt x="11815" y="46513"/>
                  </a:lnTo>
                  <a:lnTo>
                    <a:pt x="13169" y="50743"/>
                  </a:lnTo>
                  <a:lnTo>
                    <a:pt x="36051" y="79153"/>
                  </a:lnTo>
                  <a:lnTo>
                    <a:pt x="67580" y="94484"/>
                  </a:lnTo>
                  <a:lnTo>
                    <a:pt x="112555" y="136899"/>
                  </a:lnTo>
                  <a:lnTo>
                    <a:pt x="115253" y="142750"/>
                  </a:lnTo>
                  <a:lnTo>
                    <a:pt x="115429" y="154895"/>
                  </a:lnTo>
                  <a:lnTo>
                    <a:pt x="112936" y="158980"/>
                  </a:lnTo>
                  <a:lnTo>
                    <a:pt x="109157" y="161704"/>
                  </a:lnTo>
                  <a:lnTo>
                    <a:pt x="68210" y="174212"/>
                  </a:lnTo>
                  <a:lnTo>
                    <a:pt x="0" y="1766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42">
              <a:extLst>
                <a:ext uri="{FF2B5EF4-FFF2-40B4-BE49-F238E27FC236}">
                  <a16:creationId xmlns:a16="http://schemas.microsoft.com/office/drawing/2014/main" id="{A6AB80E6-D6CA-2733-66D2-E7CCE84B3056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1573657" y="782811"/>
              <a:ext cx="92614" cy="149601"/>
            </a:xfrm>
            <a:custGeom>
              <a:avLst/>
              <a:gdLst/>
              <a:ahLst/>
              <a:cxnLst/>
              <a:rect l="0" t="0" r="0" b="0"/>
              <a:pathLst>
                <a:path w="92614" h="149601">
                  <a:moveTo>
                    <a:pt x="64643" y="36339"/>
                  </a:moveTo>
                  <a:lnTo>
                    <a:pt x="64643" y="36339"/>
                  </a:lnTo>
                  <a:lnTo>
                    <a:pt x="69700" y="36339"/>
                  </a:lnTo>
                  <a:lnTo>
                    <a:pt x="71189" y="35281"/>
                  </a:lnTo>
                  <a:lnTo>
                    <a:pt x="72182" y="33517"/>
                  </a:lnTo>
                  <a:lnTo>
                    <a:pt x="74052" y="19005"/>
                  </a:lnTo>
                  <a:lnTo>
                    <a:pt x="79190" y="12741"/>
                  </a:lnTo>
                  <a:lnTo>
                    <a:pt x="79633" y="10024"/>
                  </a:lnTo>
                  <a:lnTo>
                    <a:pt x="78869" y="7154"/>
                  </a:lnTo>
                  <a:lnTo>
                    <a:pt x="77302" y="4182"/>
                  </a:lnTo>
                  <a:lnTo>
                    <a:pt x="75199" y="2201"/>
                  </a:lnTo>
                  <a:lnTo>
                    <a:pt x="70040" y="0"/>
                  </a:lnTo>
                  <a:lnTo>
                    <a:pt x="67183" y="1530"/>
                  </a:lnTo>
                  <a:lnTo>
                    <a:pt x="35195" y="42548"/>
                  </a:lnTo>
                  <a:lnTo>
                    <a:pt x="11807" y="86506"/>
                  </a:lnTo>
                  <a:lnTo>
                    <a:pt x="0" y="121811"/>
                  </a:lnTo>
                  <a:lnTo>
                    <a:pt x="1693" y="132888"/>
                  </a:lnTo>
                  <a:lnTo>
                    <a:pt x="5974" y="142749"/>
                  </a:lnTo>
                  <a:lnTo>
                    <a:pt x="8596" y="145379"/>
                  </a:lnTo>
                  <a:lnTo>
                    <a:pt x="11404" y="147133"/>
                  </a:lnTo>
                  <a:lnTo>
                    <a:pt x="25467" y="149600"/>
                  </a:lnTo>
                  <a:lnTo>
                    <a:pt x="43040" y="145275"/>
                  </a:lnTo>
                  <a:lnTo>
                    <a:pt x="55395" y="134496"/>
                  </a:lnTo>
                  <a:lnTo>
                    <a:pt x="71428" y="110578"/>
                  </a:lnTo>
                  <a:lnTo>
                    <a:pt x="88624" y="66773"/>
                  </a:lnTo>
                  <a:lnTo>
                    <a:pt x="92613" y="43770"/>
                  </a:lnTo>
                  <a:lnTo>
                    <a:pt x="90127" y="36819"/>
                  </a:lnTo>
                  <a:lnTo>
                    <a:pt x="83693" y="26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343">
              <a:extLst>
                <a:ext uri="{FF2B5EF4-FFF2-40B4-BE49-F238E27FC236}">
                  <a16:creationId xmlns:a16="http://schemas.microsoft.com/office/drawing/2014/main" id="{19642F38-138B-27C6-A275-7C28C58735A2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428750" y="9239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344">
              <a:extLst>
                <a:ext uri="{FF2B5EF4-FFF2-40B4-BE49-F238E27FC236}">
                  <a16:creationId xmlns:a16="http://schemas.microsoft.com/office/drawing/2014/main" id="{0CE72DD6-994E-AA80-ABEB-B3CD79FDAE65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1224844" y="763450"/>
              <a:ext cx="137085" cy="192810"/>
            </a:xfrm>
            <a:custGeom>
              <a:avLst/>
              <a:gdLst/>
              <a:ahLst/>
              <a:cxnLst/>
              <a:rect l="0" t="0" r="0" b="0"/>
              <a:pathLst>
                <a:path w="137085" h="192810">
                  <a:moveTo>
                    <a:pt x="118181" y="27125"/>
                  </a:moveTo>
                  <a:lnTo>
                    <a:pt x="118181" y="27125"/>
                  </a:lnTo>
                  <a:lnTo>
                    <a:pt x="118181" y="18924"/>
                  </a:lnTo>
                  <a:lnTo>
                    <a:pt x="103992" y="3445"/>
                  </a:lnTo>
                  <a:lnTo>
                    <a:pt x="98469" y="726"/>
                  </a:lnTo>
                  <a:lnTo>
                    <a:pt x="95515" y="0"/>
                  </a:lnTo>
                  <a:lnTo>
                    <a:pt x="60465" y="6878"/>
                  </a:lnTo>
                  <a:lnTo>
                    <a:pt x="44048" y="17833"/>
                  </a:lnTo>
                  <a:lnTo>
                    <a:pt x="25778" y="39541"/>
                  </a:lnTo>
                  <a:lnTo>
                    <a:pt x="8246" y="82925"/>
                  </a:lnTo>
                  <a:lnTo>
                    <a:pt x="0" y="116566"/>
                  </a:lnTo>
                  <a:lnTo>
                    <a:pt x="1451" y="129671"/>
                  </a:lnTo>
                  <a:lnTo>
                    <a:pt x="11869" y="170053"/>
                  </a:lnTo>
                  <a:lnTo>
                    <a:pt x="14498" y="174268"/>
                  </a:lnTo>
                  <a:lnTo>
                    <a:pt x="23064" y="181775"/>
                  </a:lnTo>
                  <a:lnTo>
                    <a:pt x="44842" y="191951"/>
                  </a:lnTo>
                  <a:lnTo>
                    <a:pt x="62303" y="192809"/>
                  </a:lnTo>
                  <a:lnTo>
                    <a:pt x="94325" y="184736"/>
                  </a:lnTo>
                  <a:lnTo>
                    <a:pt x="107932" y="170552"/>
                  </a:lnTo>
                  <a:lnTo>
                    <a:pt x="118917" y="152254"/>
                  </a:lnTo>
                  <a:lnTo>
                    <a:pt x="131605" y="111558"/>
                  </a:lnTo>
                  <a:lnTo>
                    <a:pt x="136737" y="68844"/>
                  </a:lnTo>
                  <a:lnTo>
                    <a:pt x="137084" y="54538"/>
                  </a:lnTo>
                  <a:lnTo>
                    <a:pt x="131522" y="44247"/>
                  </a:lnTo>
                  <a:lnTo>
                    <a:pt x="120816" y="30507"/>
                  </a:lnTo>
                  <a:lnTo>
                    <a:pt x="96954" y="14164"/>
                  </a:lnTo>
                  <a:lnTo>
                    <a:pt x="92388" y="13193"/>
                  </a:lnTo>
                  <a:lnTo>
                    <a:pt x="70556" y="17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83">
            <a:extLst>
              <a:ext uri="{FF2B5EF4-FFF2-40B4-BE49-F238E27FC236}">
                <a16:creationId xmlns:a16="http://schemas.microsoft.com/office/drawing/2014/main" id="{6B2CE584-21E4-811A-E2D7-026BF7994F2D}"/>
              </a:ext>
            </a:extLst>
          </p:cNvPr>
          <p:cNvGrpSpPr/>
          <p:nvPr/>
        </p:nvGrpSpPr>
        <p:grpSpPr>
          <a:xfrm>
            <a:off x="352425" y="714375"/>
            <a:ext cx="590551" cy="266701"/>
            <a:chOff x="352425" y="714375"/>
            <a:chExt cx="590551" cy="266701"/>
          </a:xfrm>
        </p:grpSpPr>
        <p:sp>
          <p:nvSpPr>
            <p:cNvPr id="220" name="SMARTInkShape-345">
              <a:extLst>
                <a:ext uri="{FF2B5EF4-FFF2-40B4-BE49-F238E27FC236}">
                  <a16:creationId xmlns:a16="http://schemas.microsoft.com/office/drawing/2014/main" id="{42439F7E-D1EF-A08F-452F-A4914388129D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09625" y="895350"/>
              <a:ext cx="133351" cy="5058"/>
            </a:xfrm>
            <a:custGeom>
              <a:avLst/>
              <a:gdLst/>
              <a:ahLst/>
              <a:cxnLst/>
              <a:rect l="0" t="0" r="0" b="0"/>
              <a:pathLst>
                <a:path w="133351" h="5058">
                  <a:moveTo>
                    <a:pt x="0" y="0"/>
                  </a:moveTo>
                  <a:lnTo>
                    <a:pt x="0" y="0"/>
                  </a:lnTo>
                  <a:lnTo>
                    <a:pt x="15169" y="5057"/>
                  </a:lnTo>
                  <a:lnTo>
                    <a:pt x="31084" y="4717"/>
                  </a:lnTo>
                  <a:lnTo>
                    <a:pt x="72227" y="932"/>
                  </a:lnTo>
                  <a:lnTo>
                    <a:pt x="117657" y="12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46">
              <a:extLst>
                <a:ext uri="{FF2B5EF4-FFF2-40B4-BE49-F238E27FC236}">
                  <a16:creationId xmlns:a16="http://schemas.microsoft.com/office/drawing/2014/main" id="{425FDC00-A49F-8A9A-6211-AB033908E8F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90575" y="819150"/>
              <a:ext cx="76201" cy="9526"/>
            </a:xfrm>
            <a:custGeom>
              <a:avLst/>
              <a:gdLst/>
              <a:ahLst/>
              <a:cxnLst/>
              <a:rect l="0" t="0" r="0" b="0"/>
              <a:pathLst>
                <a:path w="76201" h="9526">
                  <a:moveTo>
                    <a:pt x="0" y="9525"/>
                  </a:moveTo>
                  <a:lnTo>
                    <a:pt x="0" y="9525"/>
                  </a:lnTo>
                  <a:lnTo>
                    <a:pt x="18314" y="9525"/>
                  </a:lnTo>
                  <a:lnTo>
                    <a:pt x="26837" y="6703"/>
                  </a:lnTo>
                  <a:lnTo>
                    <a:pt x="34152" y="2979"/>
                  </a:lnTo>
                  <a:lnTo>
                    <a:pt x="50295" y="588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47">
              <a:extLst>
                <a:ext uri="{FF2B5EF4-FFF2-40B4-BE49-F238E27FC236}">
                  <a16:creationId xmlns:a16="http://schemas.microsoft.com/office/drawing/2014/main" id="{ED0C4307-033B-E158-062E-F7C00C70BBD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52425" y="962025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58809" y="8642"/>
                  </a:lnTo>
                  <a:lnTo>
                    <a:pt x="104993" y="9409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48">
              <a:extLst>
                <a:ext uri="{FF2B5EF4-FFF2-40B4-BE49-F238E27FC236}">
                  <a16:creationId xmlns:a16="http://schemas.microsoft.com/office/drawing/2014/main" id="{686CF9C9-3A4C-53CE-724B-FFC8838390FF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09575" y="80962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47946" y="7291"/>
                  </a:lnTo>
                  <a:lnTo>
                    <a:pt x="66770" y="21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49">
              <a:extLst>
                <a:ext uri="{FF2B5EF4-FFF2-40B4-BE49-F238E27FC236}">
                  <a16:creationId xmlns:a16="http://schemas.microsoft.com/office/drawing/2014/main" id="{9F2F2EE9-FAA4-B239-332C-BC3F7147FF54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61950" y="714375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0" y="48017"/>
                  </a:lnTo>
                  <a:lnTo>
                    <a:pt x="5056" y="42685"/>
                  </a:lnTo>
                  <a:lnTo>
                    <a:pt x="10361" y="40138"/>
                  </a:lnTo>
                  <a:lnTo>
                    <a:pt x="13257" y="39458"/>
                  </a:lnTo>
                  <a:lnTo>
                    <a:pt x="15188" y="37947"/>
                  </a:lnTo>
                  <a:lnTo>
                    <a:pt x="17334" y="33446"/>
                  </a:lnTo>
                  <a:lnTo>
                    <a:pt x="18964" y="31822"/>
                  </a:lnTo>
                  <a:lnTo>
                    <a:pt x="59709" y="10388"/>
                  </a:lnTo>
                  <a:lnTo>
                    <a:pt x="81427" y="307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50">
              <a:extLst>
                <a:ext uri="{FF2B5EF4-FFF2-40B4-BE49-F238E27FC236}">
                  <a16:creationId xmlns:a16="http://schemas.microsoft.com/office/drawing/2014/main" id="{BEF3788C-D5AC-6603-8FAC-BDCB3FA8260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61950" y="752475"/>
              <a:ext cx="19051" cy="209551"/>
            </a:xfrm>
            <a:custGeom>
              <a:avLst/>
              <a:gdLst/>
              <a:ahLst/>
              <a:cxnLst/>
              <a:rect l="0" t="0" r="0" b="0"/>
              <a:pathLst>
                <a:path w="19051" h="209551">
                  <a:moveTo>
                    <a:pt x="0" y="9525"/>
                  </a:moveTo>
                  <a:lnTo>
                    <a:pt x="0" y="9525"/>
                  </a:lnTo>
                  <a:lnTo>
                    <a:pt x="9133" y="9525"/>
                  </a:lnTo>
                  <a:lnTo>
                    <a:pt x="9491" y="1324"/>
                  </a:lnTo>
                  <a:lnTo>
                    <a:pt x="10560" y="883"/>
                  </a:lnTo>
                  <a:lnTo>
                    <a:pt x="19047" y="0"/>
                  </a:lnTo>
                  <a:lnTo>
                    <a:pt x="19050" y="42842"/>
                  </a:lnTo>
                  <a:lnTo>
                    <a:pt x="13994" y="89837"/>
                  </a:lnTo>
                  <a:lnTo>
                    <a:pt x="9917" y="133611"/>
                  </a:lnTo>
                  <a:lnTo>
                    <a:pt x="6755" y="157661"/>
                  </a:lnTo>
                  <a:lnTo>
                    <a:pt x="4060" y="172730"/>
                  </a:lnTo>
                  <a:lnTo>
                    <a:pt x="9525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84">
            <a:extLst>
              <a:ext uri="{FF2B5EF4-FFF2-40B4-BE49-F238E27FC236}">
                <a16:creationId xmlns:a16="http://schemas.microsoft.com/office/drawing/2014/main" id="{6FF1162D-F432-E915-03ED-02655DEDF5CB}"/>
              </a:ext>
            </a:extLst>
          </p:cNvPr>
          <p:cNvGrpSpPr/>
          <p:nvPr/>
        </p:nvGrpSpPr>
        <p:grpSpPr>
          <a:xfrm>
            <a:off x="857250" y="371601"/>
            <a:ext cx="836516" cy="217690"/>
            <a:chOff x="857250" y="371601"/>
            <a:chExt cx="836516" cy="217690"/>
          </a:xfrm>
        </p:grpSpPr>
        <p:sp>
          <p:nvSpPr>
            <p:cNvPr id="227" name="SMARTInkShape-351">
              <a:extLst>
                <a:ext uri="{FF2B5EF4-FFF2-40B4-BE49-F238E27FC236}">
                  <a16:creationId xmlns:a16="http://schemas.microsoft.com/office/drawing/2014/main" id="{A34081AF-8FEA-516C-CE9A-C65ED3AA983C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1495425" y="371601"/>
              <a:ext cx="198341" cy="217021"/>
            </a:xfrm>
            <a:custGeom>
              <a:avLst/>
              <a:gdLst/>
              <a:ahLst/>
              <a:cxnLst/>
              <a:rect l="0" t="0" r="0" b="0"/>
              <a:pathLst>
                <a:path w="198341" h="217021">
                  <a:moveTo>
                    <a:pt x="66675" y="18924"/>
                  </a:moveTo>
                  <a:lnTo>
                    <a:pt x="66675" y="18924"/>
                  </a:lnTo>
                  <a:lnTo>
                    <a:pt x="66675" y="10723"/>
                  </a:lnTo>
                  <a:lnTo>
                    <a:pt x="74876" y="1314"/>
                  </a:lnTo>
                  <a:lnTo>
                    <a:pt x="102599" y="0"/>
                  </a:lnTo>
                  <a:lnTo>
                    <a:pt x="120946" y="4968"/>
                  </a:lnTo>
                  <a:lnTo>
                    <a:pt x="125081" y="7503"/>
                  </a:lnTo>
                  <a:lnTo>
                    <a:pt x="129675" y="13143"/>
                  </a:lnTo>
                  <a:lnTo>
                    <a:pt x="137317" y="27324"/>
                  </a:lnTo>
                  <a:lnTo>
                    <a:pt x="137053" y="34049"/>
                  </a:lnTo>
                  <a:lnTo>
                    <a:pt x="126569" y="58683"/>
                  </a:lnTo>
                  <a:lnTo>
                    <a:pt x="110057" y="83974"/>
                  </a:lnTo>
                  <a:lnTo>
                    <a:pt x="84291" y="106774"/>
                  </a:lnTo>
                  <a:lnTo>
                    <a:pt x="80535" y="108182"/>
                  </a:lnTo>
                  <a:lnTo>
                    <a:pt x="76973" y="108063"/>
                  </a:lnTo>
                  <a:lnTo>
                    <a:pt x="68709" y="105323"/>
                  </a:lnTo>
                  <a:lnTo>
                    <a:pt x="83256" y="96507"/>
                  </a:lnTo>
                  <a:lnTo>
                    <a:pt x="98584" y="95306"/>
                  </a:lnTo>
                  <a:lnTo>
                    <a:pt x="138596" y="96189"/>
                  </a:lnTo>
                  <a:lnTo>
                    <a:pt x="162421" y="103789"/>
                  </a:lnTo>
                  <a:lnTo>
                    <a:pt x="181240" y="117917"/>
                  </a:lnTo>
                  <a:lnTo>
                    <a:pt x="194337" y="141112"/>
                  </a:lnTo>
                  <a:lnTo>
                    <a:pt x="198340" y="159080"/>
                  </a:lnTo>
                  <a:lnTo>
                    <a:pt x="196454" y="171527"/>
                  </a:lnTo>
                  <a:lnTo>
                    <a:pt x="189442" y="187612"/>
                  </a:lnTo>
                  <a:lnTo>
                    <a:pt x="186619" y="191708"/>
                  </a:lnTo>
                  <a:lnTo>
                    <a:pt x="146754" y="212437"/>
                  </a:lnTo>
                  <a:lnTo>
                    <a:pt x="117096" y="217020"/>
                  </a:lnTo>
                  <a:lnTo>
                    <a:pt x="70206" y="212022"/>
                  </a:lnTo>
                  <a:lnTo>
                    <a:pt x="25044" y="208594"/>
                  </a:lnTo>
                  <a:lnTo>
                    <a:pt x="13535" y="201887"/>
                  </a:lnTo>
                  <a:lnTo>
                    <a:pt x="0" y="19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52">
              <a:extLst>
                <a:ext uri="{FF2B5EF4-FFF2-40B4-BE49-F238E27FC236}">
                  <a16:creationId xmlns:a16="http://schemas.microsoft.com/office/drawing/2014/main" id="{3F9C30CC-4812-BAE0-B068-13444D86AFC7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1419225" y="55245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53">
              <a:extLst>
                <a:ext uri="{FF2B5EF4-FFF2-40B4-BE49-F238E27FC236}">
                  <a16:creationId xmlns:a16="http://schemas.microsoft.com/office/drawing/2014/main" id="{900457FB-2CF7-E405-CE7B-C976510FD32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1173842" y="392010"/>
              <a:ext cx="149951" cy="197281"/>
            </a:xfrm>
            <a:custGeom>
              <a:avLst/>
              <a:gdLst/>
              <a:ahLst/>
              <a:cxnLst/>
              <a:rect l="0" t="0" r="0" b="0"/>
              <a:pathLst>
                <a:path w="149951" h="197281">
                  <a:moveTo>
                    <a:pt x="92983" y="36615"/>
                  </a:moveTo>
                  <a:lnTo>
                    <a:pt x="92983" y="36615"/>
                  </a:lnTo>
                  <a:lnTo>
                    <a:pt x="92983" y="3527"/>
                  </a:lnTo>
                  <a:lnTo>
                    <a:pt x="90866" y="1856"/>
                  </a:lnTo>
                  <a:lnTo>
                    <a:pt x="82870" y="0"/>
                  </a:lnTo>
                  <a:lnTo>
                    <a:pt x="72261" y="1997"/>
                  </a:lnTo>
                  <a:lnTo>
                    <a:pt x="48202" y="11903"/>
                  </a:lnTo>
                  <a:lnTo>
                    <a:pt x="29385" y="31057"/>
                  </a:lnTo>
                  <a:lnTo>
                    <a:pt x="6914" y="75210"/>
                  </a:lnTo>
                  <a:lnTo>
                    <a:pt x="1813" y="88694"/>
                  </a:lnTo>
                  <a:lnTo>
                    <a:pt x="0" y="114135"/>
                  </a:lnTo>
                  <a:lnTo>
                    <a:pt x="7540" y="154872"/>
                  </a:lnTo>
                  <a:lnTo>
                    <a:pt x="17466" y="169492"/>
                  </a:lnTo>
                  <a:lnTo>
                    <a:pt x="33806" y="185778"/>
                  </a:lnTo>
                  <a:lnTo>
                    <a:pt x="48756" y="194288"/>
                  </a:lnTo>
                  <a:lnTo>
                    <a:pt x="61417" y="197280"/>
                  </a:lnTo>
                  <a:lnTo>
                    <a:pt x="79161" y="197108"/>
                  </a:lnTo>
                  <a:lnTo>
                    <a:pt x="95307" y="193318"/>
                  </a:lnTo>
                  <a:lnTo>
                    <a:pt x="117190" y="180177"/>
                  </a:lnTo>
                  <a:lnTo>
                    <a:pt x="127731" y="166037"/>
                  </a:lnTo>
                  <a:lnTo>
                    <a:pt x="143121" y="131089"/>
                  </a:lnTo>
                  <a:lnTo>
                    <a:pt x="149209" y="84138"/>
                  </a:lnTo>
                  <a:lnTo>
                    <a:pt x="149950" y="56233"/>
                  </a:lnTo>
                  <a:lnTo>
                    <a:pt x="144407" y="44981"/>
                  </a:lnTo>
                  <a:lnTo>
                    <a:pt x="128658" y="25568"/>
                  </a:lnTo>
                  <a:lnTo>
                    <a:pt x="121892" y="21122"/>
                  </a:lnTo>
                  <a:lnTo>
                    <a:pt x="112132" y="18619"/>
                  </a:lnTo>
                  <a:lnTo>
                    <a:pt x="94870" y="17627"/>
                  </a:lnTo>
                  <a:lnTo>
                    <a:pt x="94241" y="18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54">
              <a:extLst>
                <a:ext uri="{FF2B5EF4-FFF2-40B4-BE49-F238E27FC236}">
                  <a16:creationId xmlns:a16="http://schemas.microsoft.com/office/drawing/2014/main" id="{1879E605-267E-967B-B551-1EC25C4F7140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7250" y="504825"/>
              <a:ext cx="180976" cy="8206"/>
            </a:xfrm>
            <a:custGeom>
              <a:avLst/>
              <a:gdLst/>
              <a:ahLst/>
              <a:cxnLst/>
              <a:rect l="0" t="0" r="0" b="0"/>
              <a:pathLst>
                <a:path w="180976" h="8206">
                  <a:moveTo>
                    <a:pt x="0" y="0"/>
                  </a:moveTo>
                  <a:lnTo>
                    <a:pt x="0" y="0"/>
                  </a:lnTo>
                  <a:lnTo>
                    <a:pt x="0" y="5056"/>
                  </a:lnTo>
                  <a:lnTo>
                    <a:pt x="25282" y="8201"/>
                  </a:lnTo>
                  <a:lnTo>
                    <a:pt x="66024" y="8205"/>
                  </a:lnTo>
                  <a:lnTo>
                    <a:pt x="109158" y="1290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55">
              <a:extLst>
                <a:ext uri="{FF2B5EF4-FFF2-40B4-BE49-F238E27FC236}">
                  <a16:creationId xmlns:a16="http://schemas.microsoft.com/office/drawing/2014/main" id="{53A39D84-D3FD-79F7-8764-817F1959B4F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857250" y="4095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43436" y="8467"/>
                  </a:lnTo>
                  <a:lnTo>
                    <a:pt x="88114" y="88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3" name="SMARTInkShape-356">
            <a:extLst>
              <a:ext uri="{FF2B5EF4-FFF2-40B4-BE49-F238E27FC236}">
                <a16:creationId xmlns:a16="http://schemas.microsoft.com/office/drawing/2014/main" id="{52F0D403-6C8D-FE20-7CC0-41F8E27432CA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38845" y="361950"/>
            <a:ext cx="304081" cy="227446"/>
          </a:xfrm>
          <a:custGeom>
            <a:avLst/>
            <a:gdLst/>
            <a:ahLst/>
            <a:cxnLst/>
            <a:rect l="0" t="0" r="0" b="0"/>
            <a:pathLst>
              <a:path w="304081" h="227446">
                <a:moveTo>
                  <a:pt x="46905" y="76200"/>
                </a:moveTo>
                <a:lnTo>
                  <a:pt x="46905" y="76200"/>
                </a:lnTo>
                <a:lnTo>
                  <a:pt x="64239" y="58866"/>
                </a:lnTo>
                <a:lnTo>
                  <a:pt x="79766" y="50943"/>
                </a:lnTo>
                <a:lnTo>
                  <a:pt x="97433" y="48062"/>
                </a:lnTo>
                <a:lnTo>
                  <a:pt x="103934" y="50641"/>
                </a:lnTo>
                <a:lnTo>
                  <a:pt x="116731" y="60921"/>
                </a:lnTo>
                <a:lnTo>
                  <a:pt x="135803" y="92685"/>
                </a:lnTo>
                <a:lnTo>
                  <a:pt x="136510" y="110690"/>
                </a:lnTo>
                <a:lnTo>
                  <a:pt x="125537" y="154904"/>
                </a:lnTo>
                <a:lnTo>
                  <a:pt x="110307" y="195298"/>
                </a:lnTo>
                <a:lnTo>
                  <a:pt x="90738" y="215440"/>
                </a:lnTo>
                <a:lnTo>
                  <a:pt x="74944" y="224701"/>
                </a:lnTo>
                <a:lnTo>
                  <a:pt x="58505" y="227445"/>
                </a:lnTo>
                <a:lnTo>
                  <a:pt x="40229" y="223201"/>
                </a:lnTo>
                <a:lnTo>
                  <a:pt x="21409" y="210185"/>
                </a:lnTo>
                <a:lnTo>
                  <a:pt x="7483" y="192922"/>
                </a:lnTo>
                <a:lnTo>
                  <a:pt x="2926" y="180640"/>
                </a:lnTo>
                <a:lnTo>
                  <a:pt x="0" y="150452"/>
                </a:lnTo>
                <a:lnTo>
                  <a:pt x="5244" y="132484"/>
                </a:lnTo>
                <a:lnTo>
                  <a:pt x="30365" y="86485"/>
                </a:lnTo>
                <a:lnTo>
                  <a:pt x="42004" y="69722"/>
                </a:lnTo>
                <a:lnTo>
                  <a:pt x="46843" y="60621"/>
                </a:lnTo>
                <a:lnTo>
                  <a:pt x="63020" y="41484"/>
                </a:lnTo>
                <a:lnTo>
                  <a:pt x="70295" y="39604"/>
                </a:lnTo>
                <a:lnTo>
                  <a:pt x="79526" y="37710"/>
                </a:lnTo>
                <a:lnTo>
                  <a:pt x="90672" y="30694"/>
                </a:lnTo>
                <a:lnTo>
                  <a:pt x="97401" y="24931"/>
                </a:lnTo>
                <a:lnTo>
                  <a:pt x="106742" y="21664"/>
                </a:lnTo>
                <a:lnTo>
                  <a:pt x="150531" y="18094"/>
                </a:lnTo>
                <a:lnTo>
                  <a:pt x="189239" y="11531"/>
                </a:lnTo>
                <a:lnTo>
                  <a:pt x="223839" y="10119"/>
                </a:lnTo>
                <a:lnTo>
                  <a:pt x="247251" y="8731"/>
                </a:lnTo>
                <a:lnTo>
                  <a:pt x="268570" y="1359"/>
                </a:lnTo>
                <a:lnTo>
                  <a:pt x="271940" y="1964"/>
                </a:lnTo>
                <a:lnTo>
                  <a:pt x="278507" y="5459"/>
                </a:lnTo>
                <a:lnTo>
                  <a:pt x="280681" y="5756"/>
                </a:lnTo>
                <a:lnTo>
                  <a:pt x="282131" y="4896"/>
                </a:lnTo>
                <a:lnTo>
                  <a:pt x="283097" y="3264"/>
                </a:lnTo>
                <a:lnTo>
                  <a:pt x="284800" y="2176"/>
                </a:lnTo>
                <a:lnTo>
                  <a:pt x="290136" y="645"/>
                </a:lnTo>
                <a:lnTo>
                  <a:pt x="289492" y="430"/>
                </a:lnTo>
                <a:lnTo>
                  <a:pt x="288005" y="287"/>
                </a:lnTo>
                <a:lnTo>
                  <a:pt x="288072" y="191"/>
                </a:lnTo>
                <a:lnTo>
                  <a:pt x="30408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Sample Size Determination for Estimating a Population Mean for </a:t>
            </a:r>
            <a:r>
              <a:rPr lang="el-GR" dirty="0"/>
              <a:t>σ</a:t>
            </a:r>
            <a:r>
              <a:rPr lang="en-US" dirty="0"/>
              <a:t> Unknown</a:t>
            </a:r>
          </a:p>
        </p:txBody>
      </p:sp>
      <p:grpSp>
        <p:nvGrpSpPr>
          <p:cNvPr id="28" name="SMARTInkShape-Group86">
            <a:extLst>
              <a:ext uri="{FF2B5EF4-FFF2-40B4-BE49-F238E27FC236}">
                <a16:creationId xmlns:a16="http://schemas.microsoft.com/office/drawing/2014/main" id="{3B61E9E5-E596-0761-185F-7C4AA567A6E6}"/>
              </a:ext>
            </a:extLst>
          </p:cNvPr>
          <p:cNvGrpSpPr/>
          <p:nvPr/>
        </p:nvGrpSpPr>
        <p:grpSpPr>
          <a:xfrm>
            <a:off x="5657850" y="1309224"/>
            <a:ext cx="438151" cy="1923529"/>
            <a:chOff x="5657850" y="1309224"/>
            <a:chExt cx="438151" cy="1923529"/>
          </a:xfrm>
        </p:grpSpPr>
        <p:sp>
          <p:nvSpPr>
            <p:cNvPr id="26" name="SMARTInkShape-357">
              <a:extLst>
                <a:ext uri="{FF2B5EF4-FFF2-40B4-BE49-F238E27FC236}">
                  <a16:creationId xmlns:a16="http://schemas.microsoft.com/office/drawing/2014/main" id="{83AD109F-71CD-ADD4-E960-6006CE92871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5657850" y="1504950"/>
              <a:ext cx="332714" cy="1727803"/>
            </a:xfrm>
            <a:custGeom>
              <a:avLst/>
              <a:gdLst/>
              <a:ahLst/>
              <a:cxnLst/>
              <a:rect l="0" t="0" r="0" b="0"/>
              <a:pathLst>
                <a:path w="332714" h="1727803">
                  <a:moveTo>
                    <a:pt x="0" y="0"/>
                  </a:moveTo>
                  <a:lnTo>
                    <a:pt x="0" y="0"/>
                  </a:lnTo>
                  <a:lnTo>
                    <a:pt x="8201" y="0"/>
                  </a:lnTo>
                  <a:lnTo>
                    <a:pt x="8642" y="1058"/>
                  </a:lnTo>
                  <a:lnTo>
                    <a:pt x="9132" y="5056"/>
                  </a:lnTo>
                  <a:lnTo>
                    <a:pt x="24551" y="29659"/>
                  </a:lnTo>
                  <a:lnTo>
                    <a:pt x="25892" y="35648"/>
                  </a:lnTo>
                  <a:lnTo>
                    <a:pt x="54854" y="83202"/>
                  </a:lnTo>
                  <a:lnTo>
                    <a:pt x="81124" y="128301"/>
                  </a:lnTo>
                  <a:lnTo>
                    <a:pt x="105158" y="170453"/>
                  </a:lnTo>
                  <a:lnTo>
                    <a:pt x="130995" y="211405"/>
                  </a:lnTo>
                  <a:lnTo>
                    <a:pt x="155461" y="258477"/>
                  </a:lnTo>
                  <a:lnTo>
                    <a:pt x="170800" y="302862"/>
                  </a:lnTo>
                  <a:lnTo>
                    <a:pt x="189078" y="342517"/>
                  </a:lnTo>
                  <a:lnTo>
                    <a:pt x="205467" y="388529"/>
                  </a:lnTo>
                  <a:lnTo>
                    <a:pt x="216689" y="425799"/>
                  </a:lnTo>
                  <a:lnTo>
                    <a:pt x="231891" y="462595"/>
                  </a:lnTo>
                  <a:lnTo>
                    <a:pt x="247045" y="509654"/>
                  </a:lnTo>
                  <a:lnTo>
                    <a:pt x="256996" y="551058"/>
                  </a:lnTo>
                  <a:lnTo>
                    <a:pt x="266646" y="590138"/>
                  </a:lnTo>
                  <a:lnTo>
                    <a:pt x="276208" y="628528"/>
                  </a:lnTo>
                  <a:lnTo>
                    <a:pt x="285745" y="669536"/>
                  </a:lnTo>
                  <a:lnTo>
                    <a:pt x="295274" y="712378"/>
                  </a:lnTo>
                  <a:lnTo>
                    <a:pt x="304800" y="754706"/>
                  </a:lnTo>
                  <a:lnTo>
                    <a:pt x="314325" y="797939"/>
                  </a:lnTo>
                  <a:lnTo>
                    <a:pt x="321028" y="840382"/>
                  </a:lnTo>
                  <a:lnTo>
                    <a:pt x="325836" y="883649"/>
                  </a:lnTo>
                  <a:lnTo>
                    <a:pt x="331141" y="926103"/>
                  </a:lnTo>
                  <a:lnTo>
                    <a:pt x="332713" y="972196"/>
                  </a:lnTo>
                  <a:lnTo>
                    <a:pt x="330357" y="1016544"/>
                  </a:lnTo>
                  <a:lnTo>
                    <a:pt x="325777" y="1059318"/>
                  </a:lnTo>
                  <a:lnTo>
                    <a:pt x="321599" y="1102682"/>
                  </a:lnTo>
                  <a:lnTo>
                    <a:pt x="313657" y="1142343"/>
                  </a:lnTo>
                  <a:lnTo>
                    <a:pt x="304603" y="1183728"/>
                  </a:lnTo>
                  <a:lnTo>
                    <a:pt x="295216" y="1226681"/>
                  </a:lnTo>
                  <a:lnTo>
                    <a:pt x="285733" y="1266219"/>
                  </a:lnTo>
                  <a:lnTo>
                    <a:pt x="276220" y="1304745"/>
                  </a:lnTo>
                  <a:lnTo>
                    <a:pt x="263877" y="1342972"/>
                  </a:lnTo>
                  <a:lnTo>
                    <a:pt x="240742" y="1388758"/>
                  </a:lnTo>
                  <a:lnTo>
                    <a:pt x="222335" y="1434922"/>
                  </a:lnTo>
                  <a:lnTo>
                    <a:pt x="199415" y="1478535"/>
                  </a:lnTo>
                  <a:lnTo>
                    <a:pt x="174504" y="1522545"/>
                  </a:lnTo>
                  <a:lnTo>
                    <a:pt x="155747" y="1561812"/>
                  </a:lnTo>
                  <a:lnTo>
                    <a:pt x="126605" y="1604630"/>
                  </a:lnTo>
                  <a:lnTo>
                    <a:pt x="98020" y="1645586"/>
                  </a:lnTo>
                  <a:lnTo>
                    <a:pt x="73194" y="1685826"/>
                  </a:lnTo>
                  <a:lnTo>
                    <a:pt x="50643" y="1722997"/>
                  </a:lnTo>
                  <a:lnTo>
                    <a:pt x="49636" y="1726515"/>
                  </a:lnTo>
                  <a:lnTo>
                    <a:pt x="50025" y="1727802"/>
                  </a:lnTo>
                  <a:lnTo>
                    <a:pt x="51341" y="1727601"/>
                  </a:lnTo>
                  <a:lnTo>
                    <a:pt x="66675" y="1714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58">
              <a:extLst>
                <a:ext uri="{FF2B5EF4-FFF2-40B4-BE49-F238E27FC236}">
                  <a16:creationId xmlns:a16="http://schemas.microsoft.com/office/drawing/2014/main" id="{872C5096-7D82-1F07-F6D9-2B02611BBC2B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5928888" y="1309224"/>
              <a:ext cx="167113" cy="147972"/>
            </a:xfrm>
            <a:custGeom>
              <a:avLst/>
              <a:gdLst/>
              <a:ahLst/>
              <a:cxnLst/>
              <a:rect l="0" t="0" r="0" b="0"/>
              <a:pathLst>
                <a:path w="167113" h="147972">
                  <a:moveTo>
                    <a:pt x="5187" y="14751"/>
                  </a:moveTo>
                  <a:lnTo>
                    <a:pt x="5187" y="14751"/>
                  </a:lnTo>
                  <a:lnTo>
                    <a:pt x="5187" y="9694"/>
                  </a:lnTo>
                  <a:lnTo>
                    <a:pt x="6245" y="8205"/>
                  </a:lnTo>
                  <a:lnTo>
                    <a:pt x="8009" y="7212"/>
                  </a:lnTo>
                  <a:lnTo>
                    <a:pt x="10243" y="6550"/>
                  </a:lnTo>
                  <a:lnTo>
                    <a:pt x="18444" y="562"/>
                  </a:lnTo>
                  <a:lnTo>
                    <a:pt x="21434" y="0"/>
                  </a:lnTo>
                  <a:lnTo>
                    <a:pt x="24485" y="684"/>
                  </a:lnTo>
                  <a:lnTo>
                    <a:pt x="30697" y="3207"/>
                  </a:lnTo>
                  <a:lnTo>
                    <a:pt x="46477" y="4960"/>
                  </a:lnTo>
                  <a:lnTo>
                    <a:pt x="48589" y="6107"/>
                  </a:lnTo>
                  <a:lnTo>
                    <a:pt x="49997" y="7930"/>
                  </a:lnTo>
                  <a:lnTo>
                    <a:pt x="50935" y="10204"/>
                  </a:lnTo>
                  <a:lnTo>
                    <a:pt x="65533" y="22515"/>
                  </a:lnTo>
                  <a:lnTo>
                    <a:pt x="69987" y="37277"/>
                  </a:lnTo>
                  <a:lnTo>
                    <a:pt x="71028" y="45224"/>
                  </a:lnTo>
                  <a:lnTo>
                    <a:pt x="66559" y="60704"/>
                  </a:lnTo>
                  <a:lnTo>
                    <a:pt x="52531" y="88327"/>
                  </a:lnTo>
                  <a:lnTo>
                    <a:pt x="35000" y="108189"/>
                  </a:lnTo>
                  <a:lnTo>
                    <a:pt x="26198" y="114487"/>
                  </a:lnTo>
                  <a:lnTo>
                    <a:pt x="22369" y="116167"/>
                  </a:lnTo>
                  <a:lnTo>
                    <a:pt x="19817" y="118345"/>
                  </a:lnTo>
                  <a:lnTo>
                    <a:pt x="581" y="143098"/>
                  </a:lnTo>
                  <a:lnTo>
                    <a:pt x="0" y="144766"/>
                  </a:lnTo>
                  <a:lnTo>
                    <a:pt x="671" y="145877"/>
                  </a:lnTo>
                  <a:lnTo>
                    <a:pt x="4294" y="147662"/>
                  </a:lnTo>
                  <a:lnTo>
                    <a:pt x="15036" y="147971"/>
                  </a:lnTo>
                  <a:lnTo>
                    <a:pt x="22970" y="145221"/>
                  </a:lnTo>
                  <a:lnTo>
                    <a:pt x="26567" y="143006"/>
                  </a:lnTo>
                  <a:lnTo>
                    <a:pt x="41743" y="139889"/>
                  </a:lnTo>
                  <a:lnTo>
                    <a:pt x="86259" y="135805"/>
                  </a:lnTo>
                  <a:lnTo>
                    <a:pt x="133101" y="122583"/>
                  </a:lnTo>
                  <a:lnTo>
                    <a:pt x="167112" y="1100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SMARTInkShape-359">
            <a:extLst>
              <a:ext uri="{FF2B5EF4-FFF2-40B4-BE49-F238E27FC236}">
                <a16:creationId xmlns:a16="http://schemas.microsoft.com/office/drawing/2014/main" id="{03FE010E-1CC2-9C1B-66E2-CB63569E432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086139" y="1581543"/>
            <a:ext cx="647662" cy="1637908"/>
          </a:xfrm>
          <a:custGeom>
            <a:avLst/>
            <a:gdLst/>
            <a:ahLst/>
            <a:cxnLst/>
            <a:rect l="0" t="0" r="0" b="0"/>
            <a:pathLst>
              <a:path w="647662" h="1637908">
                <a:moveTo>
                  <a:pt x="257136" y="9132"/>
                </a:moveTo>
                <a:lnTo>
                  <a:pt x="257136" y="9132"/>
                </a:lnTo>
                <a:lnTo>
                  <a:pt x="265337" y="9132"/>
                </a:lnTo>
                <a:lnTo>
                  <a:pt x="265778" y="8074"/>
                </a:lnTo>
                <a:lnTo>
                  <a:pt x="266627" y="0"/>
                </a:lnTo>
                <a:lnTo>
                  <a:pt x="250412" y="16935"/>
                </a:lnTo>
                <a:lnTo>
                  <a:pt x="212114" y="63288"/>
                </a:lnTo>
                <a:lnTo>
                  <a:pt x="205376" y="75887"/>
                </a:lnTo>
                <a:lnTo>
                  <a:pt x="200265" y="88542"/>
                </a:lnTo>
                <a:lnTo>
                  <a:pt x="168730" y="130375"/>
                </a:lnTo>
                <a:lnTo>
                  <a:pt x="147098" y="170880"/>
                </a:lnTo>
                <a:lnTo>
                  <a:pt x="121884" y="215707"/>
                </a:lnTo>
                <a:lnTo>
                  <a:pt x="102147" y="257854"/>
                </a:lnTo>
                <a:lnTo>
                  <a:pt x="82431" y="296152"/>
                </a:lnTo>
                <a:lnTo>
                  <a:pt x="64425" y="340563"/>
                </a:lnTo>
                <a:lnTo>
                  <a:pt x="45856" y="385280"/>
                </a:lnTo>
                <a:lnTo>
                  <a:pt x="35314" y="422326"/>
                </a:lnTo>
                <a:lnTo>
                  <a:pt x="22270" y="466224"/>
                </a:lnTo>
                <a:lnTo>
                  <a:pt x="13744" y="503224"/>
                </a:lnTo>
                <a:lnTo>
                  <a:pt x="9689" y="546172"/>
                </a:lnTo>
                <a:lnTo>
                  <a:pt x="3314" y="587237"/>
                </a:lnTo>
                <a:lnTo>
                  <a:pt x="954" y="632448"/>
                </a:lnTo>
                <a:lnTo>
                  <a:pt x="255" y="678300"/>
                </a:lnTo>
                <a:lnTo>
                  <a:pt x="48" y="721284"/>
                </a:lnTo>
                <a:lnTo>
                  <a:pt x="0" y="755327"/>
                </a:lnTo>
                <a:lnTo>
                  <a:pt x="2801" y="788802"/>
                </a:lnTo>
                <a:lnTo>
                  <a:pt x="6515" y="821319"/>
                </a:lnTo>
                <a:lnTo>
                  <a:pt x="8165" y="853410"/>
                </a:lnTo>
                <a:lnTo>
                  <a:pt x="11722" y="885311"/>
                </a:lnTo>
                <a:lnTo>
                  <a:pt x="16830" y="917128"/>
                </a:lnTo>
                <a:lnTo>
                  <a:pt x="22628" y="948908"/>
                </a:lnTo>
                <a:lnTo>
                  <a:pt x="28732" y="980672"/>
                </a:lnTo>
                <a:lnTo>
                  <a:pt x="40941" y="1025482"/>
                </a:lnTo>
                <a:lnTo>
                  <a:pt x="57965" y="1068392"/>
                </a:lnTo>
                <a:lnTo>
                  <a:pt x="79236" y="1114620"/>
                </a:lnTo>
                <a:lnTo>
                  <a:pt x="102825" y="1161831"/>
                </a:lnTo>
                <a:lnTo>
                  <a:pt x="126042" y="1206511"/>
                </a:lnTo>
                <a:lnTo>
                  <a:pt x="155852" y="1246561"/>
                </a:lnTo>
                <a:lnTo>
                  <a:pt x="188673" y="1288061"/>
                </a:lnTo>
                <a:lnTo>
                  <a:pt x="221328" y="1331049"/>
                </a:lnTo>
                <a:lnTo>
                  <a:pt x="257815" y="1367775"/>
                </a:lnTo>
                <a:lnTo>
                  <a:pt x="298259" y="1398765"/>
                </a:lnTo>
                <a:lnTo>
                  <a:pt x="338112" y="1428056"/>
                </a:lnTo>
                <a:lnTo>
                  <a:pt x="385079" y="1466397"/>
                </a:lnTo>
                <a:lnTo>
                  <a:pt x="422516" y="1489958"/>
                </a:lnTo>
                <a:lnTo>
                  <a:pt x="460419" y="1510344"/>
                </a:lnTo>
                <a:lnTo>
                  <a:pt x="503548" y="1536196"/>
                </a:lnTo>
                <a:lnTo>
                  <a:pt x="542642" y="1561685"/>
                </a:lnTo>
                <a:lnTo>
                  <a:pt x="589653" y="1589444"/>
                </a:lnTo>
                <a:lnTo>
                  <a:pt x="609307" y="1602381"/>
                </a:lnTo>
                <a:lnTo>
                  <a:pt x="632615" y="1624292"/>
                </a:lnTo>
                <a:lnTo>
                  <a:pt x="637558" y="1633402"/>
                </a:lnTo>
                <a:lnTo>
                  <a:pt x="647661" y="163790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88">
            <a:extLst>
              <a:ext uri="{FF2B5EF4-FFF2-40B4-BE49-F238E27FC236}">
                <a16:creationId xmlns:a16="http://schemas.microsoft.com/office/drawing/2014/main" id="{241E4B5C-6885-7705-20E2-CF5EADF5C79C}"/>
              </a:ext>
            </a:extLst>
          </p:cNvPr>
          <p:cNvGrpSpPr/>
          <p:nvPr/>
        </p:nvGrpSpPr>
        <p:grpSpPr>
          <a:xfrm>
            <a:off x="4191000" y="2676525"/>
            <a:ext cx="276226" cy="381001"/>
            <a:chOff x="4191000" y="2676525"/>
            <a:chExt cx="276226" cy="381001"/>
          </a:xfrm>
        </p:grpSpPr>
        <p:sp>
          <p:nvSpPr>
            <p:cNvPr id="30" name="SMARTInkShape-360">
              <a:extLst>
                <a:ext uri="{FF2B5EF4-FFF2-40B4-BE49-F238E27FC236}">
                  <a16:creationId xmlns:a16="http://schemas.microsoft.com/office/drawing/2014/main" id="{DDA52094-2D36-A79A-06D3-46372EC4660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4200525" y="2716341"/>
              <a:ext cx="18925" cy="264985"/>
            </a:xfrm>
            <a:custGeom>
              <a:avLst/>
              <a:gdLst/>
              <a:ahLst/>
              <a:cxnLst/>
              <a:rect l="0" t="0" r="0" b="0"/>
              <a:pathLst>
                <a:path w="18925" h="264985">
                  <a:moveTo>
                    <a:pt x="0" y="17334"/>
                  </a:moveTo>
                  <a:lnTo>
                    <a:pt x="0" y="17334"/>
                  </a:lnTo>
                  <a:lnTo>
                    <a:pt x="5056" y="17334"/>
                  </a:lnTo>
                  <a:lnTo>
                    <a:pt x="6546" y="16276"/>
                  </a:lnTo>
                  <a:lnTo>
                    <a:pt x="7539" y="14512"/>
                  </a:lnTo>
                  <a:lnTo>
                    <a:pt x="8201" y="12278"/>
                  </a:lnTo>
                  <a:lnTo>
                    <a:pt x="17609" y="0"/>
                  </a:lnTo>
                  <a:lnTo>
                    <a:pt x="18090" y="486"/>
                  </a:lnTo>
                  <a:lnTo>
                    <a:pt x="18924" y="26862"/>
                  </a:lnTo>
                  <a:lnTo>
                    <a:pt x="13956" y="65548"/>
                  </a:lnTo>
                  <a:lnTo>
                    <a:pt x="10838" y="110524"/>
                  </a:lnTo>
                  <a:lnTo>
                    <a:pt x="9914" y="152308"/>
                  </a:lnTo>
                  <a:lnTo>
                    <a:pt x="2037" y="199255"/>
                  </a:lnTo>
                  <a:lnTo>
                    <a:pt x="179" y="245181"/>
                  </a:lnTo>
                  <a:lnTo>
                    <a:pt x="0" y="2649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61">
              <a:extLst>
                <a:ext uri="{FF2B5EF4-FFF2-40B4-BE49-F238E27FC236}">
                  <a16:creationId xmlns:a16="http://schemas.microsoft.com/office/drawing/2014/main" id="{834E2632-C8E0-0AB1-3441-66149FAFECE7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4191000" y="2676525"/>
              <a:ext cx="200026" cy="47626"/>
            </a:xfrm>
            <a:custGeom>
              <a:avLst/>
              <a:gdLst/>
              <a:ahLst/>
              <a:cxnLst/>
              <a:rect l="0" t="0" r="0" b="0"/>
              <a:pathLst>
                <a:path w="200026" h="47626">
                  <a:moveTo>
                    <a:pt x="0" y="47625"/>
                  </a:moveTo>
                  <a:lnTo>
                    <a:pt x="0" y="47625"/>
                  </a:lnTo>
                  <a:lnTo>
                    <a:pt x="5056" y="42569"/>
                  </a:lnTo>
                  <a:lnTo>
                    <a:pt x="10361" y="40086"/>
                  </a:lnTo>
                  <a:lnTo>
                    <a:pt x="13257" y="39424"/>
                  </a:lnTo>
                  <a:lnTo>
                    <a:pt x="26569" y="31816"/>
                  </a:lnTo>
                  <a:lnTo>
                    <a:pt x="72574" y="18403"/>
                  </a:lnTo>
                  <a:lnTo>
                    <a:pt x="98057" y="9333"/>
                  </a:lnTo>
                  <a:lnTo>
                    <a:pt x="103472" y="6222"/>
                  </a:lnTo>
                  <a:lnTo>
                    <a:pt x="126262" y="1843"/>
                  </a:lnTo>
                  <a:lnTo>
                    <a:pt x="168949" y="243"/>
                  </a:lnTo>
                  <a:lnTo>
                    <a:pt x="2000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62">
              <a:extLst>
                <a:ext uri="{FF2B5EF4-FFF2-40B4-BE49-F238E27FC236}">
                  <a16:creationId xmlns:a16="http://schemas.microsoft.com/office/drawing/2014/main" id="{011D7632-3EEE-89C8-A41A-F4F1DFBEC324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4210050" y="2871886"/>
              <a:ext cx="161926" cy="14190"/>
            </a:xfrm>
            <a:custGeom>
              <a:avLst/>
              <a:gdLst/>
              <a:ahLst/>
              <a:cxnLst/>
              <a:rect l="0" t="0" r="0" b="0"/>
              <a:pathLst>
                <a:path w="161926" h="14190">
                  <a:moveTo>
                    <a:pt x="0" y="14189"/>
                  </a:moveTo>
                  <a:lnTo>
                    <a:pt x="0" y="14189"/>
                  </a:lnTo>
                  <a:lnTo>
                    <a:pt x="15209" y="13131"/>
                  </a:lnTo>
                  <a:lnTo>
                    <a:pt x="44240" y="6650"/>
                  </a:lnTo>
                  <a:lnTo>
                    <a:pt x="90113" y="0"/>
                  </a:lnTo>
                  <a:lnTo>
                    <a:pt x="161925" y="46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63">
              <a:extLst>
                <a:ext uri="{FF2B5EF4-FFF2-40B4-BE49-F238E27FC236}">
                  <a16:creationId xmlns:a16="http://schemas.microsoft.com/office/drawing/2014/main" id="{39608CB0-869E-7B0A-716F-C28B25D00DBD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4191000" y="3038475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0"/>
                  </a:moveTo>
                  <a:lnTo>
                    <a:pt x="0" y="0"/>
                  </a:lnTo>
                  <a:lnTo>
                    <a:pt x="36963" y="0"/>
                  </a:lnTo>
                  <a:lnTo>
                    <a:pt x="83306" y="0"/>
                  </a:lnTo>
                  <a:lnTo>
                    <a:pt x="128404" y="0"/>
                  </a:lnTo>
                  <a:lnTo>
                    <a:pt x="169962" y="0"/>
                  </a:lnTo>
                  <a:lnTo>
                    <a:pt x="203005" y="1058"/>
                  </a:lnTo>
                  <a:lnTo>
                    <a:pt x="240099" y="8936"/>
                  </a:lnTo>
                  <a:lnTo>
                    <a:pt x="251702" y="10322"/>
                  </a:lnTo>
                  <a:lnTo>
                    <a:pt x="2762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364">
            <a:extLst>
              <a:ext uri="{FF2B5EF4-FFF2-40B4-BE49-F238E27FC236}">
                <a16:creationId xmlns:a16="http://schemas.microsoft.com/office/drawing/2014/main" id="{DF1D0E58-CEFE-1AF4-3389-62A8FB494EB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257550" y="2447925"/>
            <a:ext cx="2457451" cy="38101"/>
          </a:xfrm>
          <a:custGeom>
            <a:avLst/>
            <a:gdLst/>
            <a:ahLst/>
            <a:cxnLst/>
            <a:rect l="0" t="0" r="0" b="0"/>
            <a:pathLst>
              <a:path w="2457451" h="38101">
                <a:moveTo>
                  <a:pt x="0" y="0"/>
                </a:moveTo>
                <a:lnTo>
                  <a:pt x="0" y="0"/>
                </a:lnTo>
                <a:lnTo>
                  <a:pt x="5056" y="5056"/>
                </a:lnTo>
                <a:lnTo>
                  <a:pt x="13183" y="7539"/>
                </a:lnTo>
                <a:lnTo>
                  <a:pt x="53591" y="9351"/>
                </a:lnTo>
                <a:lnTo>
                  <a:pt x="99603" y="9490"/>
                </a:lnTo>
                <a:lnTo>
                  <a:pt x="138483" y="9518"/>
                </a:lnTo>
                <a:lnTo>
                  <a:pt x="183202" y="9523"/>
                </a:lnTo>
                <a:lnTo>
                  <a:pt x="227378" y="9524"/>
                </a:lnTo>
                <a:lnTo>
                  <a:pt x="265451" y="9525"/>
                </a:lnTo>
                <a:lnTo>
                  <a:pt x="298601" y="9525"/>
                </a:lnTo>
                <a:lnTo>
                  <a:pt x="341063" y="9525"/>
                </a:lnTo>
                <a:lnTo>
                  <a:pt x="383279" y="9525"/>
                </a:lnTo>
                <a:lnTo>
                  <a:pt x="429300" y="12347"/>
                </a:lnTo>
                <a:lnTo>
                  <a:pt x="476450" y="14242"/>
                </a:lnTo>
                <a:lnTo>
                  <a:pt x="523934" y="10923"/>
                </a:lnTo>
                <a:lnTo>
                  <a:pt x="556710" y="11204"/>
                </a:lnTo>
                <a:lnTo>
                  <a:pt x="592443" y="14857"/>
                </a:lnTo>
                <a:lnTo>
                  <a:pt x="629491" y="17187"/>
                </a:lnTo>
                <a:lnTo>
                  <a:pt x="667124" y="17163"/>
                </a:lnTo>
                <a:lnTo>
                  <a:pt x="705016" y="13625"/>
                </a:lnTo>
                <a:lnTo>
                  <a:pt x="743023" y="14170"/>
                </a:lnTo>
                <a:lnTo>
                  <a:pt x="781083" y="15822"/>
                </a:lnTo>
                <a:lnTo>
                  <a:pt x="819164" y="13029"/>
                </a:lnTo>
                <a:lnTo>
                  <a:pt x="860079" y="13905"/>
                </a:lnTo>
                <a:lnTo>
                  <a:pt x="901899" y="16764"/>
                </a:lnTo>
                <a:lnTo>
                  <a:pt x="941652" y="18034"/>
                </a:lnTo>
                <a:lnTo>
                  <a:pt x="983310" y="15776"/>
                </a:lnTo>
                <a:lnTo>
                  <a:pt x="1026518" y="13361"/>
                </a:lnTo>
                <a:lnTo>
                  <a:pt x="1070416" y="15816"/>
                </a:lnTo>
                <a:lnTo>
                  <a:pt x="1117443" y="17613"/>
                </a:lnTo>
                <a:lnTo>
                  <a:pt x="1141837" y="18092"/>
                </a:lnTo>
                <a:lnTo>
                  <a:pt x="1188698" y="18624"/>
                </a:lnTo>
                <a:lnTo>
                  <a:pt x="1235277" y="17803"/>
                </a:lnTo>
                <a:lnTo>
                  <a:pt x="1259551" y="16102"/>
                </a:lnTo>
                <a:lnTo>
                  <a:pt x="1284201" y="13909"/>
                </a:lnTo>
                <a:lnTo>
                  <a:pt x="1309100" y="12448"/>
                </a:lnTo>
                <a:lnTo>
                  <a:pt x="1334168" y="11474"/>
                </a:lnTo>
                <a:lnTo>
                  <a:pt x="1359345" y="10824"/>
                </a:lnTo>
                <a:lnTo>
                  <a:pt x="1383538" y="10391"/>
                </a:lnTo>
                <a:lnTo>
                  <a:pt x="1430175" y="9910"/>
                </a:lnTo>
                <a:lnTo>
                  <a:pt x="1454041" y="9782"/>
                </a:lnTo>
                <a:lnTo>
                  <a:pt x="1478419" y="9696"/>
                </a:lnTo>
                <a:lnTo>
                  <a:pt x="1503138" y="9639"/>
                </a:lnTo>
                <a:lnTo>
                  <a:pt x="1528083" y="9601"/>
                </a:lnTo>
                <a:lnTo>
                  <a:pt x="1553181" y="9576"/>
                </a:lnTo>
                <a:lnTo>
                  <a:pt x="1578378" y="9559"/>
                </a:lnTo>
                <a:lnTo>
                  <a:pt x="1602586" y="9547"/>
                </a:lnTo>
                <a:lnTo>
                  <a:pt x="1649238" y="9535"/>
                </a:lnTo>
                <a:lnTo>
                  <a:pt x="1673109" y="10590"/>
                </a:lnTo>
                <a:lnTo>
                  <a:pt x="1697489" y="12352"/>
                </a:lnTo>
                <a:lnTo>
                  <a:pt x="1722210" y="14585"/>
                </a:lnTo>
                <a:lnTo>
                  <a:pt x="1747157" y="16073"/>
                </a:lnTo>
                <a:lnTo>
                  <a:pt x="1772255" y="17065"/>
                </a:lnTo>
                <a:lnTo>
                  <a:pt x="1797453" y="17727"/>
                </a:lnTo>
                <a:lnTo>
                  <a:pt x="1821661" y="18168"/>
                </a:lnTo>
                <a:lnTo>
                  <a:pt x="1868313" y="18658"/>
                </a:lnTo>
                <a:lnTo>
                  <a:pt x="1913742" y="18876"/>
                </a:lnTo>
                <a:lnTo>
                  <a:pt x="1957568" y="18973"/>
                </a:lnTo>
                <a:lnTo>
                  <a:pt x="1998213" y="19015"/>
                </a:lnTo>
                <a:lnTo>
                  <a:pt x="2040267" y="19035"/>
                </a:lnTo>
                <a:lnTo>
                  <a:pt x="2082594" y="20101"/>
                </a:lnTo>
                <a:lnTo>
                  <a:pt x="2122573" y="24103"/>
                </a:lnTo>
                <a:lnTo>
                  <a:pt x="2158685" y="26588"/>
                </a:lnTo>
                <a:lnTo>
                  <a:pt x="2192374" y="27692"/>
                </a:lnTo>
                <a:lnTo>
                  <a:pt x="2224986" y="28182"/>
                </a:lnTo>
                <a:lnTo>
                  <a:pt x="2268039" y="28459"/>
                </a:lnTo>
                <a:lnTo>
                  <a:pt x="2307607" y="33597"/>
                </a:lnTo>
                <a:lnTo>
                  <a:pt x="2338994" y="36099"/>
                </a:lnTo>
                <a:lnTo>
                  <a:pt x="2381078" y="37507"/>
                </a:lnTo>
                <a:lnTo>
                  <a:pt x="2424373" y="37983"/>
                </a:lnTo>
                <a:lnTo>
                  <a:pt x="2457450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Shape-365">
            <a:extLst>
              <a:ext uri="{FF2B5EF4-FFF2-40B4-BE49-F238E27FC236}">
                <a16:creationId xmlns:a16="http://schemas.microsoft.com/office/drawing/2014/main" id="{B576B341-456C-5509-F74F-5DE1C91698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5295900" y="1819275"/>
            <a:ext cx="200026" cy="237258"/>
          </a:xfrm>
          <a:custGeom>
            <a:avLst/>
            <a:gdLst/>
            <a:ahLst/>
            <a:cxnLst/>
            <a:rect l="0" t="0" r="0" b="0"/>
            <a:pathLst>
              <a:path w="200026" h="237258">
                <a:moveTo>
                  <a:pt x="200025" y="0"/>
                </a:moveTo>
                <a:lnTo>
                  <a:pt x="200025" y="0"/>
                </a:lnTo>
                <a:lnTo>
                  <a:pt x="154610" y="0"/>
                </a:lnTo>
                <a:lnTo>
                  <a:pt x="109189" y="0"/>
                </a:lnTo>
                <a:lnTo>
                  <a:pt x="98623" y="2822"/>
                </a:lnTo>
                <a:lnTo>
                  <a:pt x="54426" y="26743"/>
                </a:lnTo>
                <a:lnTo>
                  <a:pt x="26763" y="49873"/>
                </a:lnTo>
                <a:lnTo>
                  <a:pt x="22479" y="62382"/>
                </a:lnTo>
                <a:lnTo>
                  <a:pt x="21336" y="70163"/>
                </a:lnTo>
                <a:lnTo>
                  <a:pt x="22691" y="76409"/>
                </a:lnTo>
                <a:lnTo>
                  <a:pt x="29840" y="86171"/>
                </a:lnTo>
                <a:lnTo>
                  <a:pt x="40709" y="97616"/>
                </a:lnTo>
                <a:lnTo>
                  <a:pt x="53018" y="101593"/>
                </a:lnTo>
                <a:lnTo>
                  <a:pt x="95960" y="111960"/>
                </a:lnTo>
                <a:lnTo>
                  <a:pt x="127845" y="123990"/>
                </a:lnTo>
                <a:lnTo>
                  <a:pt x="141244" y="130577"/>
                </a:lnTo>
                <a:lnTo>
                  <a:pt x="150617" y="134234"/>
                </a:lnTo>
                <a:lnTo>
                  <a:pt x="171627" y="148193"/>
                </a:lnTo>
                <a:lnTo>
                  <a:pt x="184437" y="164677"/>
                </a:lnTo>
                <a:lnTo>
                  <a:pt x="187806" y="173026"/>
                </a:lnTo>
                <a:lnTo>
                  <a:pt x="189702" y="193789"/>
                </a:lnTo>
                <a:lnTo>
                  <a:pt x="187851" y="200101"/>
                </a:lnTo>
                <a:lnTo>
                  <a:pt x="180151" y="209937"/>
                </a:lnTo>
                <a:lnTo>
                  <a:pt x="145698" y="231530"/>
                </a:lnTo>
                <a:lnTo>
                  <a:pt x="101998" y="237257"/>
                </a:lnTo>
                <a:lnTo>
                  <a:pt x="88724" y="236681"/>
                </a:lnTo>
                <a:lnTo>
                  <a:pt x="48532" y="230510"/>
                </a:lnTo>
                <a:lnTo>
                  <a:pt x="0" y="2190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SMARTInkShape-366">
            <a:extLst>
              <a:ext uri="{FF2B5EF4-FFF2-40B4-BE49-F238E27FC236}">
                <a16:creationId xmlns:a16="http://schemas.microsoft.com/office/drawing/2014/main" id="{C6F5B621-CF10-4628-4634-2F8A830AFBA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4753379" y="2067045"/>
            <a:ext cx="45778" cy="47457"/>
          </a:xfrm>
          <a:custGeom>
            <a:avLst/>
            <a:gdLst/>
            <a:ahLst/>
            <a:cxnLst/>
            <a:rect l="0" t="0" r="0" b="0"/>
            <a:pathLst>
              <a:path w="45778" h="47457">
                <a:moveTo>
                  <a:pt x="18646" y="9405"/>
                </a:moveTo>
                <a:lnTo>
                  <a:pt x="18646" y="9405"/>
                </a:lnTo>
                <a:lnTo>
                  <a:pt x="13158" y="9405"/>
                </a:lnTo>
                <a:lnTo>
                  <a:pt x="28136" y="9405"/>
                </a:lnTo>
                <a:lnTo>
                  <a:pt x="33217" y="14461"/>
                </a:lnTo>
                <a:lnTo>
                  <a:pt x="33652" y="17009"/>
                </a:lnTo>
                <a:lnTo>
                  <a:pt x="32884" y="19766"/>
                </a:lnTo>
                <a:lnTo>
                  <a:pt x="30265" y="25652"/>
                </a:lnTo>
                <a:lnTo>
                  <a:pt x="27733" y="34915"/>
                </a:lnTo>
                <a:lnTo>
                  <a:pt x="20052" y="45638"/>
                </a:lnTo>
                <a:lnTo>
                  <a:pt x="16449" y="46675"/>
                </a:lnTo>
                <a:lnTo>
                  <a:pt x="9549" y="47456"/>
                </a:lnTo>
                <a:lnTo>
                  <a:pt x="4191" y="42434"/>
                </a:lnTo>
                <a:lnTo>
                  <a:pt x="1639" y="37137"/>
                </a:lnTo>
                <a:lnTo>
                  <a:pt x="0" y="25114"/>
                </a:lnTo>
                <a:lnTo>
                  <a:pt x="923" y="23052"/>
                </a:lnTo>
                <a:lnTo>
                  <a:pt x="2599" y="21678"/>
                </a:lnTo>
                <a:lnTo>
                  <a:pt x="4772" y="20762"/>
                </a:lnTo>
                <a:lnTo>
                  <a:pt x="6222" y="19093"/>
                </a:lnTo>
                <a:lnTo>
                  <a:pt x="8738" y="10890"/>
                </a:lnTo>
                <a:lnTo>
                  <a:pt x="11774" y="10065"/>
                </a:lnTo>
                <a:lnTo>
                  <a:pt x="14064" y="9845"/>
                </a:lnTo>
                <a:lnTo>
                  <a:pt x="15592" y="8640"/>
                </a:lnTo>
                <a:lnTo>
                  <a:pt x="17288" y="4479"/>
                </a:lnTo>
                <a:lnTo>
                  <a:pt x="18799" y="2946"/>
                </a:lnTo>
                <a:lnTo>
                  <a:pt x="27744" y="0"/>
                </a:lnTo>
                <a:lnTo>
                  <a:pt x="42349" y="14072"/>
                </a:lnTo>
                <a:lnTo>
                  <a:pt x="45055" y="19593"/>
                </a:lnTo>
                <a:lnTo>
                  <a:pt x="45777" y="22547"/>
                </a:lnTo>
                <a:lnTo>
                  <a:pt x="45199" y="25575"/>
                </a:lnTo>
                <a:lnTo>
                  <a:pt x="38494" y="37810"/>
                </a:lnTo>
                <a:lnTo>
                  <a:pt x="38051" y="42490"/>
                </a:lnTo>
                <a:lnTo>
                  <a:pt x="36874" y="44162"/>
                </a:lnTo>
                <a:lnTo>
                  <a:pt x="35031" y="45276"/>
                </a:lnTo>
                <a:lnTo>
                  <a:pt x="28016" y="47211"/>
                </a:lnTo>
                <a:lnTo>
                  <a:pt x="23516" y="47375"/>
                </a:lnTo>
                <a:lnTo>
                  <a:pt x="22951" y="46360"/>
                </a:lnTo>
                <a:lnTo>
                  <a:pt x="23633" y="44625"/>
                </a:lnTo>
                <a:lnTo>
                  <a:pt x="25146" y="42410"/>
                </a:lnTo>
                <a:lnTo>
                  <a:pt x="25096" y="40933"/>
                </a:lnTo>
                <a:lnTo>
                  <a:pt x="24004" y="39949"/>
                </a:lnTo>
                <a:lnTo>
                  <a:pt x="22218" y="39293"/>
                </a:lnTo>
                <a:lnTo>
                  <a:pt x="21027" y="37797"/>
                </a:lnTo>
                <a:lnTo>
                  <a:pt x="19704" y="33312"/>
                </a:lnTo>
                <a:lnTo>
                  <a:pt x="18674" y="6191"/>
                </a:lnTo>
                <a:lnTo>
                  <a:pt x="19723" y="4088"/>
                </a:lnTo>
                <a:lnTo>
                  <a:pt x="21481" y="2685"/>
                </a:lnTo>
                <a:lnTo>
                  <a:pt x="23710" y="1750"/>
                </a:lnTo>
                <a:lnTo>
                  <a:pt x="25198" y="2185"/>
                </a:lnTo>
                <a:lnTo>
                  <a:pt x="26189" y="3533"/>
                </a:lnTo>
                <a:lnTo>
                  <a:pt x="33581" y="22268"/>
                </a:lnTo>
                <a:lnTo>
                  <a:pt x="32836" y="24330"/>
                </a:lnTo>
                <a:lnTo>
                  <a:pt x="31281" y="25705"/>
                </a:lnTo>
                <a:lnTo>
                  <a:pt x="29553" y="30055"/>
                </a:lnTo>
                <a:lnTo>
                  <a:pt x="28253" y="37516"/>
                </a:lnTo>
                <a:lnTo>
                  <a:pt x="28171" y="2845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92">
            <a:extLst>
              <a:ext uri="{FF2B5EF4-FFF2-40B4-BE49-F238E27FC236}">
                <a16:creationId xmlns:a16="http://schemas.microsoft.com/office/drawing/2014/main" id="{AF1BCA32-1596-EAEE-9B77-027C038725FC}"/>
              </a:ext>
            </a:extLst>
          </p:cNvPr>
          <p:cNvGrpSpPr/>
          <p:nvPr/>
        </p:nvGrpSpPr>
        <p:grpSpPr>
          <a:xfrm>
            <a:off x="3457578" y="1819275"/>
            <a:ext cx="952498" cy="523876"/>
            <a:chOff x="3457578" y="1819275"/>
            <a:chExt cx="952498" cy="523876"/>
          </a:xfrm>
        </p:grpSpPr>
        <p:sp>
          <p:nvSpPr>
            <p:cNvPr id="38" name="SMARTInkShape-367">
              <a:extLst>
                <a:ext uri="{FF2B5EF4-FFF2-40B4-BE49-F238E27FC236}">
                  <a16:creationId xmlns:a16="http://schemas.microsoft.com/office/drawing/2014/main" id="{AC4235A0-44D8-C925-34AE-1F43ECF456E0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457578" y="1819275"/>
              <a:ext cx="314323" cy="285751"/>
            </a:xfrm>
            <a:custGeom>
              <a:avLst/>
              <a:gdLst/>
              <a:ahLst/>
              <a:cxnLst/>
              <a:rect l="0" t="0" r="0" b="0"/>
              <a:pathLst>
                <a:path w="314323" h="285751">
                  <a:moveTo>
                    <a:pt x="19047" y="0"/>
                  </a:moveTo>
                  <a:lnTo>
                    <a:pt x="19047" y="0"/>
                  </a:lnTo>
                  <a:lnTo>
                    <a:pt x="19047" y="8201"/>
                  </a:lnTo>
                  <a:lnTo>
                    <a:pt x="17989" y="8642"/>
                  </a:lnTo>
                  <a:lnTo>
                    <a:pt x="4582" y="9515"/>
                  </a:lnTo>
                  <a:lnTo>
                    <a:pt x="3053" y="10576"/>
                  </a:lnTo>
                  <a:lnTo>
                    <a:pt x="2034" y="12343"/>
                  </a:lnTo>
                  <a:lnTo>
                    <a:pt x="0" y="19040"/>
                  </a:lnTo>
                  <a:lnTo>
                    <a:pt x="46573" y="17992"/>
                  </a:lnTo>
                  <a:lnTo>
                    <a:pt x="83516" y="11511"/>
                  </a:lnTo>
                  <a:lnTo>
                    <a:pt x="125973" y="9917"/>
                  </a:lnTo>
                  <a:lnTo>
                    <a:pt x="169947" y="9548"/>
                  </a:lnTo>
                  <a:lnTo>
                    <a:pt x="206115" y="12352"/>
                  </a:lnTo>
                  <a:lnTo>
                    <a:pt x="236985" y="18462"/>
                  </a:lnTo>
                  <a:lnTo>
                    <a:pt x="240539" y="18658"/>
                  </a:lnTo>
                  <a:lnTo>
                    <a:pt x="242908" y="19847"/>
                  </a:lnTo>
                  <a:lnTo>
                    <a:pt x="244488" y="21698"/>
                  </a:lnTo>
                  <a:lnTo>
                    <a:pt x="245541" y="23990"/>
                  </a:lnTo>
                  <a:lnTo>
                    <a:pt x="247302" y="25518"/>
                  </a:lnTo>
                  <a:lnTo>
                    <a:pt x="255663" y="28173"/>
                  </a:lnTo>
                  <a:lnTo>
                    <a:pt x="256501" y="31218"/>
                  </a:lnTo>
                  <a:lnTo>
                    <a:pt x="256725" y="33512"/>
                  </a:lnTo>
                  <a:lnTo>
                    <a:pt x="254151" y="38883"/>
                  </a:lnTo>
                  <a:lnTo>
                    <a:pt x="220979" y="83171"/>
                  </a:lnTo>
                  <a:lnTo>
                    <a:pt x="177500" y="129368"/>
                  </a:lnTo>
                  <a:lnTo>
                    <a:pt x="135224" y="164050"/>
                  </a:lnTo>
                  <a:lnTo>
                    <a:pt x="88086" y="192896"/>
                  </a:lnTo>
                  <a:lnTo>
                    <a:pt x="41055" y="230297"/>
                  </a:lnTo>
                  <a:lnTo>
                    <a:pt x="32270" y="235805"/>
                  </a:lnTo>
                  <a:lnTo>
                    <a:pt x="32096" y="237637"/>
                  </a:lnTo>
                  <a:lnTo>
                    <a:pt x="34725" y="242494"/>
                  </a:lnTo>
                  <a:lnTo>
                    <a:pt x="45064" y="245358"/>
                  </a:lnTo>
                  <a:lnTo>
                    <a:pt x="82630" y="247197"/>
                  </a:lnTo>
                  <a:lnTo>
                    <a:pt x="125328" y="254107"/>
                  </a:lnTo>
                  <a:lnTo>
                    <a:pt x="167425" y="256266"/>
                  </a:lnTo>
                  <a:lnTo>
                    <a:pt x="212354" y="257964"/>
                  </a:lnTo>
                  <a:lnTo>
                    <a:pt x="251889" y="264700"/>
                  </a:lnTo>
                  <a:lnTo>
                    <a:pt x="298650" y="276132"/>
                  </a:lnTo>
                  <a:lnTo>
                    <a:pt x="314322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68">
              <a:extLst>
                <a:ext uri="{FF2B5EF4-FFF2-40B4-BE49-F238E27FC236}">
                  <a16:creationId xmlns:a16="http://schemas.microsoft.com/office/drawing/2014/main" id="{853091AA-6B2E-745F-0906-C540622DF7DC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495675" y="1943100"/>
              <a:ext cx="276226" cy="19051"/>
            </a:xfrm>
            <a:custGeom>
              <a:avLst/>
              <a:gdLst/>
              <a:ahLst/>
              <a:cxnLst/>
              <a:rect l="0" t="0" r="0" b="0"/>
              <a:pathLst>
                <a:path w="276226" h="19051">
                  <a:moveTo>
                    <a:pt x="0" y="19050"/>
                  </a:moveTo>
                  <a:lnTo>
                    <a:pt x="0" y="19050"/>
                  </a:lnTo>
                  <a:lnTo>
                    <a:pt x="45712" y="19050"/>
                  </a:lnTo>
                  <a:lnTo>
                    <a:pt x="88974" y="17992"/>
                  </a:lnTo>
                  <a:lnTo>
                    <a:pt x="133552" y="10408"/>
                  </a:lnTo>
                  <a:lnTo>
                    <a:pt x="180801" y="9577"/>
                  </a:lnTo>
                  <a:lnTo>
                    <a:pt x="225794" y="9532"/>
                  </a:lnTo>
                  <a:lnTo>
                    <a:pt x="272228" y="9525"/>
                  </a:lnTo>
                  <a:lnTo>
                    <a:pt x="273560" y="8467"/>
                  </a:lnTo>
                  <a:lnTo>
                    <a:pt x="2762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69">
              <a:extLst>
                <a:ext uri="{FF2B5EF4-FFF2-40B4-BE49-F238E27FC236}">
                  <a16:creationId xmlns:a16="http://schemas.microsoft.com/office/drawing/2014/main" id="{30943AE6-6EDE-5A36-7970-34CA3FFAD38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3886321" y="2085975"/>
              <a:ext cx="114180" cy="190501"/>
            </a:xfrm>
            <a:custGeom>
              <a:avLst/>
              <a:gdLst/>
              <a:ahLst/>
              <a:cxnLst/>
              <a:rect l="0" t="0" r="0" b="0"/>
              <a:pathLst>
                <a:path w="114180" h="190501">
                  <a:moveTo>
                    <a:pt x="104654" y="0"/>
                  </a:moveTo>
                  <a:lnTo>
                    <a:pt x="104654" y="0"/>
                  </a:lnTo>
                  <a:lnTo>
                    <a:pt x="99598" y="0"/>
                  </a:lnTo>
                  <a:lnTo>
                    <a:pt x="94293" y="2822"/>
                  </a:lnTo>
                  <a:lnTo>
                    <a:pt x="88407" y="8662"/>
                  </a:lnTo>
                  <a:lnTo>
                    <a:pt x="76006" y="32481"/>
                  </a:lnTo>
                  <a:lnTo>
                    <a:pt x="57022" y="72885"/>
                  </a:lnTo>
                  <a:lnTo>
                    <a:pt x="33262" y="110037"/>
                  </a:lnTo>
                  <a:lnTo>
                    <a:pt x="31659" y="114633"/>
                  </a:lnTo>
                  <a:lnTo>
                    <a:pt x="29533" y="117697"/>
                  </a:lnTo>
                  <a:lnTo>
                    <a:pt x="21483" y="124126"/>
                  </a:lnTo>
                  <a:lnTo>
                    <a:pt x="13454" y="137437"/>
                  </a:lnTo>
                  <a:lnTo>
                    <a:pt x="9937" y="150220"/>
                  </a:lnTo>
                  <a:lnTo>
                    <a:pt x="8701" y="149889"/>
                  </a:lnTo>
                  <a:lnTo>
                    <a:pt x="4505" y="146698"/>
                  </a:lnTo>
                  <a:lnTo>
                    <a:pt x="1935" y="136107"/>
                  </a:lnTo>
                  <a:lnTo>
                    <a:pt x="0" y="102319"/>
                  </a:lnTo>
                  <a:lnTo>
                    <a:pt x="2756" y="95569"/>
                  </a:lnTo>
                  <a:lnTo>
                    <a:pt x="26980" y="58757"/>
                  </a:lnTo>
                  <a:lnTo>
                    <a:pt x="30621" y="57864"/>
                  </a:lnTo>
                  <a:lnTo>
                    <a:pt x="46053" y="57162"/>
                  </a:lnTo>
                  <a:lnTo>
                    <a:pt x="52130" y="62210"/>
                  </a:lnTo>
                  <a:lnTo>
                    <a:pt x="63666" y="82060"/>
                  </a:lnTo>
                  <a:lnTo>
                    <a:pt x="76967" y="119714"/>
                  </a:lnTo>
                  <a:lnTo>
                    <a:pt x="88807" y="137189"/>
                  </a:lnTo>
                  <a:lnTo>
                    <a:pt x="96703" y="159234"/>
                  </a:lnTo>
                  <a:lnTo>
                    <a:pt x="114179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0">
              <a:extLst>
                <a:ext uri="{FF2B5EF4-FFF2-40B4-BE49-F238E27FC236}">
                  <a16:creationId xmlns:a16="http://schemas.microsoft.com/office/drawing/2014/main" id="{67EA2FD5-6433-3B56-98EB-E7D6F68570B3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4086225" y="2096824"/>
              <a:ext cx="76201" cy="246327"/>
            </a:xfrm>
            <a:custGeom>
              <a:avLst/>
              <a:gdLst/>
              <a:ahLst/>
              <a:cxnLst/>
              <a:rect l="0" t="0" r="0" b="0"/>
              <a:pathLst>
                <a:path w="76201" h="246327">
                  <a:moveTo>
                    <a:pt x="76200" y="8201"/>
                  </a:moveTo>
                  <a:lnTo>
                    <a:pt x="76200" y="8201"/>
                  </a:lnTo>
                  <a:lnTo>
                    <a:pt x="76200" y="0"/>
                  </a:lnTo>
                  <a:lnTo>
                    <a:pt x="76200" y="9181"/>
                  </a:lnTo>
                  <a:lnTo>
                    <a:pt x="58300" y="50507"/>
                  </a:lnTo>
                  <a:lnTo>
                    <a:pt x="44677" y="92875"/>
                  </a:lnTo>
                  <a:lnTo>
                    <a:pt x="25249" y="139423"/>
                  </a:lnTo>
                  <a:lnTo>
                    <a:pt x="10123" y="186560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1">
              <a:extLst>
                <a:ext uri="{FF2B5EF4-FFF2-40B4-BE49-F238E27FC236}">
                  <a16:creationId xmlns:a16="http://schemas.microsoft.com/office/drawing/2014/main" id="{69E46E5A-741B-2210-5D2A-F869F8183B11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4219575" y="2200442"/>
              <a:ext cx="190501" cy="141734"/>
            </a:xfrm>
            <a:custGeom>
              <a:avLst/>
              <a:gdLst/>
              <a:ahLst/>
              <a:cxnLst/>
              <a:rect l="0" t="0" r="0" b="0"/>
              <a:pathLst>
                <a:path w="190501" h="141734">
                  <a:moveTo>
                    <a:pt x="0" y="47458"/>
                  </a:moveTo>
                  <a:lnTo>
                    <a:pt x="0" y="47458"/>
                  </a:lnTo>
                  <a:lnTo>
                    <a:pt x="7539" y="29558"/>
                  </a:lnTo>
                  <a:lnTo>
                    <a:pt x="8201" y="26000"/>
                  </a:lnTo>
                  <a:lnTo>
                    <a:pt x="11759" y="19224"/>
                  </a:lnTo>
                  <a:lnTo>
                    <a:pt x="17926" y="12684"/>
                  </a:lnTo>
                  <a:lnTo>
                    <a:pt x="32240" y="4111"/>
                  </a:lnTo>
                  <a:lnTo>
                    <a:pt x="47095" y="678"/>
                  </a:lnTo>
                  <a:lnTo>
                    <a:pt x="55164" y="0"/>
                  </a:lnTo>
                  <a:lnTo>
                    <a:pt x="61618" y="4939"/>
                  </a:lnTo>
                  <a:lnTo>
                    <a:pt x="64427" y="10216"/>
                  </a:lnTo>
                  <a:lnTo>
                    <a:pt x="66231" y="27284"/>
                  </a:lnTo>
                  <a:lnTo>
                    <a:pt x="55890" y="70861"/>
                  </a:lnTo>
                  <a:lnTo>
                    <a:pt x="35805" y="104593"/>
                  </a:lnTo>
                  <a:lnTo>
                    <a:pt x="12752" y="135309"/>
                  </a:lnTo>
                  <a:lnTo>
                    <a:pt x="1888" y="141733"/>
                  </a:lnTo>
                  <a:lnTo>
                    <a:pt x="5616" y="137363"/>
                  </a:lnTo>
                  <a:lnTo>
                    <a:pt x="10610" y="135040"/>
                  </a:lnTo>
                  <a:lnTo>
                    <a:pt x="13423" y="134421"/>
                  </a:lnTo>
                  <a:lnTo>
                    <a:pt x="15299" y="132950"/>
                  </a:lnTo>
                  <a:lnTo>
                    <a:pt x="17383" y="128493"/>
                  </a:lnTo>
                  <a:lnTo>
                    <a:pt x="18997" y="126882"/>
                  </a:lnTo>
                  <a:lnTo>
                    <a:pt x="23613" y="125091"/>
                  </a:lnTo>
                  <a:lnTo>
                    <a:pt x="68382" y="117196"/>
                  </a:lnTo>
                  <a:lnTo>
                    <a:pt x="109468" y="114537"/>
                  </a:lnTo>
                  <a:lnTo>
                    <a:pt x="155478" y="114157"/>
                  </a:lnTo>
                  <a:lnTo>
                    <a:pt x="173538" y="113082"/>
                  </a:lnTo>
                  <a:lnTo>
                    <a:pt x="190500" y="1046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93">
            <a:extLst>
              <a:ext uri="{FF2B5EF4-FFF2-40B4-BE49-F238E27FC236}">
                <a16:creationId xmlns:a16="http://schemas.microsoft.com/office/drawing/2014/main" id="{CD91CA3F-FDCA-B02F-0C26-C4CEDBA54217}"/>
              </a:ext>
            </a:extLst>
          </p:cNvPr>
          <p:cNvGrpSpPr/>
          <p:nvPr/>
        </p:nvGrpSpPr>
        <p:grpSpPr>
          <a:xfrm>
            <a:off x="2575787" y="1990725"/>
            <a:ext cx="186464" cy="85726"/>
            <a:chOff x="2575787" y="1990725"/>
            <a:chExt cx="186464" cy="85726"/>
          </a:xfrm>
        </p:grpSpPr>
        <p:sp>
          <p:nvSpPr>
            <p:cNvPr id="44" name="SMARTInkShape-372">
              <a:extLst>
                <a:ext uri="{FF2B5EF4-FFF2-40B4-BE49-F238E27FC236}">
                  <a16:creationId xmlns:a16="http://schemas.microsoft.com/office/drawing/2014/main" id="{E1378266-FA0F-A8F5-3985-7239F1CC10BC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2581275" y="19907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45056" y="0"/>
                  </a:lnTo>
                  <a:lnTo>
                    <a:pt x="88536" y="0"/>
                  </a:lnTo>
                  <a:lnTo>
                    <a:pt x="99675" y="1058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373">
              <a:extLst>
                <a:ext uri="{FF2B5EF4-FFF2-40B4-BE49-F238E27FC236}">
                  <a16:creationId xmlns:a16="http://schemas.microsoft.com/office/drawing/2014/main" id="{B22EC263-12E6-829B-04AA-BBE739EB3371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2575787" y="2057400"/>
              <a:ext cx="186464" cy="19051"/>
            </a:xfrm>
            <a:custGeom>
              <a:avLst/>
              <a:gdLst/>
              <a:ahLst/>
              <a:cxnLst/>
              <a:rect l="0" t="0" r="0" b="0"/>
              <a:pathLst>
                <a:path w="186464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45386" y="19050"/>
                  </a:lnTo>
                  <a:lnTo>
                    <a:pt x="72696" y="16228"/>
                  </a:lnTo>
                  <a:lnTo>
                    <a:pt x="115425" y="10849"/>
                  </a:lnTo>
                  <a:lnTo>
                    <a:pt x="161194" y="9699"/>
                  </a:lnTo>
                  <a:lnTo>
                    <a:pt x="166442" y="9641"/>
                  </a:lnTo>
                  <a:lnTo>
                    <a:pt x="1864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7" name="SMARTInkShape-374">
            <a:extLst>
              <a:ext uri="{FF2B5EF4-FFF2-40B4-BE49-F238E27FC236}">
                <a16:creationId xmlns:a16="http://schemas.microsoft.com/office/drawing/2014/main" id="{393DF5D4-B472-968A-4624-47A7483C9415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571625" y="1905037"/>
            <a:ext cx="295276" cy="237987"/>
          </a:xfrm>
          <a:custGeom>
            <a:avLst/>
            <a:gdLst/>
            <a:ahLst/>
            <a:cxnLst/>
            <a:rect l="0" t="0" r="0" b="0"/>
            <a:pathLst>
              <a:path w="295276" h="237987">
                <a:moveTo>
                  <a:pt x="0" y="28538"/>
                </a:moveTo>
                <a:lnTo>
                  <a:pt x="0" y="28538"/>
                </a:lnTo>
                <a:lnTo>
                  <a:pt x="0" y="14073"/>
                </a:lnTo>
                <a:lnTo>
                  <a:pt x="1058" y="12545"/>
                </a:lnTo>
                <a:lnTo>
                  <a:pt x="2822" y="11526"/>
                </a:lnTo>
                <a:lnTo>
                  <a:pt x="5057" y="10846"/>
                </a:lnTo>
                <a:lnTo>
                  <a:pt x="19298" y="2128"/>
                </a:lnTo>
                <a:lnTo>
                  <a:pt x="50804" y="0"/>
                </a:lnTo>
                <a:lnTo>
                  <a:pt x="52920" y="1046"/>
                </a:lnTo>
                <a:lnTo>
                  <a:pt x="54329" y="2802"/>
                </a:lnTo>
                <a:lnTo>
                  <a:pt x="72228" y="47208"/>
                </a:lnTo>
                <a:lnTo>
                  <a:pt x="82397" y="94152"/>
                </a:lnTo>
                <a:lnTo>
                  <a:pt x="85068" y="135926"/>
                </a:lnTo>
                <a:lnTo>
                  <a:pt x="85638" y="180890"/>
                </a:lnTo>
                <a:lnTo>
                  <a:pt x="85722" y="199181"/>
                </a:lnTo>
                <a:lnTo>
                  <a:pt x="90780" y="194692"/>
                </a:lnTo>
                <a:lnTo>
                  <a:pt x="93263" y="183876"/>
                </a:lnTo>
                <a:lnTo>
                  <a:pt x="93926" y="176547"/>
                </a:lnTo>
                <a:lnTo>
                  <a:pt x="100306" y="162758"/>
                </a:lnTo>
                <a:lnTo>
                  <a:pt x="126255" y="121042"/>
                </a:lnTo>
                <a:lnTo>
                  <a:pt x="150407" y="75802"/>
                </a:lnTo>
                <a:lnTo>
                  <a:pt x="186536" y="34190"/>
                </a:lnTo>
                <a:lnTo>
                  <a:pt x="211157" y="16164"/>
                </a:lnTo>
                <a:lnTo>
                  <a:pt x="214855" y="14997"/>
                </a:lnTo>
                <a:lnTo>
                  <a:pt x="218379" y="15277"/>
                </a:lnTo>
                <a:lnTo>
                  <a:pt x="225115" y="18411"/>
                </a:lnTo>
                <a:lnTo>
                  <a:pt x="241259" y="32052"/>
                </a:lnTo>
                <a:lnTo>
                  <a:pt x="244809" y="38214"/>
                </a:lnTo>
                <a:lnTo>
                  <a:pt x="246808" y="50455"/>
                </a:lnTo>
                <a:lnTo>
                  <a:pt x="248335" y="60504"/>
                </a:lnTo>
                <a:lnTo>
                  <a:pt x="254085" y="73169"/>
                </a:lnTo>
                <a:lnTo>
                  <a:pt x="257318" y="88799"/>
                </a:lnTo>
                <a:lnTo>
                  <a:pt x="263450" y="101662"/>
                </a:lnTo>
                <a:lnTo>
                  <a:pt x="274049" y="145852"/>
                </a:lnTo>
                <a:lnTo>
                  <a:pt x="282485" y="189802"/>
                </a:lnTo>
                <a:lnTo>
                  <a:pt x="285725" y="237315"/>
                </a:lnTo>
                <a:lnTo>
                  <a:pt x="285739" y="237745"/>
                </a:lnTo>
                <a:lnTo>
                  <a:pt x="290803" y="237986"/>
                </a:lnTo>
                <a:lnTo>
                  <a:pt x="292294" y="236962"/>
                </a:lnTo>
                <a:lnTo>
                  <a:pt x="295275" y="2285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SMARTInkShape-375">
            <a:extLst>
              <a:ext uri="{FF2B5EF4-FFF2-40B4-BE49-F238E27FC236}">
                <a16:creationId xmlns:a16="http://schemas.microsoft.com/office/drawing/2014/main" id="{E17931FD-13D9-00BA-84F1-C3C0A374A91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238761" y="947014"/>
            <a:ext cx="2257415" cy="72162"/>
          </a:xfrm>
          <a:custGeom>
            <a:avLst/>
            <a:gdLst/>
            <a:ahLst/>
            <a:cxnLst/>
            <a:rect l="0" t="0" r="0" b="0"/>
            <a:pathLst>
              <a:path w="2257415" h="72162">
                <a:moveTo>
                  <a:pt x="9514" y="72161"/>
                </a:moveTo>
                <a:lnTo>
                  <a:pt x="9514" y="72161"/>
                </a:lnTo>
                <a:lnTo>
                  <a:pt x="4026" y="72161"/>
                </a:lnTo>
                <a:lnTo>
                  <a:pt x="14380" y="72161"/>
                </a:lnTo>
                <a:lnTo>
                  <a:pt x="127" y="72161"/>
                </a:lnTo>
                <a:lnTo>
                  <a:pt x="5504" y="72161"/>
                </a:lnTo>
                <a:lnTo>
                  <a:pt x="924" y="72161"/>
                </a:lnTo>
                <a:lnTo>
                  <a:pt x="12368" y="72161"/>
                </a:lnTo>
                <a:lnTo>
                  <a:pt x="0" y="72161"/>
                </a:lnTo>
                <a:lnTo>
                  <a:pt x="16453" y="66673"/>
                </a:lnTo>
                <a:lnTo>
                  <a:pt x="7337" y="70065"/>
                </a:lnTo>
                <a:lnTo>
                  <a:pt x="7004" y="70763"/>
                </a:lnTo>
                <a:lnTo>
                  <a:pt x="9366" y="72079"/>
                </a:lnTo>
                <a:lnTo>
                  <a:pt x="24061" y="72161"/>
                </a:lnTo>
                <a:lnTo>
                  <a:pt x="29384" y="69339"/>
                </a:lnTo>
                <a:lnTo>
                  <a:pt x="35279" y="65615"/>
                </a:lnTo>
                <a:lnTo>
                  <a:pt x="47566" y="62646"/>
                </a:lnTo>
                <a:lnTo>
                  <a:pt x="53092" y="62638"/>
                </a:lnTo>
                <a:lnTo>
                  <a:pt x="50755" y="62637"/>
                </a:lnTo>
                <a:lnTo>
                  <a:pt x="97405" y="62636"/>
                </a:lnTo>
                <a:lnTo>
                  <a:pt x="139889" y="62636"/>
                </a:lnTo>
                <a:lnTo>
                  <a:pt x="186491" y="62636"/>
                </a:lnTo>
                <a:lnTo>
                  <a:pt x="230033" y="62636"/>
                </a:lnTo>
                <a:lnTo>
                  <a:pt x="275712" y="62636"/>
                </a:lnTo>
                <a:lnTo>
                  <a:pt x="321126" y="62636"/>
                </a:lnTo>
                <a:lnTo>
                  <a:pt x="363861" y="62636"/>
                </a:lnTo>
                <a:lnTo>
                  <a:pt x="376199" y="65458"/>
                </a:lnTo>
                <a:lnTo>
                  <a:pt x="387327" y="69182"/>
                </a:lnTo>
                <a:lnTo>
                  <a:pt x="430921" y="72045"/>
                </a:lnTo>
                <a:lnTo>
                  <a:pt x="472221" y="72151"/>
                </a:lnTo>
                <a:lnTo>
                  <a:pt x="516147" y="72160"/>
                </a:lnTo>
                <a:lnTo>
                  <a:pt x="554913" y="65615"/>
                </a:lnTo>
                <a:lnTo>
                  <a:pt x="594212" y="62460"/>
                </a:lnTo>
                <a:lnTo>
                  <a:pt x="637007" y="55271"/>
                </a:lnTo>
                <a:lnTo>
                  <a:pt x="681092" y="48481"/>
                </a:lnTo>
                <a:lnTo>
                  <a:pt x="725258" y="44231"/>
                </a:lnTo>
                <a:lnTo>
                  <a:pt x="772752" y="37125"/>
                </a:lnTo>
                <a:lnTo>
                  <a:pt x="814367" y="31844"/>
                </a:lnTo>
                <a:lnTo>
                  <a:pt x="843595" y="25980"/>
                </a:lnTo>
                <a:lnTo>
                  <a:pt x="883903" y="24821"/>
                </a:lnTo>
                <a:lnTo>
                  <a:pt x="923537" y="21770"/>
                </a:lnTo>
                <a:lnTo>
                  <a:pt x="966995" y="16346"/>
                </a:lnTo>
                <a:lnTo>
                  <a:pt x="1006311" y="15187"/>
                </a:lnTo>
                <a:lnTo>
                  <a:pt x="1052138" y="9989"/>
                </a:lnTo>
                <a:lnTo>
                  <a:pt x="1089377" y="6820"/>
                </a:lnTo>
                <a:lnTo>
                  <a:pt x="1126793" y="5750"/>
                </a:lnTo>
                <a:lnTo>
                  <a:pt x="1161708" y="5564"/>
                </a:lnTo>
                <a:lnTo>
                  <a:pt x="1204038" y="5509"/>
                </a:lnTo>
                <a:lnTo>
                  <a:pt x="1242805" y="4435"/>
                </a:lnTo>
                <a:lnTo>
                  <a:pt x="1276985" y="0"/>
                </a:lnTo>
                <a:lnTo>
                  <a:pt x="1318629" y="3390"/>
                </a:lnTo>
                <a:lnTo>
                  <a:pt x="1359307" y="4865"/>
                </a:lnTo>
                <a:lnTo>
                  <a:pt x="1404404" y="5302"/>
                </a:lnTo>
                <a:lnTo>
                  <a:pt x="1449163" y="5431"/>
                </a:lnTo>
                <a:lnTo>
                  <a:pt x="1485591" y="5470"/>
                </a:lnTo>
                <a:lnTo>
                  <a:pt x="1528957" y="6540"/>
                </a:lnTo>
                <a:lnTo>
                  <a:pt x="1575320" y="12030"/>
                </a:lnTo>
                <a:lnTo>
                  <a:pt x="1619396" y="14128"/>
                </a:lnTo>
                <a:lnTo>
                  <a:pt x="1666150" y="12014"/>
                </a:lnTo>
                <a:lnTo>
                  <a:pt x="1711456" y="10243"/>
                </a:lnTo>
                <a:lnTo>
                  <a:pt x="1751690" y="13598"/>
                </a:lnTo>
                <a:lnTo>
                  <a:pt x="1793099" y="14732"/>
                </a:lnTo>
                <a:lnTo>
                  <a:pt x="1830090" y="9872"/>
                </a:lnTo>
                <a:lnTo>
                  <a:pt x="1869508" y="11842"/>
                </a:lnTo>
                <a:lnTo>
                  <a:pt x="1913056" y="14072"/>
                </a:lnTo>
                <a:lnTo>
                  <a:pt x="1954416" y="14733"/>
                </a:lnTo>
                <a:lnTo>
                  <a:pt x="1994284" y="14956"/>
                </a:lnTo>
                <a:lnTo>
                  <a:pt x="2033870" y="16053"/>
                </a:lnTo>
                <a:lnTo>
                  <a:pt x="2072881" y="21552"/>
                </a:lnTo>
                <a:lnTo>
                  <a:pt x="2118343" y="23947"/>
                </a:lnTo>
                <a:lnTo>
                  <a:pt x="2162665" y="25517"/>
                </a:lnTo>
                <a:lnTo>
                  <a:pt x="2209855" y="32727"/>
                </a:lnTo>
                <a:lnTo>
                  <a:pt x="2254812" y="34026"/>
                </a:lnTo>
                <a:lnTo>
                  <a:pt x="2255679" y="35096"/>
                </a:lnTo>
                <a:lnTo>
                  <a:pt x="2257414" y="4358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575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10.2.7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airline’s maintenance manager desires to estimate the average time (in hours) required to replace a jet engine in a Boeing 767. How large a sample would be necessary if the manager wishes to be </a:t>
            </a:r>
            <a:r>
              <a:rPr lang="en-US" dirty="0">
                <a:solidFill>
                  <a:srgbClr val="0000FF"/>
                </a:solidFill>
              </a:rPr>
              <a:t>95</a:t>
            </a:r>
            <a:r>
              <a:rPr lang="en-US" dirty="0"/>
              <a:t>% confident of estimating the mean to within one-quarter of an hour (</a:t>
            </a:r>
            <a:r>
              <a:rPr lang="en-US" i="1" dirty="0"/>
              <a:t>E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0.25</a:t>
            </a:r>
            <a:r>
              <a:rPr lang="en-US" dirty="0"/>
              <a:t>). Assume a preliminary sample of size </a:t>
            </a:r>
            <a:r>
              <a:rPr lang="en-US" i="1" dirty="0"/>
              <a:t>n</a:t>
            </a:r>
            <a:r>
              <a:rPr lang="en-US" dirty="0"/>
              <a:t> = </a:t>
            </a:r>
            <a:r>
              <a:rPr lang="en-US" dirty="0">
                <a:solidFill>
                  <a:srgbClr val="0000FF"/>
                </a:solidFill>
              </a:rPr>
              <a:t>31</a:t>
            </a:r>
            <a:r>
              <a:rPr lang="en-US" dirty="0"/>
              <a:t> has an average replacement time of </a:t>
            </a:r>
            <a:r>
              <a:rPr lang="en-US" dirty="0">
                <a:solidFill>
                  <a:srgbClr val="0000FF"/>
                </a:solidFill>
              </a:rPr>
              <a:t>16.7</a:t>
            </a:r>
            <a:r>
              <a:rPr lang="en-US" dirty="0"/>
              <a:t> hours with a standard deviation of</a:t>
            </a:r>
            <a:r>
              <a:rPr lang="en-US" dirty="0">
                <a:solidFill>
                  <a:srgbClr val="0000FF"/>
                </a:solidFill>
              </a:rPr>
              <a:t> 4.3 </a:t>
            </a:r>
            <a:r>
              <a:rPr lang="en-US" dirty="0"/>
              <a:t>hours.</a:t>
            </a:r>
          </a:p>
          <a:p>
            <a:r>
              <a:rPr lang="en-US" b="1" dirty="0"/>
              <a:t>Solution</a:t>
            </a:r>
          </a:p>
          <a:p>
            <a:r>
              <a:rPr lang="en-US" dirty="0"/>
              <a:t> </a:t>
            </a:r>
          </a:p>
        </p:txBody>
      </p:sp>
      <p:sp>
        <p:nvSpPr>
          <p:cNvPr id="4" name="SMARTInkShape-376">
            <a:extLst>
              <a:ext uri="{FF2B5EF4-FFF2-40B4-BE49-F238E27FC236}">
                <a16:creationId xmlns:a16="http://schemas.microsoft.com/office/drawing/2014/main" id="{70B1CD53-78A7-6410-AFFC-8C12EB0BE3E7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133850" y="3400425"/>
            <a:ext cx="2514601" cy="78350"/>
          </a:xfrm>
          <a:custGeom>
            <a:avLst/>
            <a:gdLst/>
            <a:ahLst/>
            <a:cxnLst/>
            <a:rect l="0" t="0" r="0" b="0"/>
            <a:pathLst>
              <a:path w="2514601" h="78350">
                <a:moveTo>
                  <a:pt x="0" y="76200"/>
                </a:moveTo>
                <a:lnTo>
                  <a:pt x="0" y="76200"/>
                </a:lnTo>
                <a:lnTo>
                  <a:pt x="8201" y="76200"/>
                </a:lnTo>
                <a:lnTo>
                  <a:pt x="8642" y="75142"/>
                </a:lnTo>
                <a:lnTo>
                  <a:pt x="9132" y="71143"/>
                </a:lnTo>
                <a:lnTo>
                  <a:pt x="10321" y="69654"/>
                </a:lnTo>
                <a:lnTo>
                  <a:pt x="17692" y="67068"/>
                </a:lnTo>
                <a:lnTo>
                  <a:pt x="27131" y="66709"/>
                </a:lnTo>
                <a:lnTo>
                  <a:pt x="35894" y="73228"/>
                </a:lnTo>
                <a:lnTo>
                  <a:pt x="45871" y="75809"/>
                </a:lnTo>
                <a:lnTo>
                  <a:pt x="93320" y="76200"/>
                </a:lnTo>
                <a:lnTo>
                  <a:pt x="140224" y="76200"/>
                </a:lnTo>
                <a:lnTo>
                  <a:pt x="159716" y="75142"/>
                </a:lnTo>
                <a:lnTo>
                  <a:pt x="181026" y="70712"/>
                </a:lnTo>
                <a:lnTo>
                  <a:pt x="197100" y="73045"/>
                </a:lnTo>
                <a:lnTo>
                  <a:pt x="212483" y="70212"/>
                </a:lnTo>
                <a:lnTo>
                  <a:pt x="219972" y="71150"/>
                </a:lnTo>
                <a:lnTo>
                  <a:pt x="233937" y="77836"/>
                </a:lnTo>
                <a:lnTo>
                  <a:pt x="240625" y="78349"/>
                </a:lnTo>
                <a:lnTo>
                  <a:pt x="253700" y="73274"/>
                </a:lnTo>
                <a:lnTo>
                  <a:pt x="278018" y="58517"/>
                </a:lnTo>
                <a:lnTo>
                  <a:pt x="285886" y="57003"/>
                </a:lnTo>
                <a:lnTo>
                  <a:pt x="293249" y="58110"/>
                </a:lnTo>
                <a:lnTo>
                  <a:pt x="311308" y="62868"/>
                </a:lnTo>
                <a:lnTo>
                  <a:pt x="357175" y="65547"/>
                </a:lnTo>
                <a:lnTo>
                  <a:pt x="392636" y="66173"/>
                </a:lnTo>
                <a:lnTo>
                  <a:pt x="433131" y="56413"/>
                </a:lnTo>
                <a:lnTo>
                  <a:pt x="454970" y="57175"/>
                </a:lnTo>
                <a:lnTo>
                  <a:pt x="499917" y="64798"/>
                </a:lnTo>
                <a:lnTo>
                  <a:pt x="547115" y="66119"/>
                </a:lnTo>
                <a:lnTo>
                  <a:pt x="591203" y="66510"/>
                </a:lnTo>
                <a:lnTo>
                  <a:pt x="626022" y="66626"/>
                </a:lnTo>
                <a:lnTo>
                  <a:pt x="657820" y="66653"/>
                </a:lnTo>
                <a:lnTo>
                  <a:pt x="693473" y="66665"/>
                </a:lnTo>
                <a:lnTo>
                  <a:pt x="740520" y="66672"/>
                </a:lnTo>
                <a:lnTo>
                  <a:pt x="779264" y="66673"/>
                </a:lnTo>
                <a:lnTo>
                  <a:pt x="812712" y="63852"/>
                </a:lnTo>
                <a:lnTo>
                  <a:pt x="855342" y="59136"/>
                </a:lnTo>
                <a:lnTo>
                  <a:pt x="894785" y="57739"/>
                </a:lnTo>
                <a:lnTo>
                  <a:pt x="933282" y="57325"/>
                </a:lnTo>
                <a:lnTo>
                  <a:pt x="971500" y="57202"/>
                </a:lnTo>
                <a:lnTo>
                  <a:pt x="1018102" y="57165"/>
                </a:lnTo>
                <a:lnTo>
                  <a:pt x="1054681" y="57157"/>
                </a:lnTo>
                <a:lnTo>
                  <a:pt x="1099075" y="57152"/>
                </a:lnTo>
                <a:lnTo>
                  <a:pt x="1139039" y="57150"/>
                </a:lnTo>
                <a:lnTo>
                  <a:pt x="1178751" y="57150"/>
                </a:lnTo>
                <a:lnTo>
                  <a:pt x="1222502" y="56092"/>
                </a:lnTo>
                <a:lnTo>
                  <a:pt x="1262747" y="50604"/>
                </a:lnTo>
                <a:lnTo>
                  <a:pt x="1302541" y="48508"/>
                </a:lnTo>
                <a:lnTo>
                  <a:pt x="1346317" y="47887"/>
                </a:lnTo>
                <a:lnTo>
                  <a:pt x="1386570" y="47703"/>
                </a:lnTo>
                <a:lnTo>
                  <a:pt x="1425307" y="46590"/>
                </a:lnTo>
                <a:lnTo>
                  <a:pt x="1464654" y="41086"/>
                </a:lnTo>
                <a:lnTo>
                  <a:pt x="1509356" y="38985"/>
                </a:lnTo>
                <a:lnTo>
                  <a:pt x="1555057" y="37304"/>
                </a:lnTo>
                <a:lnTo>
                  <a:pt x="1595879" y="32690"/>
                </a:lnTo>
                <a:lnTo>
                  <a:pt x="1634785" y="34968"/>
                </a:lnTo>
                <a:lnTo>
                  <a:pt x="1673124" y="30940"/>
                </a:lnTo>
                <a:lnTo>
                  <a:pt x="1712353" y="29275"/>
                </a:lnTo>
                <a:lnTo>
                  <a:pt x="1755963" y="28782"/>
                </a:lnTo>
                <a:lnTo>
                  <a:pt x="1796165" y="28637"/>
                </a:lnTo>
                <a:lnTo>
                  <a:pt x="1834888" y="28593"/>
                </a:lnTo>
                <a:lnTo>
                  <a:pt x="1873171" y="28580"/>
                </a:lnTo>
                <a:lnTo>
                  <a:pt x="1911327" y="28577"/>
                </a:lnTo>
                <a:lnTo>
                  <a:pt x="1950501" y="28575"/>
                </a:lnTo>
                <a:lnTo>
                  <a:pt x="1997269" y="28575"/>
                </a:lnTo>
                <a:lnTo>
                  <a:pt x="2036319" y="28575"/>
                </a:lnTo>
                <a:lnTo>
                  <a:pt x="2078369" y="28575"/>
                </a:lnTo>
                <a:lnTo>
                  <a:pt x="2121753" y="28575"/>
                </a:lnTo>
                <a:lnTo>
                  <a:pt x="2165729" y="28575"/>
                </a:lnTo>
                <a:lnTo>
                  <a:pt x="2211911" y="23518"/>
                </a:lnTo>
                <a:lnTo>
                  <a:pt x="2243547" y="21036"/>
                </a:lnTo>
                <a:lnTo>
                  <a:pt x="2277715" y="19933"/>
                </a:lnTo>
                <a:lnTo>
                  <a:pt x="2310540" y="19443"/>
                </a:lnTo>
                <a:lnTo>
                  <a:pt x="2342767" y="19225"/>
                </a:lnTo>
                <a:lnTo>
                  <a:pt x="2374730" y="19128"/>
                </a:lnTo>
                <a:lnTo>
                  <a:pt x="2419300" y="18015"/>
                </a:lnTo>
                <a:lnTo>
                  <a:pt x="2462122" y="10852"/>
                </a:lnTo>
                <a:lnTo>
                  <a:pt x="2508188" y="9535"/>
                </a:lnTo>
                <a:lnTo>
                  <a:pt x="2514433" y="9525"/>
                </a:lnTo>
                <a:lnTo>
                  <a:pt x="25146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MARTInkShape-377">
            <a:extLst>
              <a:ext uri="{FF2B5EF4-FFF2-40B4-BE49-F238E27FC236}">
                <a16:creationId xmlns:a16="http://schemas.microsoft.com/office/drawing/2014/main" id="{1DD00446-EA70-D190-D72F-B9BC6CBE472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514350" y="885825"/>
            <a:ext cx="1847851" cy="28553"/>
          </a:xfrm>
          <a:custGeom>
            <a:avLst/>
            <a:gdLst/>
            <a:ahLst/>
            <a:cxnLst/>
            <a:rect l="0" t="0" r="0" b="0"/>
            <a:pathLst>
              <a:path w="1847851" h="28553">
                <a:moveTo>
                  <a:pt x="0" y="19050"/>
                </a:moveTo>
                <a:lnTo>
                  <a:pt x="0" y="19050"/>
                </a:lnTo>
                <a:lnTo>
                  <a:pt x="13257" y="19050"/>
                </a:lnTo>
                <a:lnTo>
                  <a:pt x="19298" y="16228"/>
                </a:lnTo>
                <a:lnTo>
                  <a:pt x="22390" y="13993"/>
                </a:lnTo>
                <a:lnTo>
                  <a:pt x="36855" y="10849"/>
                </a:lnTo>
                <a:lnTo>
                  <a:pt x="78251" y="9641"/>
                </a:lnTo>
                <a:lnTo>
                  <a:pt x="117880" y="3002"/>
                </a:lnTo>
                <a:lnTo>
                  <a:pt x="163691" y="889"/>
                </a:lnTo>
                <a:lnTo>
                  <a:pt x="206075" y="264"/>
                </a:lnTo>
                <a:lnTo>
                  <a:pt x="251677" y="78"/>
                </a:lnTo>
                <a:lnTo>
                  <a:pt x="298702" y="1081"/>
                </a:lnTo>
                <a:lnTo>
                  <a:pt x="344033" y="6553"/>
                </a:lnTo>
                <a:lnTo>
                  <a:pt x="380630" y="8644"/>
                </a:lnTo>
                <a:lnTo>
                  <a:pt x="425105" y="9264"/>
                </a:lnTo>
                <a:lnTo>
                  <a:pt x="459869" y="9409"/>
                </a:lnTo>
                <a:lnTo>
                  <a:pt x="499308" y="9473"/>
                </a:lnTo>
                <a:lnTo>
                  <a:pt x="537298" y="9502"/>
                </a:lnTo>
                <a:lnTo>
                  <a:pt x="577594" y="9518"/>
                </a:lnTo>
                <a:lnTo>
                  <a:pt x="615874" y="9523"/>
                </a:lnTo>
                <a:lnTo>
                  <a:pt x="654028" y="9524"/>
                </a:lnTo>
                <a:lnTo>
                  <a:pt x="692143" y="10583"/>
                </a:lnTo>
                <a:lnTo>
                  <a:pt x="730248" y="16071"/>
                </a:lnTo>
                <a:lnTo>
                  <a:pt x="768350" y="18167"/>
                </a:lnTo>
                <a:lnTo>
                  <a:pt x="806450" y="18788"/>
                </a:lnTo>
                <a:lnTo>
                  <a:pt x="845608" y="18972"/>
                </a:lnTo>
                <a:lnTo>
                  <a:pt x="889196" y="19027"/>
                </a:lnTo>
                <a:lnTo>
                  <a:pt x="930451" y="19043"/>
                </a:lnTo>
                <a:lnTo>
                  <a:pt x="975718" y="19048"/>
                </a:lnTo>
                <a:lnTo>
                  <a:pt x="1022644" y="19049"/>
                </a:lnTo>
                <a:lnTo>
                  <a:pt x="1070062" y="20108"/>
                </a:lnTo>
                <a:lnTo>
                  <a:pt x="1117626" y="25596"/>
                </a:lnTo>
                <a:lnTo>
                  <a:pt x="1165233" y="27692"/>
                </a:lnTo>
                <a:lnTo>
                  <a:pt x="1212853" y="28313"/>
                </a:lnTo>
                <a:lnTo>
                  <a:pt x="1260476" y="28497"/>
                </a:lnTo>
                <a:lnTo>
                  <a:pt x="1308100" y="28552"/>
                </a:lnTo>
                <a:lnTo>
                  <a:pt x="1355725" y="27510"/>
                </a:lnTo>
                <a:lnTo>
                  <a:pt x="1403350" y="22027"/>
                </a:lnTo>
                <a:lnTo>
                  <a:pt x="1450975" y="19932"/>
                </a:lnTo>
                <a:lnTo>
                  <a:pt x="1497542" y="19311"/>
                </a:lnTo>
                <a:lnTo>
                  <a:pt x="1538621" y="19127"/>
                </a:lnTo>
                <a:lnTo>
                  <a:pt x="1578662" y="19073"/>
                </a:lnTo>
                <a:lnTo>
                  <a:pt x="1621452" y="19057"/>
                </a:lnTo>
                <a:lnTo>
                  <a:pt x="1668251" y="19051"/>
                </a:lnTo>
                <a:lnTo>
                  <a:pt x="1712891" y="13994"/>
                </a:lnTo>
                <a:lnTo>
                  <a:pt x="1757768" y="10849"/>
                </a:lnTo>
                <a:lnTo>
                  <a:pt x="1790174" y="7291"/>
                </a:lnTo>
                <a:lnTo>
                  <a:pt x="18478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SMARTInkShape-Group98">
            <a:extLst>
              <a:ext uri="{FF2B5EF4-FFF2-40B4-BE49-F238E27FC236}">
                <a16:creationId xmlns:a16="http://schemas.microsoft.com/office/drawing/2014/main" id="{2BBD87DB-D0DD-62BD-CF44-779F44138658}"/>
              </a:ext>
            </a:extLst>
          </p:cNvPr>
          <p:cNvGrpSpPr/>
          <p:nvPr/>
        </p:nvGrpSpPr>
        <p:grpSpPr>
          <a:xfrm>
            <a:off x="571500" y="142905"/>
            <a:ext cx="1504107" cy="758741"/>
            <a:chOff x="571500" y="142905"/>
            <a:chExt cx="1504107" cy="758741"/>
          </a:xfrm>
        </p:grpSpPr>
        <p:sp>
          <p:nvSpPr>
            <p:cNvPr id="6" name="SMARTInkShape-378">
              <a:extLst>
                <a:ext uri="{FF2B5EF4-FFF2-40B4-BE49-F238E27FC236}">
                  <a16:creationId xmlns:a16="http://schemas.microsoft.com/office/drawing/2014/main" id="{F9F88E7A-9EAE-5FCB-C75B-9B4EC7BC565A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571500" y="142905"/>
              <a:ext cx="1504107" cy="657196"/>
            </a:xfrm>
            <a:custGeom>
              <a:avLst/>
              <a:gdLst/>
              <a:ahLst/>
              <a:cxnLst/>
              <a:rect l="0" t="0" r="0" b="0"/>
              <a:pathLst>
                <a:path w="1504107" h="657196">
                  <a:moveTo>
                    <a:pt x="0" y="657195"/>
                  </a:moveTo>
                  <a:lnTo>
                    <a:pt x="0" y="657195"/>
                  </a:lnTo>
                  <a:lnTo>
                    <a:pt x="5056" y="657195"/>
                  </a:lnTo>
                  <a:lnTo>
                    <a:pt x="35648" y="643938"/>
                  </a:lnTo>
                  <a:lnTo>
                    <a:pt x="78145" y="612139"/>
                  </a:lnTo>
                  <a:lnTo>
                    <a:pt x="120263" y="582793"/>
                  </a:lnTo>
                  <a:lnTo>
                    <a:pt x="163896" y="540855"/>
                  </a:lnTo>
                  <a:lnTo>
                    <a:pt x="203020" y="504616"/>
                  </a:lnTo>
                  <a:lnTo>
                    <a:pt x="232836" y="479567"/>
                  </a:lnTo>
                  <a:lnTo>
                    <a:pt x="263470" y="432946"/>
                  </a:lnTo>
                  <a:lnTo>
                    <a:pt x="288923" y="401359"/>
                  </a:lnTo>
                  <a:lnTo>
                    <a:pt x="317696" y="359696"/>
                  </a:lnTo>
                  <a:lnTo>
                    <a:pt x="345959" y="325275"/>
                  </a:lnTo>
                  <a:lnTo>
                    <a:pt x="371470" y="278950"/>
                  </a:lnTo>
                  <a:lnTo>
                    <a:pt x="406224" y="232008"/>
                  </a:lnTo>
                  <a:lnTo>
                    <a:pt x="414190" y="223966"/>
                  </a:lnTo>
                  <a:lnTo>
                    <a:pt x="416918" y="218410"/>
                  </a:lnTo>
                  <a:lnTo>
                    <a:pt x="417645" y="215447"/>
                  </a:lnTo>
                  <a:lnTo>
                    <a:pt x="419188" y="213471"/>
                  </a:lnTo>
                  <a:lnTo>
                    <a:pt x="423725" y="211276"/>
                  </a:lnTo>
                  <a:lnTo>
                    <a:pt x="425359" y="209632"/>
                  </a:lnTo>
                  <a:lnTo>
                    <a:pt x="433251" y="196417"/>
                  </a:lnTo>
                  <a:lnTo>
                    <a:pt x="472302" y="149773"/>
                  </a:lnTo>
                  <a:lnTo>
                    <a:pt x="474495" y="145924"/>
                  </a:lnTo>
                  <a:lnTo>
                    <a:pt x="476138" y="144898"/>
                  </a:lnTo>
                  <a:lnTo>
                    <a:pt x="480787" y="143757"/>
                  </a:lnTo>
                  <a:lnTo>
                    <a:pt x="486380" y="137606"/>
                  </a:lnTo>
                  <a:lnTo>
                    <a:pt x="498595" y="121467"/>
                  </a:lnTo>
                  <a:lnTo>
                    <a:pt x="504878" y="117468"/>
                  </a:lnTo>
                  <a:lnTo>
                    <a:pt x="508036" y="116402"/>
                  </a:lnTo>
                  <a:lnTo>
                    <a:pt x="514366" y="109573"/>
                  </a:lnTo>
                  <a:lnTo>
                    <a:pt x="521766" y="100541"/>
                  </a:lnTo>
                  <a:lnTo>
                    <a:pt x="559401" y="71579"/>
                  </a:lnTo>
                  <a:lnTo>
                    <a:pt x="567181" y="67779"/>
                  </a:lnTo>
                  <a:lnTo>
                    <a:pt x="614084" y="32696"/>
                  </a:lnTo>
                  <a:lnTo>
                    <a:pt x="635331" y="20506"/>
                  </a:lnTo>
                  <a:lnTo>
                    <a:pt x="656239" y="14094"/>
                  </a:lnTo>
                  <a:lnTo>
                    <a:pt x="675727" y="2562"/>
                  </a:lnTo>
                  <a:lnTo>
                    <a:pt x="694195" y="311"/>
                  </a:lnTo>
                  <a:lnTo>
                    <a:pt x="736083" y="0"/>
                  </a:lnTo>
                  <a:lnTo>
                    <a:pt x="764720" y="2798"/>
                  </a:lnTo>
                  <a:lnTo>
                    <a:pt x="809028" y="19268"/>
                  </a:lnTo>
                  <a:lnTo>
                    <a:pt x="848901" y="35986"/>
                  </a:lnTo>
                  <a:lnTo>
                    <a:pt x="890448" y="58975"/>
                  </a:lnTo>
                  <a:lnTo>
                    <a:pt x="931236" y="86357"/>
                  </a:lnTo>
                  <a:lnTo>
                    <a:pt x="971454" y="124078"/>
                  </a:lnTo>
                  <a:lnTo>
                    <a:pt x="1018983" y="163712"/>
                  </a:lnTo>
                  <a:lnTo>
                    <a:pt x="1061325" y="204124"/>
                  </a:lnTo>
                  <a:lnTo>
                    <a:pt x="1097568" y="246841"/>
                  </a:lnTo>
                  <a:lnTo>
                    <a:pt x="1135164" y="292349"/>
                  </a:lnTo>
                  <a:lnTo>
                    <a:pt x="1173751" y="335342"/>
                  </a:lnTo>
                  <a:lnTo>
                    <a:pt x="1207951" y="377912"/>
                  </a:lnTo>
                  <a:lnTo>
                    <a:pt x="1244489" y="424348"/>
                  </a:lnTo>
                  <a:lnTo>
                    <a:pt x="1288877" y="466818"/>
                  </a:lnTo>
                  <a:lnTo>
                    <a:pt x="1331267" y="502951"/>
                  </a:lnTo>
                  <a:lnTo>
                    <a:pt x="1378621" y="531636"/>
                  </a:lnTo>
                  <a:lnTo>
                    <a:pt x="1425598" y="548951"/>
                  </a:lnTo>
                  <a:lnTo>
                    <a:pt x="1469395" y="559654"/>
                  </a:lnTo>
                  <a:lnTo>
                    <a:pt x="1504106" y="561905"/>
                  </a:lnTo>
                  <a:lnTo>
                    <a:pt x="1495425" y="5619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79">
              <a:extLst>
                <a:ext uri="{FF2B5EF4-FFF2-40B4-BE49-F238E27FC236}">
                  <a16:creationId xmlns:a16="http://schemas.microsoft.com/office/drawing/2014/main" id="{F447BBC5-F9DA-6639-CE58-90C8C461C890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895350" y="514777"/>
              <a:ext cx="37860" cy="380574"/>
            </a:xfrm>
            <a:custGeom>
              <a:avLst/>
              <a:gdLst/>
              <a:ahLst/>
              <a:cxnLst/>
              <a:rect l="0" t="0" r="0" b="0"/>
              <a:pathLst>
                <a:path w="37860" h="380574">
                  <a:moveTo>
                    <a:pt x="0" y="18623"/>
                  </a:moveTo>
                  <a:lnTo>
                    <a:pt x="0" y="18623"/>
                  </a:lnTo>
                  <a:lnTo>
                    <a:pt x="0" y="13567"/>
                  </a:lnTo>
                  <a:lnTo>
                    <a:pt x="1058" y="12077"/>
                  </a:lnTo>
                  <a:lnTo>
                    <a:pt x="2822" y="11084"/>
                  </a:lnTo>
                  <a:lnTo>
                    <a:pt x="5057" y="10422"/>
                  </a:lnTo>
                  <a:lnTo>
                    <a:pt x="6546" y="8922"/>
                  </a:lnTo>
                  <a:lnTo>
                    <a:pt x="9409" y="0"/>
                  </a:lnTo>
                  <a:lnTo>
                    <a:pt x="9518" y="39716"/>
                  </a:lnTo>
                  <a:lnTo>
                    <a:pt x="9523" y="82493"/>
                  </a:lnTo>
                  <a:lnTo>
                    <a:pt x="9524" y="116860"/>
                  </a:lnTo>
                  <a:lnTo>
                    <a:pt x="14581" y="156738"/>
                  </a:lnTo>
                  <a:lnTo>
                    <a:pt x="25772" y="197599"/>
                  </a:lnTo>
                  <a:lnTo>
                    <a:pt x="33977" y="223465"/>
                  </a:lnTo>
                  <a:lnTo>
                    <a:pt x="36878" y="262173"/>
                  </a:lnTo>
                  <a:lnTo>
                    <a:pt x="37859" y="308071"/>
                  </a:lnTo>
                  <a:lnTo>
                    <a:pt x="35206" y="334044"/>
                  </a:lnTo>
                  <a:lnTo>
                    <a:pt x="28652" y="370906"/>
                  </a:lnTo>
                  <a:lnTo>
                    <a:pt x="28575" y="3805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80">
              <a:extLst>
                <a:ext uri="{FF2B5EF4-FFF2-40B4-BE49-F238E27FC236}">
                  <a16:creationId xmlns:a16="http://schemas.microsoft.com/office/drawing/2014/main" id="{C6D4CDC8-E7E1-2E2D-CDCA-7CC5F7C0186C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1733550" y="609726"/>
              <a:ext cx="28576" cy="291920"/>
            </a:xfrm>
            <a:custGeom>
              <a:avLst/>
              <a:gdLst/>
              <a:ahLst/>
              <a:cxnLst/>
              <a:rect l="0" t="0" r="0" b="0"/>
              <a:pathLst>
                <a:path w="28576" h="291920">
                  <a:moveTo>
                    <a:pt x="0" y="18924"/>
                  </a:moveTo>
                  <a:lnTo>
                    <a:pt x="0" y="18924"/>
                  </a:lnTo>
                  <a:lnTo>
                    <a:pt x="0" y="13867"/>
                  </a:lnTo>
                  <a:lnTo>
                    <a:pt x="1058" y="12378"/>
                  </a:lnTo>
                  <a:lnTo>
                    <a:pt x="2822" y="11385"/>
                  </a:lnTo>
                  <a:lnTo>
                    <a:pt x="5057" y="10723"/>
                  </a:lnTo>
                  <a:lnTo>
                    <a:pt x="5488" y="9223"/>
                  </a:lnTo>
                  <a:lnTo>
                    <a:pt x="3145" y="4735"/>
                  </a:lnTo>
                  <a:lnTo>
                    <a:pt x="3155" y="3115"/>
                  </a:lnTo>
                  <a:lnTo>
                    <a:pt x="4220" y="2034"/>
                  </a:lnTo>
                  <a:lnTo>
                    <a:pt x="9214" y="0"/>
                  </a:lnTo>
                  <a:lnTo>
                    <a:pt x="17023" y="28152"/>
                  </a:lnTo>
                  <a:lnTo>
                    <a:pt x="18650" y="68960"/>
                  </a:lnTo>
                  <a:lnTo>
                    <a:pt x="18931" y="107598"/>
                  </a:lnTo>
                  <a:lnTo>
                    <a:pt x="19015" y="150913"/>
                  </a:lnTo>
                  <a:lnTo>
                    <a:pt x="19040" y="197262"/>
                  </a:lnTo>
                  <a:lnTo>
                    <a:pt x="27250" y="244048"/>
                  </a:lnTo>
                  <a:lnTo>
                    <a:pt x="28560" y="290264"/>
                  </a:lnTo>
                  <a:lnTo>
                    <a:pt x="28568" y="291919"/>
                  </a:lnTo>
                  <a:lnTo>
                    <a:pt x="28575" y="2856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381">
              <a:extLst>
                <a:ext uri="{FF2B5EF4-FFF2-40B4-BE49-F238E27FC236}">
                  <a16:creationId xmlns:a16="http://schemas.microsoft.com/office/drawing/2014/main" id="{4B90A455-0F27-DC37-5C99-2F8B5995C475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1101173" y="544259"/>
              <a:ext cx="83635" cy="130512"/>
            </a:xfrm>
            <a:custGeom>
              <a:avLst/>
              <a:gdLst/>
              <a:ahLst/>
              <a:cxnLst/>
              <a:rect l="0" t="0" r="0" b="0"/>
              <a:pathLst>
                <a:path w="83635" h="130512">
                  <a:moveTo>
                    <a:pt x="51352" y="17716"/>
                  </a:moveTo>
                  <a:lnTo>
                    <a:pt x="51352" y="17716"/>
                  </a:lnTo>
                  <a:lnTo>
                    <a:pt x="51352" y="8583"/>
                  </a:lnTo>
                  <a:lnTo>
                    <a:pt x="46295" y="8307"/>
                  </a:lnTo>
                  <a:lnTo>
                    <a:pt x="44806" y="7210"/>
                  </a:lnTo>
                  <a:lnTo>
                    <a:pt x="42220" y="0"/>
                  </a:lnTo>
                  <a:lnTo>
                    <a:pt x="39179" y="2081"/>
                  </a:lnTo>
                  <a:lnTo>
                    <a:pt x="11246" y="21091"/>
                  </a:lnTo>
                  <a:lnTo>
                    <a:pt x="898" y="45645"/>
                  </a:lnTo>
                  <a:lnTo>
                    <a:pt x="0" y="62232"/>
                  </a:lnTo>
                  <a:lnTo>
                    <a:pt x="2991" y="90127"/>
                  </a:lnTo>
                  <a:lnTo>
                    <a:pt x="5353" y="95623"/>
                  </a:lnTo>
                  <a:lnTo>
                    <a:pt x="18708" y="112049"/>
                  </a:lnTo>
                  <a:lnTo>
                    <a:pt x="20064" y="115530"/>
                  </a:lnTo>
                  <a:lnTo>
                    <a:pt x="22027" y="117850"/>
                  </a:lnTo>
                  <a:lnTo>
                    <a:pt x="38865" y="128630"/>
                  </a:lnTo>
                  <a:lnTo>
                    <a:pt x="45097" y="130511"/>
                  </a:lnTo>
                  <a:lnTo>
                    <a:pt x="54216" y="128525"/>
                  </a:lnTo>
                  <a:lnTo>
                    <a:pt x="59612" y="126513"/>
                  </a:lnTo>
                  <a:lnTo>
                    <a:pt x="68429" y="118634"/>
                  </a:lnTo>
                  <a:lnTo>
                    <a:pt x="82712" y="96329"/>
                  </a:lnTo>
                  <a:lnTo>
                    <a:pt x="83634" y="81230"/>
                  </a:lnTo>
                  <a:lnTo>
                    <a:pt x="75603" y="45667"/>
                  </a:lnTo>
                  <a:lnTo>
                    <a:pt x="66886" y="27644"/>
                  </a:lnTo>
                  <a:lnTo>
                    <a:pt x="60726" y="22128"/>
                  </a:lnTo>
                  <a:lnTo>
                    <a:pt x="54460" y="19677"/>
                  </a:lnTo>
                  <a:lnTo>
                    <a:pt x="48147" y="18588"/>
                  </a:lnTo>
                  <a:lnTo>
                    <a:pt x="41814" y="20926"/>
                  </a:lnTo>
                  <a:lnTo>
                    <a:pt x="38643" y="23031"/>
                  </a:lnTo>
                  <a:lnTo>
                    <a:pt x="36529" y="25492"/>
                  </a:lnTo>
                  <a:lnTo>
                    <a:pt x="22777" y="462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382">
              <a:extLst>
                <a:ext uri="{FF2B5EF4-FFF2-40B4-BE49-F238E27FC236}">
                  <a16:creationId xmlns:a16="http://schemas.microsoft.com/office/drawing/2014/main" id="{716DF341-A169-5A13-E00B-1D82AE3F2F77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266825" y="6762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9525" y="19050"/>
                  </a:moveTo>
                  <a:lnTo>
                    <a:pt x="9525" y="19050"/>
                  </a:lnTo>
                  <a:lnTo>
                    <a:pt x="4468" y="13993"/>
                  </a:lnTo>
                  <a:lnTo>
                    <a:pt x="1986" y="868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83">
              <a:extLst>
                <a:ext uri="{FF2B5EF4-FFF2-40B4-BE49-F238E27FC236}">
                  <a16:creationId xmlns:a16="http://schemas.microsoft.com/office/drawing/2014/main" id="{4A89BA69-3352-301E-52D9-9F28988147F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347488" y="525327"/>
              <a:ext cx="80861" cy="160474"/>
            </a:xfrm>
            <a:custGeom>
              <a:avLst/>
              <a:gdLst/>
              <a:ahLst/>
              <a:cxnLst/>
              <a:rect l="0" t="0" r="0" b="0"/>
              <a:pathLst>
                <a:path w="80861" h="160474">
                  <a:moveTo>
                    <a:pt x="62212" y="84273"/>
                  </a:moveTo>
                  <a:lnTo>
                    <a:pt x="62212" y="84273"/>
                  </a:lnTo>
                  <a:lnTo>
                    <a:pt x="69751" y="66373"/>
                  </a:lnTo>
                  <a:lnTo>
                    <a:pt x="72534" y="49499"/>
                  </a:lnTo>
                  <a:lnTo>
                    <a:pt x="79224" y="36678"/>
                  </a:lnTo>
                  <a:lnTo>
                    <a:pt x="80860" y="29010"/>
                  </a:lnTo>
                  <a:lnTo>
                    <a:pt x="73026" y="19088"/>
                  </a:lnTo>
                  <a:lnTo>
                    <a:pt x="57582" y="3448"/>
                  </a:lnTo>
                  <a:lnTo>
                    <a:pt x="52040" y="726"/>
                  </a:lnTo>
                  <a:lnTo>
                    <a:pt x="49081" y="0"/>
                  </a:lnTo>
                  <a:lnTo>
                    <a:pt x="46049" y="574"/>
                  </a:lnTo>
                  <a:lnTo>
                    <a:pt x="35481" y="6876"/>
                  </a:lnTo>
                  <a:lnTo>
                    <a:pt x="7219" y="34508"/>
                  </a:lnTo>
                  <a:lnTo>
                    <a:pt x="645" y="46127"/>
                  </a:lnTo>
                  <a:lnTo>
                    <a:pt x="0" y="50376"/>
                  </a:lnTo>
                  <a:lnTo>
                    <a:pt x="629" y="54266"/>
                  </a:lnTo>
                  <a:lnTo>
                    <a:pt x="3749" y="64799"/>
                  </a:lnTo>
                  <a:lnTo>
                    <a:pt x="4803" y="72783"/>
                  </a:lnTo>
                  <a:lnTo>
                    <a:pt x="5948" y="73438"/>
                  </a:lnTo>
                  <a:lnTo>
                    <a:pt x="24350" y="74671"/>
                  </a:lnTo>
                  <a:lnTo>
                    <a:pt x="31803" y="74733"/>
                  </a:lnTo>
                  <a:lnTo>
                    <a:pt x="38150" y="69687"/>
                  </a:lnTo>
                  <a:lnTo>
                    <a:pt x="40935" y="64385"/>
                  </a:lnTo>
                  <a:lnTo>
                    <a:pt x="41677" y="61489"/>
                  </a:lnTo>
                  <a:lnTo>
                    <a:pt x="51717" y="46336"/>
                  </a:lnTo>
                  <a:lnTo>
                    <a:pt x="52256" y="41659"/>
                  </a:lnTo>
                  <a:lnTo>
                    <a:pt x="53458" y="39989"/>
                  </a:lnTo>
                  <a:lnTo>
                    <a:pt x="55318" y="38875"/>
                  </a:lnTo>
                  <a:lnTo>
                    <a:pt x="62092" y="36687"/>
                  </a:lnTo>
                  <a:lnTo>
                    <a:pt x="62212" y="68529"/>
                  </a:lnTo>
                  <a:lnTo>
                    <a:pt x="53080" y="115242"/>
                  </a:lnTo>
                  <a:lnTo>
                    <a:pt x="52722" y="140061"/>
                  </a:lnTo>
                  <a:lnTo>
                    <a:pt x="51652" y="143690"/>
                  </a:lnTo>
                  <a:lnTo>
                    <a:pt x="49880" y="146109"/>
                  </a:lnTo>
                  <a:lnTo>
                    <a:pt x="47641" y="147722"/>
                  </a:lnTo>
                  <a:lnTo>
                    <a:pt x="46148" y="149856"/>
                  </a:lnTo>
                  <a:lnTo>
                    <a:pt x="43162" y="160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84">
              <a:extLst>
                <a:ext uri="{FF2B5EF4-FFF2-40B4-BE49-F238E27FC236}">
                  <a16:creationId xmlns:a16="http://schemas.microsoft.com/office/drawing/2014/main" id="{44B88E35-467D-FF68-42F2-504DE4FB4ACB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488814" y="505726"/>
              <a:ext cx="100750" cy="164854"/>
            </a:xfrm>
            <a:custGeom>
              <a:avLst/>
              <a:gdLst/>
              <a:ahLst/>
              <a:cxnLst/>
              <a:rect l="0" t="0" r="0" b="0"/>
              <a:pathLst>
                <a:path w="100750" h="164854">
                  <a:moveTo>
                    <a:pt x="35186" y="27674"/>
                  </a:moveTo>
                  <a:lnTo>
                    <a:pt x="35186" y="27674"/>
                  </a:lnTo>
                  <a:lnTo>
                    <a:pt x="40243" y="22618"/>
                  </a:lnTo>
                  <a:lnTo>
                    <a:pt x="42725" y="14491"/>
                  </a:lnTo>
                  <a:lnTo>
                    <a:pt x="44318" y="2139"/>
                  </a:lnTo>
                  <a:lnTo>
                    <a:pt x="43391" y="1126"/>
                  </a:lnTo>
                  <a:lnTo>
                    <a:pt x="39538" y="0"/>
                  </a:lnTo>
                  <a:lnTo>
                    <a:pt x="26362" y="4422"/>
                  </a:lnTo>
                  <a:lnTo>
                    <a:pt x="22954" y="7940"/>
                  </a:lnTo>
                  <a:lnTo>
                    <a:pt x="16039" y="21944"/>
                  </a:lnTo>
                  <a:lnTo>
                    <a:pt x="3643" y="34325"/>
                  </a:lnTo>
                  <a:lnTo>
                    <a:pt x="0" y="45094"/>
                  </a:lnTo>
                  <a:lnTo>
                    <a:pt x="87" y="49871"/>
                  </a:lnTo>
                  <a:lnTo>
                    <a:pt x="6295" y="70148"/>
                  </a:lnTo>
                  <a:lnTo>
                    <a:pt x="8517" y="71865"/>
                  </a:lnTo>
                  <a:lnTo>
                    <a:pt x="21757" y="74282"/>
                  </a:lnTo>
                  <a:lnTo>
                    <a:pt x="39086" y="76056"/>
                  </a:lnTo>
                  <a:lnTo>
                    <a:pt x="82854" y="94579"/>
                  </a:lnTo>
                  <a:lnTo>
                    <a:pt x="93413" y="100801"/>
                  </a:lnTo>
                  <a:lnTo>
                    <a:pt x="98107" y="107094"/>
                  </a:lnTo>
                  <a:lnTo>
                    <a:pt x="100749" y="116587"/>
                  </a:lnTo>
                  <a:lnTo>
                    <a:pt x="95722" y="125752"/>
                  </a:lnTo>
                  <a:lnTo>
                    <a:pt x="86433" y="135823"/>
                  </a:lnTo>
                  <a:lnTo>
                    <a:pt x="44551" y="160850"/>
                  </a:lnTo>
                  <a:lnTo>
                    <a:pt x="38254" y="164083"/>
                  </a:lnTo>
                  <a:lnTo>
                    <a:pt x="25613" y="164853"/>
                  </a:lnTo>
                  <a:lnTo>
                    <a:pt x="19280" y="163577"/>
                  </a:lnTo>
                  <a:lnTo>
                    <a:pt x="15057" y="161667"/>
                  </a:lnTo>
                  <a:lnTo>
                    <a:pt x="6611" y="1514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85">
              <a:extLst>
                <a:ext uri="{FF2B5EF4-FFF2-40B4-BE49-F238E27FC236}">
                  <a16:creationId xmlns:a16="http://schemas.microsoft.com/office/drawing/2014/main" id="{D8CCACFD-DFC7-B43E-F9DB-1324317C0150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533525" y="447675"/>
              <a:ext cx="95251" cy="85726"/>
            </a:xfrm>
            <a:custGeom>
              <a:avLst/>
              <a:gdLst/>
              <a:ahLst/>
              <a:cxnLst/>
              <a:rect l="0" t="0" r="0" b="0"/>
              <a:pathLst>
                <a:path w="95251" h="85726">
                  <a:moveTo>
                    <a:pt x="0" y="85725"/>
                  </a:moveTo>
                  <a:lnTo>
                    <a:pt x="0" y="85725"/>
                  </a:lnTo>
                  <a:lnTo>
                    <a:pt x="5057" y="80669"/>
                  </a:lnTo>
                  <a:lnTo>
                    <a:pt x="7539" y="75364"/>
                  </a:lnTo>
                  <a:lnTo>
                    <a:pt x="8201" y="72468"/>
                  </a:lnTo>
                  <a:lnTo>
                    <a:pt x="9701" y="70537"/>
                  </a:lnTo>
                  <a:lnTo>
                    <a:pt x="14189" y="68391"/>
                  </a:lnTo>
                  <a:lnTo>
                    <a:pt x="15809" y="66761"/>
                  </a:lnTo>
                  <a:lnTo>
                    <a:pt x="17610" y="62127"/>
                  </a:lnTo>
                  <a:lnTo>
                    <a:pt x="19148" y="60468"/>
                  </a:lnTo>
                  <a:lnTo>
                    <a:pt x="23680" y="58625"/>
                  </a:lnTo>
                  <a:lnTo>
                    <a:pt x="29222" y="52161"/>
                  </a:lnTo>
                  <a:lnTo>
                    <a:pt x="37329" y="42233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99">
            <a:extLst>
              <a:ext uri="{FF2B5EF4-FFF2-40B4-BE49-F238E27FC236}">
                <a16:creationId xmlns:a16="http://schemas.microsoft.com/office/drawing/2014/main" id="{B00247F6-66EB-237E-F2CA-9A9E78893DC9}"/>
              </a:ext>
            </a:extLst>
          </p:cNvPr>
          <p:cNvGrpSpPr/>
          <p:nvPr/>
        </p:nvGrpSpPr>
        <p:grpSpPr>
          <a:xfrm>
            <a:off x="6262076" y="290825"/>
            <a:ext cx="1357822" cy="328263"/>
            <a:chOff x="6262076" y="290825"/>
            <a:chExt cx="1357822" cy="328263"/>
          </a:xfrm>
        </p:grpSpPr>
        <p:sp>
          <p:nvSpPr>
            <p:cNvPr id="15" name="SMARTInkShape-386">
              <a:extLst>
                <a:ext uri="{FF2B5EF4-FFF2-40B4-BE49-F238E27FC236}">
                  <a16:creationId xmlns:a16="http://schemas.microsoft.com/office/drawing/2014/main" id="{DD651A7B-77DF-4F30-9598-C206830A3C1E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262076" y="314325"/>
              <a:ext cx="205400" cy="304763"/>
            </a:xfrm>
            <a:custGeom>
              <a:avLst/>
              <a:gdLst/>
              <a:ahLst/>
              <a:cxnLst/>
              <a:rect l="0" t="0" r="0" b="0"/>
              <a:pathLst>
                <a:path w="205400" h="304763">
                  <a:moveTo>
                    <a:pt x="72049" y="0"/>
                  </a:moveTo>
                  <a:lnTo>
                    <a:pt x="72049" y="0"/>
                  </a:lnTo>
                  <a:lnTo>
                    <a:pt x="93508" y="0"/>
                  </a:lnTo>
                  <a:lnTo>
                    <a:pt x="100283" y="2822"/>
                  </a:lnTo>
                  <a:lnTo>
                    <a:pt x="115692" y="10361"/>
                  </a:lnTo>
                  <a:lnTo>
                    <a:pt x="140367" y="16476"/>
                  </a:lnTo>
                  <a:lnTo>
                    <a:pt x="149345" y="17334"/>
                  </a:lnTo>
                  <a:lnTo>
                    <a:pt x="156388" y="20022"/>
                  </a:lnTo>
                  <a:lnTo>
                    <a:pt x="167035" y="28654"/>
                  </a:lnTo>
                  <a:lnTo>
                    <a:pt x="178981" y="45414"/>
                  </a:lnTo>
                  <a:lnTo>
                    <a:pt x="180378" y="50385"/>
                  </a:lnTo>
                  <a:lnTo>
                    <a:pt x="180252" y="54756"/>
                  </a:lnTo>
                  <a:lnTo>
                    <a:pt x="171968" y="92492"/>
                  </a:lnTo>
                  <a:lnTo>
                    <a:pt x="140587" y="137587"/>
                  </a:lnTo>
                  <a:lnTo>
                    <a:pt x="134966" y="145111"/>
                  </a:lnTo>
                  <a:lnTo>
                    <a:pt x="112058" y="164624"/>
                  </a:lnTo>
                  <a:lnTo>
                    <a:pt x="91181" y="190131"/>
                  </a:lnTo>
                  <a:lnTo>
                    <a:pt x="47702" y="225671"/>
                  </a:lnTo>
                  <a:lnTo>
                    <a:pt x="9736" y="272683"/>
                  </a:lnTo>
                  <a:lnTo>
                    <a:pt x="4699" y="285522"/>
                  </a:lnTo>
                  <a:lnTo>
                    <a:pt x="487" y="290235"/>
                  </a:lnTo>
                  <a:lnTo>
                    <a:pt x="0" y="291915"/>
                  </a:lnTo>
                  <a:lnTo>
                    <a:pt x="733" y="293035"/>
                  </a:lnTo>
                  <a:lnTo>
                    <a:pt x="2281" y="293782"/>
                  </a:lnTo>
                  <a:lnTo>
                    <a:pt x="3311" y="295338"/>
                  </a:lnTo>
                  <a:lnTo>
                    <a:pt x="4458" y="299889"/>
                  </a:lnTo>
                  <a:lnTo>
                    <a:pt x="5822" y="301526"/>
                  </a:lnTo>
                  <a:lnTo>
                    <a:pt x="10159" y="303345"/>
                  </a:lnTo>
                  <a:lnTo>
                    <a:pt x="52334" y="304762"/>
                  </a:lnTo>
                  <a:lnTo>
                    <a:pt x="91490" y="299732"/>
                  </a:lnTo>
                  <a:lnTo>
                    <a:pt x="136606" y="296596"/>
                  </a:lnTo>
                  <a:lnTo>
                    <a:pt x="183979" y="295449"/>
                  </a:lnTo>
                  <a:lnTo>
                    <a:pt x="195879" y="294294"/>
                  </a:lnTo>
                  <a:lnTo>
                    <a:pt x="205399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87">
              <a:extLst>
                <a:ext uri="{FF2B5EF4-FFF2-40B4-BE49-F238E27FC236}">
                  <a16:creationId xmlns:a16="http://schemas.microsoft.com/office/drawing/2014/main" id="{4594E4EF-435A-56B9-A1BD-BBEAE8AB9C16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6267450" y="457200"/>
              <a:ext cx="228601" cy="38101"/>
            </a:xfrm>
            <a:custGeom>
              <a:avLst/>
              <a:gdLst/>
              <a:ahLst/>
              <a:cxnLst/>
              <a:rect l="0" t="0" r="0" b="0"/>
              <a:pathLst>
                <a:path w="2286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4"/>
                  </a:lnTo>
                  <a:lnTo>
                    <a:pt x="6545" y="32612"/>
                  </a:lnTo>
                  <a:lnTo>
                    <a:pt x="7539" y="33383"/>
                  </a:lnTo>
                  <a:lnTo>
                    <a:pt x="8201" y="34955"/>
                  </a:lnTo>
                  <a:lnTo>
                    <a:pt x="55513" y="22608"/>
                  </a:lnTo>
                  <a:lnTo>
                    <a:pt x="90884" y="20104"/>
                  </a:lnTo>
                  <a:lnTo>
                    <a:pt x="132057" y="16540"/>
                  </a:lnTo>
                  <a:lnTo>
                    <a:pt x="178838" y="10911"/>
                  </a:lnTo>
                  <a:lnTo>
                    <a:pt x="228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388">
              <a:extLst>
                <a:ext uri="{FF2B5EF4-FFF2-40B4-BE49-F238E27FC236}">
                  <a16:creationId xmlns:a16="http://schemas.microsoft.com/office/drawing/2014/main" id="{AC27BB8E-986F-E423-1AE0-D8DDB1D96F0F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6619875" y="442208"/>
              <a:ext cx="133351" cy="13669"/>
            </a:xfrm>
            <a:custGeom>
              <a:avLst/>
              <a:gdLst/>
              <a:ahLst/>
              <a:cxnLst/>
              <a:rect l="0" t="0" r="0" b="0"/>
              <a:pathLst>
                <a:path w="133351" h="13669">
                  <a:moveTo>
                    <a:pt x="0" y="5467"/>
                  </a:moveTo>
                  <a:lnTo>
                    <a:pt x="0" y="5467"/>
                  </a:lnTo>
                  <a:lnTo>
                    <a:pt x="5056" y="10523"/>
                  </a:lnTo>
                  <a:lnTo>
                    <a:pt x="10361" y="13006"/>
                  </a:lnTo>
                  <a:lnTo>
                    <a:pt x="13257" y="13668"/>
                  </a:lnTo>
                  <a:lnTo>
                    <a:pt x="58817" y="6004"/>
                  </a:lnTo>
                  <a:lnTo>
                    <a:pt x="98219" y="2692"/>
                  </a:lnTo>
                  <a:lnTo>
                    <a:pt x="113502" y="0"/>
                  </a:lnTo>
                  <a:lnTo>
                    <a:pt x="133350" y="54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389">
              <a:extLst>
                <a:ext uri="{FF2B5EF4-FFF2-40B4-BE49-F238E27FC236}">
                  <a16:creationId xmlns:a16="http://schemas.microsoft.com/office/drawing/2014/main" id="{A0040847-E877-359E-9BEC-1A1E02F1A3F1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6638925" y="485775"/>
              <a:ext cx="142876" cy="19051"/>
            </a:xfrm>
            <a:custGeom>
              <a:avLst/>
              <a:gdLst/>
              <a:ahLst/>
              <a:cxnLst/>
              <a:rect l="0" t="0" r="0" b="0"/>
              <a:pathLst>
                <a:path w="142876" h="19051">
                  <a:moveTo>
                    <a:pt x="0" y="19050"/>
                  </a:moveTo>
                  <a:lnTo>
                    <a:pt x="0" y="19050"/>
                  </a:lnTo>
                  <a:lnTo>
                    <a:pt x="47559" y="19050"/>
                  </a:lnTo>
                  <a:lnTo>
                    <a:pt x="90769" y="13994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90">
              <a:extLst>
                <a:ext uri="{FF2B5EF4-FFF2-40B4-BE49-F238E27FC236}">
                  <a16:creationId xmlns:a16="http://schemas.microsoft.com/office/drawing/2014/main" id="{9762A721-D8D4-0FE8-3737-0F62E3F80DE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6981825" y="333884"/>
              <a:ext cx="35453" cy="228092"/>
            </a:xfrm>
            <a:custGeom>
              <a:avLst/>
              <a:gdLst/>
              <a:ahLst/>
              <a:cxnLst/>
              <a:rect l="0" t="0" r="0" b="0"/>
              <a:pathLst>
                <a:path w="35453" h="228092">
                  <a:moveTo>
                    <a:pt x="19050" y="18541"/>
                  </a:moveTo>
                  <a:lnTo>
                    <a:pt x="19050" y="18541"/>
                  </a:lnTo>
                  <a:lnTo>
                    <a:pt x="29163" y="13485"/>
                  </a:lnTo>
                  <a:lnTo>
                    <a:pt x="32142" y="10937"/>
                  </a:lnTo>
                  <a:lnTo>
                    <a:pt x="35452" y="5284"/>
                  </a:lnTo>
                  <a:lnTo>
                    <a:pt x="35276" y="3353"/>
                  </a:lnTo>
                  <a:lnTo>
                    <a:pt x="34101" y="2065"/>
                  </a:lnTo>
                  <a:lnTo>
                    <a:pt x="32258" y="1207"/>
                  </a:lnTo>
                  <a:lnTo>
                    <a:pt x="32089" y="635"/>
                  </a:lnTo>
                  <a:lnTo>
                    <a:pt x="33034" y="254"/>
                  </a:lnTo>
                  <a:lnTo>
                    <a:pt x="34723" y="0"/>
                  </a:lnTo>
                  <a:lnTo>
                    <a:pt x="32043" y="19868"/>
                  </a:lnTo>
                  <a:lnTo>
                    <a:pt x="22714" y="63449"/>
                  </a:lnTo>
                  <a:lnTo>
                    <a:pt x="19774" y="106552"/>
                  </a:lnTo>
                  <a:lnTo>
                    <a:pt x="16442" y="137399"/>
                  </a:lnTo>
                  <a:lnTo>
                    <a:pt x="4873" y="178324"/>
                  </a:lnTo>
                  <a:lnTo>
                    <a:pt x="4988" y="193272"/>
                  </a:lnTo>
                  <a:lnTo>
                    <a:pt x="6450" y="208383"/>
                  </a:lnTo>
                  <a:lnTo>
                    <a:pt x="0" y="2280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91">
              <a:extLst>
                <a:ext uri="{FF2B5EF4-FFF2-40B4-BE49-F238E27FC236}">
                  <a16:creationId xmlns:a16="http://schemas.microsoft.com/office/drawing/2014/main" id="{9C9BA303-18A4-CEC8-D387-415901755E82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7058025" y="523875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056" y="19050"/>
                  </a:lnTo>
                  <a:lnTo>
                    <a:pt x="6545" y="17992"/>
                  </a:lnTo>
                  <a:lnTo>
                    <a:pt x="7538" y="16228"/>
                  </a:lnTo>
                  <a:lnTo>
                    <a:pt x="8200" y="13994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392">
              <a:extLst>
                <a:ext uri="{FF2B5EF4-FFF2-40B4-BE49-F238E27FC236}">
                  <a16:creationId xmlns:a16="http://schemas.microsoft.com/office/drawing/2014/main" id="{B28BB753-F882-CCB4-6405-7F6E05586EA1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258050" y="304920"/>
              <a:ext cx="123532" cy="218956"/>
            </a:xfrm>
            <a:custGeom>
              <a:avLst/>
              <a:gdLst/>
              <a:ahLst/>
              <a:cxnLst/>
              <a:rect l="0" t="0" r="0" b="0"/>
              <a:pathLst>
                <a:path w="123532" h="218956">
                  <a:moveTo>
                    <a:pt x="76200" y="95130"/>
                  </a:moveTo>
                  <a:lnTo>
                    <a:pt x="76200" y="95130"/>
                  </a:lnTo>
                  <a:lnTo>
                    <a:pt x="76200" y="90074"/>
                  </a:lnTo>
                  <a:lnTo>
                    <a:pt x="79022" y="84769"/>
                  </a:lnTo>
                  <a:lnTo>
                    <a:pt x="81256" y="81873"/>
                  </a:lnTo>
                  <a:lnTo>
                    <a:pt x="83740" y="73010"/>
                  </a:lnTo>
                  <a:lnTo>
                    <a:pt x="85901" y="63074"/>
                  </a:lnTo>
                  <a:lnTo>
                    <a:pt x="90390" y="55130"/>
                  </a:lnTo>
                  <a:lnTo>
                    <a:pt x="90952" y="51530"/>
                  </a:lnTo>
                  <a:lnTo>
                    <a:pt x="90267" y="48072"/>
                  </a:lnTo>
                  <a:lnTo>
                    <a:pt x="86623" y="39973"/>
                  </a:lnTo>
                  <a:lnTo>
                    <a:pt x="85732" y="14397"/>
                  </a:lnTo>
                  <a:lnTo>
                    <a:pt x="84671" y="12733"/>
                  </a:lnTo>
                  <a:lnTo>
                    <a:pt x="82906" y="11624"/>
                  </a:lnTo>
                  <a:lnTo>
                    <a:pt x="77525" y="9843"/>
                  </a:lnTo>
                  <a:lnTo>
                    <a:pt x="68858" y="2946"/>
                  </a:lnTo>
                  <a:lnTo>
                    <a:pt x="63059" y="1242"/>
                  </a:lnTo>
                  <a:lnTo>
                    <a:pt x="36210" y="0"/>
                  </a:lnTo>
                  <a:lnTo>
                    <a:pt x="29146" y="2755"/>
                  </a:lnTo>
                  <a:lnTo>
                    <a:pt x="22478" y="6450"/>
                  </a:lnTo>
                  <a:lnTo>
                    <a:pt x="11440" y="9016"/>
                  </a:lnTo>
                  <a:lnTo>
                    <a:pt x="5036" y="14346"/>
                  </a:lnTo>
                  <a:lnTo>
                    <a:pt x="2238" y="19715"/>
                  </a:lnTo>
                  <a:lnTo>
                    <a:pt x="196" y="30510"/>
                  </a:lnTo>
                  <a:lnTo>
                    <a:pt x="0" y="55578"/>
                  </a:lnTo>
                  <a:lnTo>
                    <a:pt x="8201" y="65104"/>
                  </a:lnTo>
                  <a:lnTo>
                    <a:pt x="9410" y="74629"/>
                  </a:lnTo>
                  <a:lnTo>
                    <a:pt x="10506" y="75112"/>
                  </a:lnTo>
                  <a:lnTo>
                    <a:pt x="17715" y="75953"/>
                  </a:lnTo>
                  <a:lnTo>
                    <a:pt x="18457" y="78846"/>
                  </a:lnTo>
                  <a:lnTo>
                    <a:pt x="18655" y="81099"/>
                  </a:lnTo>
                  <a:lnTo>
                    <a:pt x="19845" y="82601"/>
                  </a:lnTo>
                  <a:lnTo>
                    <a:pt x="28173" y="85488"/>
                  </a:lnTo>
                  <a:lnTo>
                    <a:pt x="33513" y="90627"/>
                  </a:lnTo>
                  <a:lnTo>
                    <a:pt x="41706" y="93128"/>
                  </a:lnTo>
                  <a:lnTo>
                    <a:pt x="46854" y="93796"/>
                  </a:lnTo>
                  <a:lnTo>
                    <a:pt x="50285" y="93182"/>
                  </a:lnTo>
                  <a:lnTo>
                    <a:pt x="52574" y="91715"/>
                  </a:lnTo>
                  <a:lnTo>
                    <a:pt x="54099" y="89678"/>
                  </a:lnTo>
                  <a:lnTo>
                    <a:pt x="88405" y="61992"/>
                  </a:lnTo>
                  <a:lnTo>
                    <a:pt x="118802" y="21671"/>
                  </a:lnTo>
                  <a:lnTo>
                    <a:pt x="123531" y="10123"/>
                  </a:lnTo>
                  <a:lnTo>
                    <a:pt x="122708" y="25814"/>
                  </a:lnTo>
                  <a:lnTo>
                    <a:pt x="113062" y="71197"/>
                  </a:lnTo>
                  <a:lnTo>
                    <a:pt x="96573" y="112902"/>
                  </a:lnTo>
                  <a:lnTo>
                    <a:pt x="82811" y="157084"/>
                  </a:lnTo>
                  <a:lnTo>
                    <a:pt x="76372" y="202627"/>
                  </a:lnTo>
                  <a:lnTo>
                    <a:pt x="76251" y="212471"/>
                  </a:lnTo>
                  <a:lnTo>
                    <a:pt x="77292" y="214632"/>
                  </a:lnTo>
                  <a:lnTo>
                    <a:pt x="79046" y="216073"/>
                  </a:lnTo>
                  <a:lnTo>
                    <a:pt x="83814" y="217674"/>
                  </a:lnTo>
                  <a:lnTo>
                    <a:pt x="95250" y="218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393">
              <a:extLst>
                <a:ext uri="{FF2B5EF4-FFF2-40B4-BE49-F238E27FC236}">
                  <a16:creationId xmlns:a16="http://schemas.microsoft.com/office/drawing/2014/main" id="{FAF58660-6ED5-A41F-4A0A-FCA5DE16FD3B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467600" y="290825"/>
              <a:ext cx="152298" cy="278184"/>
            </a:xfrm>
            <a:custGeom>
              <a:avLst/>
              <a:gdLst/>
              <a:ahLst/>
              <a:cxnLst/>
              <a:rect l="0" t="0" r="0" b="0"/>
              <a:pathLst>
                <a:path w="152298" h="278184">
                  <a:moveTo>
                    <a:pt x="123825" y="33025"/>
                  </a:moveTo>
                  <a:lnTo>
                    <a:pt x="123825" y="33025"/>
                  </a:lnTo>
                  <a:lnTo>
                    <a:pt x="148427" y="16623"/>
                  </a:lnTo>
                  <a:lnTo>
                    <a:pt x="149753" y="14682"/>
                  </a:lnTo>
                  <a:lnTo>
                    <a:pt x="151615" y="6894"/>
                  </a:lnTo>
                  <a:lnTo>
                    <a:pt x="152167" y="0"/>
                  </a:lnTo>
                  <a:lnTo>
                    <a:pt x="152297" y="1767"/>
                  </a:lnTo>
                  <a:lnTo>
                    <a:pt x="142256" y="13768"/>
                  </a:lnTo>
                  <a:lnTo>
                    <a:pt x="106261" y="48585"/>
                  </a:lnTo>
                  <a:lnTo>
                    <a:pt x="72162" y="93753"/>
                  </a:lnTo>
                  <a:lnTo>
                    <a:pt x="48545" y="127101"/>
                  </a:lnTo>
                  <a:lnTo>
                    <a:pt x="30011" y="173473"/>
                  </a:lnTo>
                  <a:lnTo>
                    <a:pt x="24980" y="193871"/>
                  </a:lnTo>
                  <a:lnTo>
                    <a:pt x="28097" y="222147"/>
                  </a:lnTo>
                  <a:lnTo>
                    <a:pt x="41631" y="257850"/>
                  </a:lnTo>
                  <a:lnTo>
                    <a:pt x="53427" y="268061"/>
                  </a:lnTo>
                  <a:lnTo>
                    <a:pt x="69254" y="275069"/>
                  </a:lnTo>
                  <a:lnTo>
                    <a:pt x="86871" y="278183"/>
                  </a:lnTo>
                  <a:lnTo>
                    <a:pt x="99640" y="276745"/>
                  </a:lnTo>
                  <a:lnTo>
                    <a:pt x="109901" y="271520"/>
                  </a:lnTo>
                  <a:lnTo>
                    <a:pt x="134901" y="250019"/>
                  </a:lnTo>
                  <a:lnTo>
                    <a:pt x="136501" y="245421"/>
                  </a:lnTo>
                  <a:lnTo>
                    <a:pt x="133974" y="226826"/>
                  </a:lnTo>
                  <a:lnTo>
                    <a:pt x="118366" y="219447"/>
                  </a:lnTo>
                  <a:lnTo>
                    <a:pt x="90135" y="215076"/>
                  </a:lnTo>
                  <a:lnTo>
                    <a:pt x="48809" y="214213"/>
                  </a:lnTo>
                  <a:lnTo>
                    <a:pt x="0" y="214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100">
            <a:extLst>
              <a:ext uri="{FF2B5EF4-FFF2-40B4-BE49-F238E27FC236}">
                <a16:creationId xmlns:a16="http://schemas.microsoft.com/office/drawing/2014/main" id="{535A6C1E-6CEC-0807-9F39-1C52F0DE0B43}"/>
              </a:ext>
            </a:extLst>
          </p:cNvPr>
          <p:cNvGrpSpPr/>
          <p:nvPr/>
        </p:nvGrpSpPr>
        <p:grpSpPr>
          <a:xfrm>
            <a:off x="6496050" y="766042"/>
            <a:ext cx="466726" cy="176934"/>
            <a:chOff x="6496050" y="766042"/>
            <a:chExt cx="466726" cy="176934"/>
          </a:xfrm>
        </p:grpSpPr>
        <p:sp>
          <p:nvSpPr>
            <p:cNvPr id="24" name="SMARTInkShape-394">
              <a:extLst>
                <a:ext uri="{FF2B5EF4-FFF2-40B4-BE49-F238E27FC236}">
                  <a16:creationId xmlns:a16="http://schemas.microsoft.com/office/drawing/2014/main" id="{4F3B1977-5E45-1CB5-4332-290E671DC747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6496050" y="766042"/>
              <a:ext cx="167468" cy="176934"/>
            </a:xfrm>
            <a:custGeom>
              <a:avLst/>
              <a:gdLst/>
              <a:ahLst/>
              <a:cxnLst/>
              <a:rect l="0" t="0" r="0" b="0"/>
              <a:pathLst>
                <a:path w="167468" h="176934">
                  <a:moveTo>
                    <a:pt x="161925" y="15008"/>
                  </a:moveTo>
                  <a:lnTo>
                    <a:pt x="161925" y="15008"/>
                  </a:lnTo>
                  <a:lnTo>
                    <a:pt x="161925" y="9951"/>
                  </a:lnTo>
                  <a:lnTo>
                    <a:pt x="162983" y="8462"/>
                  </a:lnTo>
                  <a:lnTo>
                    <a:pt x="164747" y="7469"/>
                  </a:lnTo>
                  <a:lnTo>
                    <a:pt x="166981" y="6807"/>
                  </a:lnTo>
                  <a:lnTo>
                    <a:pt x="167412" y="6366"/>
                  </a:lnTo>
                  <a:lnTo>
                    <a:pt x="166642" y="6071"/>
                  </a:lnTo>
                  <a:lnTo>
                    <a:pt x="165070" y="5875"/>
                  </a:lnTo>
                  <a:lnTo>
                    <a:pt x="164022" y="6803"/>
                  </a:lnTo>
                  <a:lnTo>
                    <a:pt x="162856" y="10656"/>
                  </a:lnTo>
                  <a:lnTo>
                    <a:pt x="162546" y="11048"/>
                  </a:lnTo>
                  <a:lnTo>
                    <a:pt x="162200" y="8662"/>
                  </a:lnTo>
                  <a:lnTo>
                    <a:pt x="163167" y="7602"/>
                  </a:lnTo>
                  <a:lnTo>
                    <a:pt x="167063" y="6425"/>
                  </a:lnTo>
                  <a:lnTo>
                    <a:pt x="167467" y="6111"/>
                  </a:lnTo>
                  <a:lnTo>
                    <a:pt x="147829" y="0"/>
                  </a:lnTo>
                  <a:lnTo>
                    <a:pt x="102405" y="10264"/>
                  </a:lnTo>
                  <a:lnTo>
                    <a:pt x="55618" y="27849"/>
                  </a:lnTo>
                  <a:lnTo>
                    <a:pt x="38234" y="37275"/>
                  </a:lnTo>
                  <a:lnTo>
                    <a:pt x="35014" y="41494"/>
                  </a:lnTo>
                  <a:lnTo>
                    <a:pt x="29423" y="59431"/>
                  </a:lnTo>
                  <a:lnTo>
                    <a:pt x="31774" y="64032"/>
                  </a:lnTo>
                  <a:lnTo>
                    <a:pt x="33883" y="66741"/>
                  </a:lnTo>
                  <a:lnTo>
                    <a:pt x="46964" y="75609"/>
                  </a:lnTo>
                  <a:lnTo>
                    <a:pt x="92525" y="91807"/>
                  </a:lnTo>
                  <a:lnTo>
                    <a:pt x="109613" y="100911"/>
                  </a:lnTo>
                  <a:lnTo>
                    <a:pt x="129139" y="110311"/>
                  </a:lnTo>
                  <a:lnTo>
                    <a:pt x="133718" y="113468"/>
                  </a:lnTo>
                  <a:lnTo>
                    <a:pt x="136770" y="117690"/>
                  </a:lnTo>
                  <a:lnTo>
                    <a:pt x="140162" y="128025"/>
                  </a:lnTo>
                  <a:lnTo>
                    <a:pt x="142071" y="145744"/>
                  </a:lnTo>
                  <a:lnTo>
                    <a:pt x="140222" y="150848"/>
                  </a:lnTo>
                  <a:lnTo>
                    <a:pt x="132523" y="159343"/>
                  </a:lnTo>
                  <a:lnTo>
                    <a:pt x="116290" y="170075"/>
                  </a:lnTo>
                  <a:lnTo>
                    <a:pt x="77690" y="175578"/>
                  </a:lnTo>
                  <a:lnTo>
                    <a:pt x="33827" y="176755"/>
                  </a:lnTo>
                  <a:lnTo>
                    <a:pt x="0" y="1769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95">
              <a:extLst>
                <a:ext uri="{FF2B5EF4-FFF2-40B4-BE49-F238E27FC236}">
                  <a16:creationId xmlns:a16="http://schemas.microsoft.com/office/drawing/2014/main" id="{D54CD5E7-BC0F-0C78-9F1F-CDEC98F9766B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6838950" y="790575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13257" y="19050"/>
                  </a:lnTo>
                  <a:lnTo>
                    <a:pt x="55479" y="9917"/>
                  </a:lnTo>
                  <a:lnTo>
                    <a:pt x="84101" y="854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96">
              <a:extLst>
                <a:ext uri="{FF2B5EF4-FFF2-40B4-BE49-F238E27FC236}">
                  <a16:creationId xmlns:a16="http://schemas.microsoft.com/office/drawing/2014/main" id="{EB445511-5BAB-544B-E902-24088AC1E898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6819900" y="861835"/>
              <a:ext cx="142876" cy="14466"/>
            </a:xfrm>
            <a:custGeom>
              <a:avLst/>
              <a:gdLst/>
              <a:ahLst/>
              <a:cxnLst/>
              <a:rect l="0" t="0" r="0" b="0"/>
              <a:pathLst>
                <a:path w="142876" h="14466">
                  <a:moveTo>
                    <a:pt x="0" y="14465"/>
                  </a:moveTo>
                  <a:lnTo>
                    <a:pt x="0" y="14465"/>
                  </a:lnTo>
                  <a:lnTo>
                    <a:pt x="28301" y="13407"/>
                  </a:lnTo>
                  <a:lnTo>
                    <a:pt x="73176" y="5528"/>
                  </a:lnTo>
                  <a:lnTo>
                    <a:pt x="77359" y="5332"/>
                  </a:lnTo>
                  <a:lnTo>
                    <a:pt x="84829" y="2292"/>
                  </a:lnTo>
                  <a:lnTo>
                    <a:pt x="88302" y="0"/>
                  </a:lnTo>
                  <a:lnTo>
                    <a:pt x="100629" y="275"/>
                  </a:lnTo>
                  <a:lnTo>
                    <a:pt x="142875" y="49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101">
            <a:extLst>
              <a:ext uri="{FF2B5EF4-FFF2-40B4-BE49-F238E27FC236}">
                <a16:creationId xmlns:a16="http://schemas.microsoft.com/office/drawing/2014/main" id="{86AB6EB8-2C9B-EDEE-D6E0-951C3D679FAF}"/>
              </a:ext>
            </a:extLst>
          </p:cNvPr>
          <p:cNvGrpSpPr/>
          <p:nvPr/>
        </p:nvGrpSpPr>
        <p:grpSpPr>
          <a:xfrm>
            <a:off x="7154600" y="714375"/>
            <a:ext cx="497225" cy="230217"/>
            <a:chOff x="7154600" y="714375"/>
            <a:chExt cx="497225" cy="230217"/>
          </a:xfrm>
        </p:grpSpPr>
        <p:sp>
          <p:nvSpPr>
            <p:cNvPr id="28" name="SMARTInkShape-397">
              <a:extLst>
                <a:ext uri="{FF2B5EF4-FFF2-40B4-BE49-F238E27FC236}">
                  <a16:creationId xmlns:a16="http://schemas.microsoft.com/office/drawing/2014/main" id="{312816B1-61AC-7C63-1373-F345AC9DC0BD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7154600" y="714375"/>
              <a:ext cx="151076" cy="230217"/>
            </a:xfrm>
            <a:custGeom>
              <a:avLst/>
              <a:gdLst/>
              <a:ahLst/>
              <a:cxnLst/>
              <a:rect l="0" t="0" r="0" b="0"/>
              <a:pathLst>
                <a:path w="151076" h="230217">
                  <a:moveTo>
                    <a:pt x="112975" y="19050"/>
                  </a:moveTo>
                  <a:lnTo>
                    <a:pt x="112975" y="19050"/>
                  </a:lnTo>
                  <a:lnTo>
                    <a:pt x="122496" y="19050"/>
                  </a:lnTo>
                  <a:lnTo>
                    <a:pt x="132021" y="9528"/>
                  </a:lnTo>
                  <a:lnTo>
                    <a:pt x="132025" y="9525"/>
                  </a:lnTo>
                  <a:lnTo>
                    <a:pt x="132025" y="0"/>
                  </a:lnTo>
                  <a:lnTo>
                    <a:pt x="132025" y="5057"/>
                  </a:lnTo>
                  <a:lnTo>
                    <a:pt x="129203" y="10361"/>
                  </a:lnTo>
                  <a:lnTo>
                    <a:pt x="94440" y="54597"/>
                  </a:lnTo>
                  <a:lnTo>
                    <a:pt x="71571" y="78176"/>
                  </a:lnTo>
                  <a:lnTo>
                    <a:pt x="53051" y="89787"/>
                  </a:lnTo>
                  <a:lnTo>
                    <a:pt x="40029" y="107263"/>
                  </a:lnTo>
                  <a:lnTo>
                    <a:pt x="19609" y="122226"/>
                  </a:lnTo>
                  <a:lnTo>
                    <a:pt x="8212" y="123824"/>
                  </a:lnTo>
                  <a:lnTo>
                    <a:pt x="8204" y="128881"/>
                  </a:lnTo>
                  <a:lnTo>
                    <a:pt x="7143" y="130371"/>
                  </a:lnTo>
                  <a:lnTo>
                    <a:pt x="5379" y="131364"/>
                  </a:lnTo>
                  <a:lnTo>
                    <a:pt x="0" y="132958"/>
                  </a:lnTo>
                  <a:lnTo>
                    <a:pt x="47162" y="140888"/>
                  </a:lnTo>
                  <a:lnTo>
                    <a:pt x="71870" y="142482"/>
                  </a:lnTo>
                  <a:lnTo>
                    <a:pt x="115101" y="134210"/>
                  </a:lnTo>
                  <a:lnTo>
                    <a:pt x="123798" y="133732"/>
                  </a:lnTo>
                  <a:lnTo>
                    <a:pt x="126541" y="132546"/>
                  </a:lnTo>
                  <a:lnTo>
                    <a:pt x="128369" y="130698"/>
                  </a:lnTo>
                  <a:lnTo>
                    <a:pt x="129587" y="128407"/>
                  </a:lnTo>
                  <a:lnTo>
                    <a:pt x="131458" y="126879"/>
                  </a:lnTo>
                  <a:lnTo>
                    <a:pt x="140012" y="124227"/>
                  </a:lnTo>
                  <a:lnTo>
                    <a:pt x="149615" y="123860"/>
                  </a:lnTo>
                  <a:lnTo>
                    <a:pt x="150102" y="122790"/>
                  </a:lnTo>
                  <a:lnTo>
                    <a:pt x="151075" y="106102"/>
                  </a:lnTo>
                  <a:lnTo>
                    <a:pt x="151075" y="118149"/>
                  </a:lnTo>
                  <a:lnTo>
                    <a:pt x="141941" y="155200"/>
                  </a:lnTo>
                  <a:lnTo>
                    <a:pt x="141573" y="201609"/>
                  </a:lnTo>
                  <a:lnTo>
                    <a:pt x="141551" y="230216"/>
                  </a:lnTo>
                  <a:lnTo>
                    <a:pt x="141551" y="229677"/>
                  </a:lnTo>
                  <a:lnTo>
                    <a:pt x="144372" y="229079"/>
                  </a:lnTo>
                  <a:lnTo>
                    <a:pt x="15107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98">
              <a:extLst>
                <a:ext uri="{FF2B5EF4-FFF2-40B4-BE49-F238E27FC236}">
                  <a16:creationId xmlns:a16="http://schemas.microsoft.com/office/drawing/2014/main" id="{991B2765-178A-5BBC-CC39-737EE145E137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7381875" y="92392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1084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99">
              <a:extLst>
                <a:ext uri="{FF2B5EF4-FFF2-40B4-BE49-F238E27FC236}">
                  <a16:creationId xmlns:a16="http://schemas.microsoft.com/office/drawing/2014/main" id="{95A60BE4-DA3F-8E98-22F8-1165EA74F336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7496175" y="714420"/>
              <a:ext cx="155650" cy="190456"/>
            </a:xfrm>
            <a:custGeom>
              <a:avLst/>
              <a:gdLst/>
              <a:ahLst/>
              <a:cxnLst/>
              <a:rect l="0" t="0" r="0" b="0"/>
              <a:pathLst>
                <a:path w="155650" h="190456">
                  <a:moveTo>
                    <a:pt x="28575" y="19005"/>
                  </a:moveTo>
                  <a:lnTo>
                    <a:pt x="28575" y="19005"/>
                  </a:lnTo>
                  <a:lnTo>
                    <a:pt x="28575" y="13948"/>
                  </a:lnTo>
                  <a:lnTo>
                    <a:pt x="34219" y="8644"/>
                  </a:lnTo>
                  <a:lnTo>
                    <a:pt x="43783" y="3817"/>
                  </a:lnTo>
                  <a:lnTo>
                    <a:pt x="81712" y="294"/>
                  </a:lnTo>
                  <a:lnTo>
                    <a:pt x="122499" y="0"/>
                  </a:lnTo>
                  <a:lnTo>
                    <a:pt x="131350" y="2797"/>
                  </a:lnTo>
                  <a:lnTo>
                    <a:pt x="135192" y="5025"/>
                  </a:lnTo>
                  <a:lnTo>
                    <a:pt x="136694" y="7568"/>
                  </a:lnTo>
                  <a:lnTo>
                    <a:pt x="136637" y="10322"/>
                  </a:lnTo>
                  <a:lnTo>
                    <a:pt x="123886" y="32459"/>
                  </a:lnTo>
                  <a:lnTo>
                    <a:pt x="82368" y="69488"/>
                  </a:lnTo>
                  <a:lnTo>
                    <a:pt x="58258" y="84986"/>
                  </a:lnTo>
                  <a:lnTo>
                    <a:pt x="105523" y="88494"/>
                  </a:lnTo>
                  <a:lnTo>
                    <a:pt x="130077" y="96438"/>
                  </a:lnTo>
                  <a:lnTo>
                    <a:pt x="145903" y="110152"/>
                  </a:lnTo>
                  <a:lnTo>
                    <a:pt x="154098" y="121603"/>
                  </a:lnTo>
                  <a:lnTo>
                    <a:pt x="155649" y="127621"/>
                  </a:lnTo>
                  <a:lnTo>
                    <a:pt x="154549" y="139951"/>
                  </a:lnTo>
                  <a:lnTo>
                    <a:pt x="150533" y="149664"/>
                  </a:lnTo>
                  <a:lnTo>
                    <a:pt x="147981" y="153736"/>
                  </a:lnTo>
                  <a:lnTo>
                    <a:pt x="134275" y="164523"/>
                  </a:lnTo>
                  <a:lnTo>
                    <a:pt x="97589" y="183138"/>
                  </a:lnTo>
                  <a:lnTo>
                    <a:pt x="64942" y="189010"/>
                  </a:lnTo>
                  <a:lnTo>
                    <a:pt x="0" y="1904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102">
            <a:extLst>
              <a:ext uri="{FF2B5EF4-FFF2-40B4-BE49-F238E27FC236}">
                <a16:creationId xmlns:a16="http://schemas.microsoft.com/office/drawing/2014/main" id="{E91D7D11-C163-D63A-D8C0-0FBF5CCD356A}"/>
              </a:ext>
            </a:extLst>
          </p:cNvPr>
          <p:cNvGrpSpPr/>
          <p:nvPr/>
        </p:nvGrpSpPr>
        <p:grpSpPr>
          <a:xfrm>
            <a:off x="6591300" y="1077577"/>
            <a:ext cx="171451" cy="246399"/>
            <a:chOff x="6591300" y="1077577"/>
            <a:chExt cx="171451" cy="246399"/>
          </a:xfrm>
        </p:grpSpPr>
        <p:sp>
          <p:nvSpPr>
            <p:cNvPr id="32" name="SMARTInkShape-400">
              <a:extLst>
                <a:ext uri="{FF2B5EF4-FFF2-40B4-BE49-F238E27FC236}">
                  <a16:creationId xmlns:a16="http://schemas.microsoft.com/office/drawing/2014/main" id="{0196CF52-0866-2C57-E077-BDBF3A302010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6591300" y="1114544"/>
              <a:ext cx="28450" cy="209432"/>
            </a:xfrm>
            <a:custGeom>
              <a:avLst/>
              <a:gdLst/>
              <a:ahLst/>
              <a:cxnLst/>
              <a:rect l="0" t="0" r="0" b="0"/>
              <a:pathLst>
                <a:path w="28450" h="209432">
                  <a:moveTo>
                    <a:pt x="9525" y="18931"/>
                  </a:moveTo>
                  <a:lnTo>
                    <a:pt x="9525" y="18931"/>
                  </a:lnTo>
                  <a:lnTo>
                    <a:pt x="4469" y="18931"/>
                  </a:lnTo>
                  <a:lnTo>
                    <a:pt x="4038" y="17873"/>
                  </a:lnTo>
                  <a:lnTo>
                    <a:pt x="9250" y="9798"/>
                  </a:lnTo>
                  <a:lnTo>
                    <a:pt x="17702" y="1239"/>
                  </a:lnTo>
                  <a:lnTo>
                    <a:pt x="27132" y="0"/>
                  </a:lnTo>
                  <a:lnTo>
                    <a:pt x="28449" y="44720"/>
                  </a:lnTo>
                  <a:lnTo>
                    <a:pt x="23482" y="80312"/>
                  </a:lnTo>
                  <a:lnTo>
                    <a:pt x="20363" y="117669"/>
                  </a:lnTo>
                  <a:lnTo>
                    <a:pt x="14383" y="155549"/>
                  </a:lnTo>
                  <a:lnTo>
                    <a:pt x="9951" y="200093"/>
                  </a:lnTo>
                  <a:lnTo>
                    <a:pt x="8751" y="203206"/>
                  </a:lnTo>
                  <a:lnTo>
                    <a:pt x="0" y="2094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01">
              <a:extLst>
                <a:ext uri="{FF2B5EF4-FFF2-40B4-BE49-F238E27FC236}">
                  <a16:creationId xmlns:a16="http://schemas.microsoft.com/office/drawing/2014/main" id="{54BBF60E-4E5A-D65C-DA27-BEF0EE1061FE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6600825" y="1077577"/>
              <a:ext cx="161926" cy="46374"/>
            </a:xfrm>
            <a:custGeom>
              <a:avLst/>
              <a:gdLst/>
              <a:ahLst/>
              <a:cxnLst/>
              <a:rect l="0" t="0" r="0" b="0"/>
              <a:pathLst>
                <a:path w="161926" h="46374">
                  <a:moveTo>
                    <a:pt x="0" y="46373"/>
                  </a:moveTo>
                  <a:lnTo>
                    <a:pt x="0" y="46373"/>
                  </a:lnTo>
                  <a:lnTo>
                    <a:pt x="46591" y="20863"/>
                  </a:lnTo>
                  <a:lnTo>
                    <a:pt x="89848" y="5084"/>
                  </a:lnTo>
                  <a:lnTo>
                    <a:pt x="117035" y="0"/>
                  </a:lnTo>
                  <a:lnTo>
                    <a:pt x="136395" y="177"/>
                  </a:lnTo>
                  <a:lnTo>
                    <a:pt x="161925" y="82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02">
              <a:extLst>
                <a:ext uri="{FF2B5EF4-FFF2-40B4-BE49-F238E27FC236}">
                  <a16:creationId xmlns:a16="http://schemas.microsoft.com/office/drawing/2014/main" id="{2D68AB74-E9D6-8456-2CB2-7CFBE492D7A3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6648450" y="1182898"/>
              <a:ext cx="104776" cy="22741"/>
            </a:xfrm>
            <a:custGeom>
              <a:avLst/>
              <a:gdLst/>
              <a:ahLst/>
              <a:cxnLst/>
              <a:rect l="0" t="0" r="0" b="0"/>
              <a:pathLst>
                <a:path w="104776" h="22741">
                  <a:moveTo>
                    <a:pt x="0" y="17252"/>
                  </a:moveTo>
                  <a:lnTo>
                    <a:pt x="0" y="17252"/>
                  </a:lnTo>
                  <a:lnTo>
                    <a:pt x="0" y="22308"/>
                  </a:lnTo>
                  <a:lnTo>
                    <a:pt x="2117" y="22740"/>
                  </a:lnTo>
                  <a:lnTo>
                    <a:pt x="37981" y="10269"/>
                  </a:lnTo>
                  <a:lnTo>
                    <a:pt x="54175" y="2248"/>
                  </a:lnTo>
                  <a:lnTo>
                    <a:pt x="69586" y="0"/>
                  </a:lnTo>
                  <a:lnTo>
                    <a:pt x="81374" y="1823"/>
                  </a:lnTo>
                  <a:lnTo>
                    <a:pt x="104775" y="77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03">
              <a:extLst>
                <a:ext uri="{FF2B5EF4-FFF2-40B4-BE49-F238E27FC236}">
                  <a16:creationId xmlns:a16="http://schemas.microsoft.com/office/drawing/2014/main" id="{980BFF1A-E578-9DB6-B90C-BDEAC6C986C0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6600825" y="1304925"/>
              <a:ext cx="152401" cy="9526"/>
            </a:xfrm>
            <a:custGeom>
              <a:avLst/>
              <a:gdLst/>
              <a:ahLst/>
              <a:cxnLst/>
              <a:rect l="0" t="0" r="0" b="0"/>
              <a:pathLst>
                <a:path w="152401" h="9526">
                  <a:moveTo>
                    <a:pt x="0" y="9525"/>
                  </a:moveTo>
                  <a:lnTo>
                    <a:pt x="0" y="9525"/>
                  </a:lnTo>
                  <a:lnTo>
                    <a:pt x="16402" y="9525"/>
                  </a:lnTo>
                  <a:lnTo>
                    <a:pt x="29063" y="1986"/>
                  </a:lnTo>
                  <a:lnTo>
                    <a:pt x="73828" y="23"/>
                  </a:lnTo>
                  <a:lnTo>
                    <a:pt x="120805" y="1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103">
            <a:extLst>
              <a:ext uri="{FF2B5EF4-FFF2-40B4-BE49-F238E27FC236}">
                <a16:creationId xmlns:a16="http://schemas.microsoft.com/office/drawing/2014/main" id="{64751D6B-A075-3BBD-84B5-3A76572231C5}"/>
              </a:ext>
            </a:extLst>
          </p:cNvPr>
          <p:cNvGrpSpPr/>
          <p:nvPr/>
        </p:nvGrpSpPr>
        <p:grpSpPr>
          <a:xfrm>
            <a:off x="7124700" y="1133475"/>
            <a:ext cx="1152526" cy="228428"/>
            <a:chOff x="7124700" y="1133475"/>
            <a:chExt cx="1152526" cy="228428"/>
          </a:xfrm>
        </p:grpSpPr>
        <p:sp>
          <p:nvSpPr>
            <p:cNvPr id="37" name="SMARTInkShape-404">
              <a:extLst>
                <a:ext uri="{FF2B5EF4-FFF2-40B4-BE49-F238E27FC236}">
                  <a16:creationId xmlns:a16="http://schemas.microsoft.com/office/drawing/2014/main" id="{74A2C356-A4E3-CF4E-A8F9-FA0508EC4BCD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105775" y="1133475"/>
              <a:ext cx="171451" cy="47626"/>
            </a:xfrm>
            <a:custGeom>
              <a:avLst/>
              <a:gdLst/>
              <a:ahLst/>
              <a:cxnLst/>
              <a:rect l="0" t="0" r="0" b="0"/>
              <a:pathLst>
                <a:path w="171451" h="47626">
                  <a:moveTo>
                    <a:pt x="0" y="47625"/>
                  </a:moveTo>
                  <a:lnTo>
                    <a:pt x="0" y="47625"/>
                  </a:lnTo>
                  <a:lnTo>
                    <a:pt x="41418" y="28327"/>
                  </a:lnTo>
                  <a:lnTo>
                    <a:pt x="84045" y="13726"/>
                  </a:lnTo>
                  <a:lnTo>
                    <a:pt x="125630" y="3348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05">
              <a:extLst>
                <a:ext uri="{FF2B5EF4-FFF2-40B4-BE49-F238E27FC236}">
                  <a16:creationId xmlns:a16="http://schemas.microsoft.com/office/drawing/2014/main" id="{52A9F35F-F3AE-B0DF-6468-A56022D15A43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134225" y="1190625"/>
              <a:ext cx="85726" cy="19051"/>
            </a:xfrm>
            <a:custGeom>
              <a:avLst/>
              <a:gdLst/>
              <a:ahLst/>
              <a:cxnLst/>
              <a:rect l="0" t="0" r="0" b="0"/>
              <a:pathLst>
                <a:path w="85726" h="19051">
                  <a:moveTo>
                    <a:pt x="0" y="0"/>
                  </a:moveTo>
                  <a:lnTo>
                    <a:pt x="0" y="0"/>
                  </a:lnTo>
                  <a:lnTo>
                    <a:pt x="16402" y="0"/>
                  </a:lnTo>
                  <a:lnTo>
                    <a:pt x="17284" y="1058"/>
                  </a:lnTo>
                  <a:lnTo>
                    <a:pt x="18265" y="5056"/>
                  </a:lnTo>
                  <a:lnTo>
                    <a:pt x="20643" y="6546"/>
                  </a:lnTo>
                  <a:lnTo>
                    <a:pt x="40440" y="9133"/>
                  </a:lnTo>
                  <a:lnTo>
                    <a:pt x="62685" y="12295"/>
                  </a:lnTo>
                  <a:lnTo>
                    <a:pt x="857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06">
              <a:extLst>
                <a:ext uri="{FF2B5EF4-FFF2-40B4-BE49-F238E27FC236}">
                  <a16:creationId xmlns:a16="http://schemas.microsoft.com/office/drawing/2014/main" id="{653BCAB0-3B2A-2A37-0C9F-1F5689659214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7124700" y="1276350"/>
              <a:ext cx="133351" cy="9526"/>
            </a:xfrm>
            <a:custGeom>
              <a:avLst/>
              <a:gdLst/>
              <a:ahLst/>
              <a:cxnLst/>
              <a:rect l="0" t="0" r="0" b="0"/>
              <a:pathLst>
                <a:path w="133351" h="9526">
                  <a:moveTo>
                    <a:pt x="0" y="9525"/>
                  </a:moveTo>
                  <a:lnTo>
                    <a:pt x="0" y="9525"/>
                  </a:lnTo>
                  <a:lnTo>
                    <a:pt x="15209" y="8467"/>
                  </a:lnTo>
                  <a:lnTo>
                    <a:pt x="44779" y="1324"/>
                  </a:lnTo>
                  <a:lnTo>
                    <a:pt x="81887" y="17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407">
              <a:extLst>
                <a:ext uri="{FF2B5EF4-FFF2-40B4-BE49-F238E27FC236}">
                  <a16:creationId xmlns:a16="http://schemas.microsoft.com/office/drawing/2014/main" id="{B26B035A-719B-ADEC-ABF4-BB159E79DB31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7455130" y="1181100"/>
              <a:ext cx="124797" cy="140092"/>
            </a:xfrm>
            <a:custGeom>
              <a:avLst/>
              <a:gdLst/>
              <a:ahLst/>
              <a:cxnLst/>
              <a:rect l="0" t="0" r="0" b="0"/>
              <a:pathLst>
                <a:path w="124797" h="140092">
                  <a:moveTo>
                    <a:pt x="98195" y="19050"/>
                  </a:moveTo>
                  <a:lnTo>
                    <a:pt x="98195" y="19050"/>
                  </a:lnTo>
                  <a:lnTo>
                    <a:pt x="98195" y="5793"/>
                  </a:lnTo>
                  <a:lnTo>
                    <a:pt x="97137" y="3862"/>
                  </a:lnTo>
                  <a:lnTo>
                    <a:pt x="95373" y="2575"/>
                  </a:lnTo>
                  <a:lnTo>
                    <a:pt x="90590" y="1144"/>
                  </a:lnTo>
                  <a:lnTo>
                    <a:pt x="66038" y="13"/>
                  </a:lnTo>
                  <a:lnTo>
                    <a:pt x="46687" y="5060"/>
                  </a:lnTo>
                  <a:lnTo>
                    <a:pt x="38261" y="10363"/>
                  </a:lnTo>
                  <a:lnTo>
                    <a:pt x="6894" y="52263"/>
                  </a:lnTo>
                  <a:lnTo>
                    <a:pt x="113" y="68736"/>
                  </a:lnTo>
                  <a:lnTo>
                    <a:pt x="0" y="77574"/>
                  </a:lnTo>
                  <a:lnTo>
                    <a:pt x="15466" y="118950"/>
                  </a:lnTo>
                  <a:lnTo>
                    <a:pt x="24738" y="129772"/>
                  </a:lnTo>
                  <a:lnTo>
                    <a:pt x="30174" y="134140"/>
                  </a:lnTo>
                  <a:lnTo>
                    <a:pt x="44680" y="138993"/>
                  </a:lnTo>
                  <a:lnTo>
                    <a:pt x="61710" y="140091"/>
                  </a:lnTo>
                  <a:lnTo>
                    <a:pt x="79863" y="137052"/>
                  </a:lnTo>
                  <a:lnTo>
                    <a:pt x="92869" y="129351"/>
                  </a:lnTo>
                  <a:lnTo>
                    <a:pt x="97819" y="124334"/>
                  </a:lnTo>
                  <a:lnTo>
                    <a:pt x="113368" y="85865"/>
                  </a:lnTo>
                  <a:lnTo>
                    <a:pt x="124796" y="40170"/>
                  </a:lnTo>
                  <a:lnTo>
                    <a:pt x="123071" y="28084"/>
                  </a:lnTo>
                  <a:lnTo>
                    <a:pt x="116148" y="12202"/>
                  </a:lnTo>
                  <a:lnTo>
                    <a:pt x="113339" y="8134"/>
                  </a:lnTo>
                  <a:lnTo>
                    <a:pt x="109349" y="5423"/>
                  </a:lnTo>
                  <a:lnTo>
                    <a:pt x="94680" y="1607"/>
                  </a:lnTo>
                  <a:lnTo>
                    <a:pt x="7914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08">
              <a:extLst>
                <a:ext uri="{FF2B5EF4-FFF2-40B4-BE49-F238E27FC236}">
                  <a16:creationId xmlns:a16="http://schemas.microsoft.com/office/drawing/2014/main" id="{E2509BF5-A7E5-90D4-EC3D-992E1F054016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7639050" y="12858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5056" y="9525"/>
                  </a:lnTo>
                  <a:lnTo>
                    <a:pt x="6547" y="8467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09">
              <a:extLst>
                <a:ext uri="{FF2B5EF4-FFF2-40B4-BE49-F238E27FC236}">
                  <a16:creationId xmlns:a16="http://schemas.microsoft.com/office/drawing/2014/main" id="{DD780922-9BCF-4326-3AA7-D4686F2B4AA6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7781925" y="1143472"/>
              <a:ext cx="209551" cy="151046"/>
            </a:xfrm>
            <a:custGeom>
              <a:avLst/>
              <a:gdLst/>
              <a:ahLst/>
              <a:cxnLst/>
              <a:rect l="0" t="0" r="0" b="0"/>
              <a:pathLst>
                <a:path w="209551" h="151046">
                  <a:moveTo>
                    <a:pt x="0" y="47153"/>
                  </a:moveTo>
                  <a:lnTo>
                    <a:pt x="0" y="47153"/>
                  </a:lnTo>
                  <a:lnTo>
                    <a:pt x="39424" y="24619"/>
                  </a:lnTo>
                  <a:lnTo>
                    <a:pt x="50329" y="15971"/>
                  </a:lnTo>
                  <a:lnTo>
                    <a:pt x="74176" y="1122"/>
                  </a:lnTo>
                  <a:lnTo>
                    <a:pt x="85713" y="0"/>
                  </a:lnTo>
                  <a:lnTo>
                    <a:pt x="88893" y="901"/>
                  </a:lnTo>
                  <a:lnTo>
                    <a:pt x="91011" y="2560"/>
                  </a:lnTo>
                  <a:lnTo>
                    <a:pt x="92425" y="4724"/>
                  </a:lnTo>
                  <a:lnTo>
                    <a:pt x="94425" y="6167"/>
                  </a:lnTo>
                  <a:lnTo>
                    <a:pt x="99469" y="7770"/>
                  </a:lnTo>
                  <a:lnTo>
                    <a:pt x="101238" y="10315"/>
                  </a:lnTo>
                  <a:lnTo>
                    <a:pt x="103204" y="18786"/>
                  </a:lnTo>
                  <a:lnTo>
                    <a:pt x="103406" y="53505"/>
                  </a:lnTo>
                  <a:lnTo>
                    <a:pt x="93989" y="83359"/>
                  </a:lnTo>
                  <a:lnTo>
                    <a:pt x="79236" y="105506"/>
                  </a:lnTo>
                  <a:lnTo>
                    <a:pt x="57345" y="123827"/>
                  </a:lnTo>
                  <a:lnTo>
                    <a:pt x="28631" y="142359"/>
                  </a:lnTo>
                  <a:lnTo>
                    <a:pt x="74712" y="142401"/>
                  </a:lnTo>
                  <a:lnTo>
                    <a:pt x="115358" y="143461"/>
                  </a:lnTo>
                  <a:lnTo>
                    <a:pt x="158451" y="151045"/>
                  </a:lnTo>
                  <a:lnTo>
                    <a:pt x="181710" y="150608"/>
                  </a:lnTo>
                  <a:lnTo>
                    <a:pt x="209550" y="1424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10">
              <a:extLst>
                <a:ext uri="{FF2B5EF4-FFF2-40B4-BE49-F238E27FC236}">
                  <a16:creationId xmlns:a16="http://schemas.microsoft.com/office/drawing/2014/main" id="{29C6F057-323F-D817-A728-6AE844185776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8052484" y="1134410"/>
              <a:ext cx="172241" cy="227493"/>
            </a:xfrm>
            <a:custGeom>
              <a:avLst/>
              <a:gdLst/>
              <a:ahLst/>
              <a:cxnLst/>
              <a:rect l="0" t="0" r="0" b="0"/>
              <a:pathLst>
                <a:path w="172241" h="227493">
                  <a:moveTo>
                    <a:pt x="62816" y="37165"/>
                  </a:moveTo>
                  <a:lnTo>
                    <a:pt x="62816" y="37165"/>
                  </a:lnTo>
                  <a:lnTo>
                    <a:pt x="72929" y="32109"/>
                  </a:lnTo>
                  <a:lnTo>
                    <a:pt x="75907" y="29561"/>
                  </a:lnTo>
                  <a:lnTo>
                    <a:pt x="89835" y="2221"/>
                  </a:lnTo>
                  <a:lnTo>
                    <a:pt x="89294" y="1169"/>
                  </a:lnTo>
                  <a:lnTo>
                    <a:pt x="87877" y="468"/>
                  </a:lnTo>
                  <a:lnTo>
                    <a:pt x="85874" y="0"/>
                  </a:lnTo>
                  <a:lnTo>
                    <a:pt x="72940" y="4399"/>
                  </a:lnTo>
                  <a:lnTo>
                    <a:pt x="28989" y="29680"/>
                  </a:lnTo>
                  <a:lnTo>
                    <a:pt x="9167" y="40004"/>
                  </a:lnTo>
                  <a:lnTo>
                    <a:pt x="4824" y="45408"/>
                  </a:lnTo>
                  <a:lnTo>
                    <a:pt x="0" y="59878"/>
                  </a:lnTo>
                  <a:lnTo>
                    <a:pt x="678" y="74071"/>
                  </a:lnTo>
                  <a:lnTo>
                    <a:pt x="2341" y="80819"/>
                  </a:lnTo>
                  <a:lnTo>
                    <a:pt x="9832" y="91139"/>
                  </a:lnTo>
                  <a:lnTo>
                    <a:pt x="45568" y="116318"/>
                  </a:lnTo>
                  <a:lnTo>
                    <a:pt x="87983" y="139525"/>
                  </a:lnTo>
                  <a:lnTo>
                    <a:pt x="130296" y="162802"/>
                  </a:lnTo>
                  <a:lnTo>
                    <a:pt x="163341" y="186240"/>
                  </a:lnTo>
                  <a:lnTo>
                    <a:pt x="171388" y="198693"/>
                  </a:lnTo>
                  <a:lnTo>
                    <a:pt x="172240" y="203058"/>
                  </a:lnTo>
                  <a:lnTo>
                    <a:pt x="171749" y="207027"/>
                  </a:lnTo>
                  <a:lnTo>
                    <a:pt x="170363" y="210732"/>
                  </a:lnTo>
                  <a:lnTo>
                    <a:pt x="160357" y="217670"/>
                  </a:lnTo>
                  <a:lnTo>
                    <a:pt x="145326" y="223223"/>
                  </a:lnTo>
                  <a:lnTo>
                    <a:pt x="99771" y="227275"/>
                  </a:lnTo>
                  <a:lnTo>
                    <a:pt x="90530" y="227492"/>
                  </a:lnTo>
                  <a:lnTo>
                    <a:pt x="72341" y="2181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411">
            <a:extLst>
              <a:ext uri="{FF2B5EF4-FFF2-40B4-BE49-F238E27FC236}">
                <a16:creationId xmlns:a16="http://schemas.microsoft.com/office/drawing/2014/main" id="{DF952B6D-AF09-51AA-ECE8-FC7A35ACDDD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2562225" y="4992069"/>
            <a:ext cx="219076" cy="189532"/>
          </a:xfrm>
          <a:custGeom>
            <a:avLst/>
            <a:gdLst/>
            <a:ahLst/>
            <a:cxnLst/>
            <a:rect l="0" t="0" r="0" b="0"/>
            <a:pathLst>
              <a:path w="219076" h="189532">
                <a:moveTo>
                  <a:pt x="0" y="27606"/>
                </a:moveTo>
                <a:lnTo>
                  <a:pt x="0" y="27606"/>
                </a:lnTo>
                <a:lnTo>
                  <a:pt x="5056" y="22550"/>
                </a:lnTo>
                <a:lnTo>
                  <a:pt x="7539" y="17245"/>
                </a:lnTo>
                <a:lnTo>
                  <a:pt x="8201" y="14349"/>
                </a:lnTo>
                <a:lnTo>
                  <a:pt x="9701" y="12418"/>
                </a:lnTo>
                <a:lnTo>
                  <a:pt x="14189" y="10272"/>
                </a:lnTo>
                <a:lnTo>
                  <a:pt x="31881" y="8706"/>
                </a:lnTo>
                <a:lnTo>
                  <a:pt x="35012" y="10773"/>
                </a:lnTo>
                <a:lnTo>
                  <a:pt x="50811" y="30028"/>
                </a:lnTo>
                <a:lnTo>
                  <a:pt x="54333" y="42440"/>
                </a:lnTo>
                <a:lnTo>
                  <a:pt x="54839" y="60657"/>
                </a:lnTo>
                <a:lnTo>
                  <a:pt x="50233" y="98547"/>
                </a:lnTo>
                <a:lnTo>
                  <a:pt x="47968" y="145682"/>
                </a:lnTo>
                <a:lnTo>
                  <a:pt x="38501" y="178824"/>
                </a:lnTo>
                <a:lnTo>
                  <a:pt x="38219" y="169543"/>
                </a:lnTo>
                <a:lnTo>
                  <a:pt x="45728" y="141956"/>
                </a:lnTo>
                <a:lnTo>
                  <a:pt x="64670" y="95313"/>
                </a:lnTo>
                <a:lnTo>
                  <a:pt x="81721" y="67070"/>
                </a:lnTo>
                <a:lnTo>
                  <a:pt x="126100" y="25165"/>
                </a:lnTo>
                <a:lnTo>
                  <a:pt x="147127" y="6388"/>
                </a:lnTo>
                <a:lnTo>
                  <a:pt x="164360" y="1211"/>
                </a:lnTo>
                <a:lnTo>
                  <a:pt x="172885" y="0"/>
                </a:lnTo>
                <a:lnTo>
                  <a:pt x="180202" y="2285"/>
                </a:lnTo>
                <a:lnTo>
                  <a:pt x="183635" y="4375"/>
                </a:lnTo>
                <a:lnTo>
                  <a:pt x="193522" y="22487"/>
                </a:lnTo>
                <a:lnTo>
                  <a:pt x="201991" y="66286"/>
                </a:lnTo>
                <a:lnTo>
                  <a:pt x="215101" y="111290"/>
                </a:lnTo>
                <a:lnTo>
                  <a:pt x="218972" y="157739"/>
                </a:lnTo>
                <a:lnTo>
                  <a:pt x="219075" y="189531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SMARTInkShape-Group105">
            <a:extLst>
              <a:ext uri="{FF2B5EF4-FFF2-40B4-BE49-F238E27FC236}">
                <a16:creationId xmlns:a16="http://schemas.microsoft.com/office/drawing/2014/main" id="{D2FE629D-D8F8-ED24-CF81-70FBFF7B4F85}"/>
              </a:ext>
            </a:extLst>
          </p:cNvPr>
          <p:cNvGrpSpPr/>
          <p:nvPr/>
        </p:nvGrpSpPr>
        <p:grpSpPr>
          <a:xfrm>
            <a:off x="3419475" y="5042762"/>
            <a:ext cx="142876" cy="81689"/>
            <a:chOff x="3419475" y="5042762"/>
            <a:chExt cx="142876" cy="81689"/>
          </a:xfrm>
        </p:grpSpPr>
        <p:sp>
          <p:nvSpPr>
            <p:cNvPr id="46" name="SMARTInkShape-412">
              <a:extLst>
                <a:ext uri="{FF2B5EF4-FFF2-40B4-BE49-F238E27FC236}">
                  <a16:creationId xmlns:a16="http://schemas.microsoft.com/office/drawing/2014/main" id="{30F43078-38C4-2177-B59A-9066B7D0E36D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3419475" y="5042762"/>
              <a:ext cx="114301" cy="5489"/>
            </a:xfrm>
            <a:custGeom>
              <a:avLst/>
              <a:gdLst/>
              <a:ahLst/>
              <a:cxnLst/>
              <a:rect l="0" t="0" r="0" b="0"/>
              <a:pathLst>
                <a:path w="114301" h="5489">
                  <a:moveTo>
                    <a:pt x="0" y="5488"/>
                  </a:moveTo>
                  <a:lnTo>
                    <a:pt x="0" y="5488"/>
                  </a:lnTo>
                  <a:lnTo>
                    <a:pt x="42616" y="5488"/>
                  </a:lnTo>
                  <a:lnTo>
                    <a:pt x="60722" y="4430"/>
                  </a:lnTo>
                  <a:lnTo>
                    <a:pt x="79493" y="0"/>
                  </a:lnTo>
                  <a:lnTo>
                    <a:pt x="114300" y="5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13">
              <a:extLst>
                <a:ext uri="{FF2B5EF4-FFF2-40B4-BE49-F238E27FC236}">
                  <a16:creationId xmlns:a16="http://schemas.microsoft.com/office/drawing/2014/main" id="{C5613D1B-5B77-1FE6-0FF2-6283B11EA6D4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3438525" y="5114959"/>
              <a:ext cx="123826" cy="9492"/>
            </a:xfrm>
            <a:custGeom>
              <a:avLst/>
              <a:gdLst/>
              <a:ahLst/>
              <a:cxnLst/>
              <a:rect l="0" t="0" r="0" b="0"/>
              <a:pathLst>
                <a:path w="123826" h="9492">
                  <a:moveTo>
                    <a:pt x="0" y="9491"/>
                  </a:moveTo>
                  <a:lnTo>
                    <a:pt x="0" y="9491"/>
                  </a:lnTo>
                  <a:lnTo>
                    <a:pt x="0" y="4435"/>
                  </a:lnTo>
                  <a:lnTo>
                    <a:pt x="1058" y="2946"/>
                  </a:lnTo>
                  <a:lnTo>
                    <a:pt x="2822" y="1952"/>
                  </a:lnTo>
                  <a:lnTo>
                    <a:pt x="13183" y="554"/>
                  </a:lnTo>
                  <a:lnTo>
                    <a:pt x="57334" y="0"/>
                  </a:lnTo>
                  <a:lnTo>
                    <a:pt x="80038" y="1031"/>
                  </a:lnTo>
                  <a:lnTo>
                    <a:pt x="123825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106">
            <a:extLst>
              <a:ext uri="{FF2B5EF4-FFF2-40B4-BE49-F238E27FC236}">
                <a16:creationId xmlns:a16="http://schemas.microsoft.com/office/drawing/2014/main" id="{A6C038FA-A972-ED3A-3366-4A018E8E6C7F}"/>
              </a:ext>
            </a:extLst>
          </p:cNvPr>
          <p:cNvGrpSpPr/>
          <p:nvPr/>
        </p:nvGrpSpPr>
        <p:grpSpPr>
          <a:xfrm>
            <a:off x="4137973" y="4915477"/>
            <a:ext cx="662395" cy="332799"/>
            <a:chOff x="4137973" y="4915477"/>
            <a:chExt cx="662395" cy="332799"/>
          </a:xfrm>
        </p:grpSpPr>
        <p:sp>
          <p:nvSpPr>
            <p:cNvPr id="49" name="SMARTInkShape-414">
              <a:extLst>
                <a:ext uri="{FF2B5EF4-FFF2-40B4-BE49-F238E27FC236}">
                  <a16:creationId xmlns:a16="http://schemas.microsoft.com/office/drawing/2014/main" id="{D47746CF-50FF-B6E4-94FE-4B3D02458C7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137973" y="4915477"/>
              <a:ext cx="29932" cy="304224"/>
            </a:xfrm>
            <a:custGeom>
              <a:avLst/>
              <a:gdLst/>
              <a:ahLst/>
              <a:cxnLst/>
              <a:rect l="0" t="0" r="0" b="0"/>
              <a:pathLst>
                <a:path w="29932" h="304224">
                  <a:moveTo>
                    <a:pt x="5402" y="37523"/>
                  </a:moveTo>
                  <a:lnTo>
                    <a:pt x="5402" y="37523"/>
                  </a:lnTo>
                  <a:lnTo>
                    <a:pt x="24301" y="0"/>
                  </a:lnTo>
                  <a:lnTo>
                    <a:pt x="24408" y="4651"/>
                  </a:lnTo>
                  <a:lnTo>
                    <a:pt x="27254" y="9860"/>
                  </a:lnTo>
                  <a:lnTo>
                    <a:pt x="29495" y="12731"/>
                  </a:lnTo>
                  <a:lnTo>
                    <a:pt x="29931" y="16761"/>
                  </a:lnTo>
                  <a:lnTo>
                    <a:pt x="20326" y="54597"/>
                  </a:lnTo>
                  <a:lnTo>
                    <a:pt x="16527" y="99732"/>
                  </a:lnTo>
                  <a:lnTo>
                    <a:pt x="10345" y="138153"/>
                  </a:lnTo>
                  <a:lnTo>
                    <a:pt x="6867" y="179758"/>
                  </a:lnTo>
                  <a:lnTo>
                    <a:pt x="5836" y="220543"/>
                  </a:lnTo>
                  <a:lnTo>
                    <a:pt x="0" y="264646"/>
                  </a:lnTo>
                  <a:lnTo>
                    <a:pt x="5402" y="3042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15">
              <a:extLst>
                <a:ext uri="{FF2B5EF4-FFF2-40B4-BE49-F238E27FC236}">
                  <a16:creationId xmlns:a16="http://schemas.microsoft.com/office/drawing/2014/main" id="{E4F8D2D3-DC33-2CD0-867D-377C1EE0BB4A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4277118" y="5124450"/>
              <a:ext cx="9133" cy="1"/>
            </a:xfrm>
            <a:custGeom>
              <a:avLst/>
              <a:gdLst/>
              <a:ahLst/>
              <a:cxnLst/>
              <a:rect l="0" t="0" r="0" b="0"/>
              <a:pathLst>
                <a:path w="9133" h="1">
                  <a:moveTo>
                    <a:pt x="9132" y="0"/>
                  </a:moveTo>
                  <a:lnTo>
                    <a:pt x="9132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16">
              <a:extLst>
                <a:ext uri="{FF2B5EF4-FFF2-40B4-BE49-F238E27FC236}">
                  <a16:creationId xmlns:a16="http://schemas.microsoft.com/office/drawing/2014/main" id="{0BC9E80A-5651-E589-7339-350D72B5BFFE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4410797" y="4943602"/>
              <a:ext cx="142154" cy="304674"/>
            </a:xfrm>
            <a:custGeom>
              <a:avLst/>
              <a:gdLst/>
              <a:ahLst/>
              <a:cxnLst/>
              <a:rect l="0" t="0" r="0" b="0"/>
              <a:pathLst>
                <a:path w="142154" h="304674">
                  <a:moveTo>
                    <a:pt x="142153" y="66548"/>
                  </a:moveTo>
                  <a:lnTo>
                    <a:pt x="142153" y="66548"/>
                  </a:lnTo>
                  <a:lnTo>
                    <a:pt x="142153" y="38792"/>
                  </a:lnTo>
                  <a:lnTo>
                    <a:pt x="108959" y="4779"/>
                  </a:lnTo>
                  <a:lnTo>
                    <a:pt x="100589" y="2053"/>
                  </a:lnTo>
                  <a:lnTo>
                    <a:pt x="59400" y="0"/>
                  </a:lnTo>
                  <a:lnTo>
                    <a:pt x="46813" y="5574"/>
                  </a:lnTo>
                  <a:lnTo>
                    <a:pt x="34163" y="16165"/>
                  </a:lnTo>
                  <a:lnTo>
                    <a:pt x="7504" y="52857"/>
                  </a:lnTo>
                  <a:lnTo>
                    <a:pt x="1715" y="67548"/>
                  </a:lnTo>
                  <a:lnTo>
                    <a:pt x="0" y="88716"/>
                  </a:lnTo>
                  <a:lnTo>
                    <a:pt x="5244" y="103212"/>
                  </a:lnTo>
                  <a:lnTo>
                    <a:pt x="20800" y="124708"/>
                  </a:lnTo>
                  <a:lnTo>
                    <a:pt x="27541" y="129439"/>
                  </a:lnTo>
                  <a:lnTo>
                    <a:pt x="30820" y="130700"/>
                  </a:lnTo>
                  <a:lnTo>
                    <a:pt x="42930" y="126457"/>
                  </a:lnTo>
                  <a:lnTo>
                    <a:pt x="71519" y="106487"/>
                  </a:lnTo>
                  <a:lnTo>
                    <a:pt x="102133" y="77807"/>
                  </a:lnTo>
                  <a:lnTo>
                    <a:pt x="125254" y="42591"/>
                  </a:lnTo>
                  <a:lnTo>
                    <a:pt x="134642" y="33676"/>
                  </a:lnTo>
                  <a:lnTo>
                    <a:pt x="138815" y="26186"/>
                  </a:lnTo>
                  <a:lnTo>
                    <a:pt x="141860" y="11360"/>
                  </a:lnTo>
                  <a:lnTo>
                    <a:pt x="142095" y="15273"/>
                  </a:lnTo>
                  <a:lnTo>
                    <a:pt x="142127" y="12714"/>
                  </a:lnTo>
                  <a:lnTo>
                    <a:pt x="141089" y="26320"/>
                  </a:lnTo>
                  <a:lnTo>
                    <a:pt x="132452" y="69119"/>
                  </a:lnTo>
                  <a:lnTo>
                    <a:pt x="123005" y="108828"/>
                  </a:lnTo>
                  <a:lnTo>
                    <a:pt x="115029" y="147767"/>
                  </a:lnTo>
                  <a:lnTo>
                    <a:pt x="106259" y="194931"/>
                  </a:lnTo>
                  <a:lnTo>
                    <a:pt x="96282" y="241812"/>
                  </a:lnTo>
                  <a:lnTo>
                    <a:pt x="85003" y="3046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17">
              <a:extLst>
                <a:ext uri="{FF2B5EF4-FFF2-40B4-BE49-F238E27FC236}">
                  <a16:creationId xmlns:a16="http://schemas.microsoft.com/office/drawing/2014/main" id="{4CFEEAC5-A586-9E56-64A8-F7270E98DFC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4670480" y="4953232"/>
              <a:ext cx="129888" cy="288317"/>
            </a:xfrm>
            <a:custGeom>
              <a:avLst/>
              <a:gdLst/>
              <a:ahLst/>
              <a:cxnLst/>
              <a:rect l="0" t="0" r="0" b="0"/>
              <a:pathLst>
                <a:path w="129888" h="288317">
                  <a:moveTo>
                    <a:pt x="111070" y="18818"/>
                  </a:moveTo>
                  <a:lnTo>
                    <a:pt x="111070" y="18818"/>
                  </a:lnTo>
                  <a:lnTo>
                    <a:pt x="129887" y="0"/>
                  </a:lnTo>
                  <a:lnTo>
                    <a:pt x="91516" y="44017"/>
                  </a:lnTo>
                  <a:lnTo>
                    <a:pt x="61463" y="89883"/>
                  </a:lnTo>
                  <a:lnTo>
                    <a:pt x="36282" y="134428"/>
                  </a:lnTo>
                  <a:lnTo>
                    <a:pt x="18122" y="174370"/>
                  </a:lnTo>
                  <a:lnTo>
                    <a:pt x="4038" y="201785"/>
                  </a:lnTo>
                  <a:lnTo>
                    <a:pt x="0" y="224314"/>
                  </a:lnTo>
                  <a:lnTo>
                    <a:pt x="3850" y="242794"/>
                  </a:lnTo>
                  <a:lnTo>
                    <a:pt x="22906" y="277500"/>
                  </a:lnTo>
                  <a:lnTo>
                    <a:pt x="33434" y="286541"/>
                  </a:lnTo>
                  <a:lnTo>
                    <a:pt x="40263" y="288316"/>
                  </a:lnTo>
                  <a:lnTo>
                    <a:pt x="56316" y="287467"/>
                  </a:lnTo>
                  <a:lnTo>
                    <a:pt x="71213" y="280739"/>
                  </a:lnTo>
                  <a:lnTo>
                    <a:pt x="92967" y="264231"/>
                  </a:lnTo>
                  <a:lnTo>
                    <a:pt x="107455" y="221419"/>
                  </a:lnTo>
                  <a:lnTo>
                    <a:pt x="115172" y="185857"/>
                  </a:lnTo>
                  <a:lnTo>
                    <a:pt x="113599" y="168553"/>
                  </a:lnTo>
                  <a:lnTo>
                    <a:pt x="109371" y="156628"/>
                  </a:lnTo>
                  <a:lnTo>
                    <a:pt x="106762" y="151966"/>
                  </a:lnTo>
                  <a:lnTo>
                    <a:pt x="101848" y="148858"/>
                  </a:lnTo>
                  <a:lnTo>
                    <a:pt x="87922" y="145405"/>
                  </a:lnTo>
                  <a:lnTo>
                    <a:pt x="80821" y="146601"/>
                  </a:lnTo>
                  <a:lnTo>
                    <a:pt x="41352" y="168753"/>
                  </a:lnTo>
                  <a:lnTo>
                    <a:pt x="15820" y="1902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107">
            <a:extLst>
              <a:ext uri="{FF2B5EF4-FFF2-40B4-BE49-F238E27FC236}">
                <a16:creationId xmlns:a16="http://schemas.microsoft.com/office/drawing/2014/main" id="{48D5E31F-BBCB-21A8-0306-FFC1EBCCEA59}"/>
              </a:ext>
            </a:extLst>
          </p:cNvPr>
          <p:cNvGrpSpPr/>
          <p:nvPr/>
        </p:nvGrpSpPr>
        <p:grpSpPr>
          <a:xfrm>
            <a:off x="5067300" y="5048250"/>
            <a:ext cx="123826" cy="133351"/>
            <a:chOff x="5067300" y="5048250"/>
            <a:chExt cx="123826" cy="133351"/>
          </a:xfrm>
        </p:grpSpPr>
        <p:sp>
          <p:nvSpPr>
            <p:cNvPr id="54" name="SMARTInkShape-418">
              <a:extLst>
                <a:ext uri="{FF2B5EF4-FFF2-40B4-BE49-F238E27FC236}">
                  <a16:creationId xmlns:a16="http://schemas.microsoft.com/office/drawing/2014/main" id="{8A048E72-90B7-C236-8818-9A19408D57DA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5114925" y="5071337"/>
              <a:ext cx="76201" cy="91214"/>
            </a:xfrm>
            <a:custGeom>
              <a:avLst/>
              <a:gdLst/>
              <a:ahLst/>
              <a:cxnLst/>
              <a:rect l="0" t="0" r="0" b="0"/>
              <a:pathLst>
                <a:path w="76201" h="91214">
                  <a:moveTo>
                    <a:pt x="0" y="5488"/>
                  </a:moveTo>
                  <a:lnTo>
                    <a:pt x="0" y="5488"/>
                  </a:lnTo>
                  <a:lnTo>
                    <a:pt x="0" y="0"/>
                  </a:lnTo>
                  <a:lnTo>
                    <a:pt x="0" y="2344"/>
                  </a:lnTo>
                  <a:lnTo>
                    <a:pt x="2822" y="6913"/>
                  </a:lnTo>
                  <a:lnTo>
                    <a:pt x="36856" y="50520"/>
                  </a:lnTo>
                  <a:lnTo>
                    <a:pt x="59937" y="83032"/>
                  </a:lnTo>
                  <a:lnTo>
                    <a:pt x="66503" y="87578"/>
                  </a:lnTo>
                  <a:lnTo>
                    <a:pt x="76200" y="912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19">
              <a:extLst>
                <a:ext uri="{FF2B5EF4-FFF2-40B4-BE49-F238E27FC236}">
                  <a16:creationId xmlns:a16="http://schemas.microsoft.com/office/drawing/2014/main" id="{B4980184-41FB-3546-FE06-77C80B9F5B2B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5067300" y="5048250"/>
              <a:ext cx="114301" cy="133351"/>
            </a:xfrm>
            <a:custGeom>
              <a:avLst/>
              <a:gdLst/>
              <a:ahLst/>
              <a:cxnLst/>
              <a:rect l="0" t="0" r="0" b="0"/>
              <a:pathLst>
                <a:path w="114301" h="133351">
                  <a:moveTo>
                    <a:pt x="114300" y="0"/>
                  </a:moveTo>
                  <a:lnTo>
                    <a:pt x="114300" y="0"/>
                  </a:lnTo>
                  <a:lnTo>
                    <a:pt x="114300" y="5056"/>
                  </a:lnTo>
                  <a:lnTo>
                    <a:pt x="99091" y="23851"/>
                  </a:lnTo>
                  <a:lnTo>
                    <a:pt x="57003" y="69593"/>
                  </a:lnTo>
                  <a:lnTo>
                    <a:pt x="27497" y="112568"/>
                  </a:lnTo>
                  <a:lnTo>
                    <a:pt x="20495" y="126722"/>
                  </a:lnTo>
                  <a:lnTo>
                    <a:pt x="15106" y="130404"/>
                  </a:lnTo>
                  <a:lnTo>
                    <a:pt x="0" y="133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108">
            <a:extLst>
              <a:ext uri="{FF2B5EF4-FFF2-40B4-BE49-F238E27FC236}">
                <a16:creationId xmlns:a16="http://schemas.microsoft.com/office/drawing/2014/main" id="{E3B5923F-5DA0-3304-9242-403CB3B35E36}"/>
              </a:ext>
            </a:extLst>
          </p:cNvPr>
          <p:cNvGrpSpPr/>
          <p:nvPr/>
        </p:nvGrpSpPr>
        <p:grpSpPr>
          <a:xfrm>
            <a:off x="4086225" y="4914900"/>
            <a:ext cx="2228851" cy="495301"/>
            <a:chOff x="4086225" y="4914900"/>
            <a:chExt cx="2228851" cy="495301"/>
          </a:xfrm>
        </p:grpSpPr>
        <p:sp>
          <p:nvSpPr>
            <p:cNvPr id="57" name="SMARTInkShape-420">
              <a:extLst>
                <a:ext uri="{FF2B5EF4-FFF2-40B4-BE49-F238E27FC236}">
                  <a16:creationId xmlns:a16="http://schemas.microsoft.com/office/drawing/2014/main" id="{9D4B695F-1CF9-91E2-123E-8698DFAED696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5467953" y="4914900"/>
              <a:ext cx="189586" cy="276226"/>
            </a:xfrm>
            <a:custGeom>
              <a:avLst/>
              <a:gdLst/>
              <a:ahLst/>
              <a:cxnLst/>
              <a:rect l="0" t="0" r="0" b="0"/>
              <a:pathLst>
                <a:path w="189586" h="276226">
                  <a:moveTo>
                    <a:pt x="132747" y="28575"/>
                  </a:moveTo>
                  <a:lnTo>
                    <a:pt x="132747" y="28575"/>
                  </a:lnTo>
                  <a:lnTo>
                    <a:pt x="141879" y="28575"/>
                  </a:lnTo>
                  <a:lnTo>
                    <a:pt x="151395" y="19442"/>
                  </a:lnTo>
                  <a:lnTo>
                    <a:pt x="151797" y="0"/>
                  </a:lnTo>
                  <a:lnTo>
                    <a:pt x="144193" y="8662"/>
                  </a:lnTo>
                  <a:lnTo>
                    <a:pt x="115610" y="50769"/>
                  </a:lnTo>
                  <a:lnTo>
                    <a:pt x="101916" y="74310"/>
                  </a:lnTo>
                  <a:lnTo>
                    <a:pt x="59831" y="120380"/>
                  </a:lnTo>
                  <a:lnTo>
                    <a:pt x="13272" y="158454"/>
                  </a:lnTo>
                  <a:lnTo>
                    <a:pt x="0" y="170881"/>
                  </a:lnTo>
                  <a:lnTo>
                    <a:pt x="40126" y="177986"/>
                  </a:lnTo>
                  <a:lnTo>
                    <a:pt x="85468" y="180581"/>
                  </a:lnTo>
                  <a:lnTo>
                    <a:pt x="125253" y="180923"/>
                  </a:lnTo>
                  <a:lnTo>
                    <a:pt x="146554" y="180965"/>
                  </a:lnTo>
                  <a:lnTo>
                    <a:pt x="152289" y="178148"/>
                  </a:lnTo>
                  <a:lnTo>
                    <a:pt x="158366" y="174427"/>
                  </a:lnTo>
                  <a:lnTo>
                    <a:pt x="170890" y="172038"/>
                  </a:lnTo>
                  <a:lnTo>
                    <a:pt x="185827" y="171452"/>
                  </a:lnTo>
                  <a:lnTo>
                    <a:pt x="183502" y="171450"/>
                  </a:lnTo>
                  <a:lnTo>
                    <a:pt x="188847" y="171450"/>
                  </a:lnTo>
                  <a:lnTo>
                    <a:pt x="189430" y="174272"/>
                  </a:lnTo>
                  <a:lnTo>
                    <a:pt x="189585" y="176506"/>
                  </a:lnTo>
                  <a:lnTo>
                    <a:pt x="188631" y="177995"/>
                  </a:lnTo>
                  <a:lnTo>
                    <a:pt x="186937" y="178989"/>
                  </a:lnTo>
                  <a:lnTo>
                    <a:pt x="184748" y="179651"/>
                  </a:lnTo>
                  <a:lnTo>
                    <a:pt x="183290" y="182209"/>
                  </a:lnTo>
                  <a:lnTo>
                    <a:pt x="178512" y="213391"/>
                  </a:lnTo>
                  <a:lnTo>
                    <a:pt x="165345" y="238257"/>
                  </a:lnTo>
                  <a:lnTo>
                    <a:pt x="160793" y="262289"/>
                  </a:lnTo>
                  <a:lnTo>
                    <a:pt x="151797" y="2762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21">
              <a:extLst>
                <a:ext uri="{FF2B5EF4-FFF2-40B4-BE49-F238E27FC236}">
                  <a16:creationId xmlns:a16="http://schemas.microsoft.com/office/drawing/2014/main" id="{884A90B3-D1FF-0C88-529F-07D6B5A3FE93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5715000" y="5153025"/>
              <a:ext cx="28576" cy="9526"/>
            </a:xfrm>
            <a:custGeom>
              <a:avLst/>
              <a:gdLst/>
              <a:ahLst/>
              <a:cxnLst/>
              <a:rect l="0" t="0" r="0" b="0"/>
              <a:pathLst>
                <a:path w="28576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9"/>
                  </a:lnTo>
                  <a:lnTo>
                    <a:pt x="10361" y="1986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22">
              <a:extLst>
                <a:ext uri="{FF2B5EF4-FFF2-40B4-BE49-F238E27FC236}">
                  <a16:creationId xmlns:a16="http://schemas.microsoft.com/office/drawing/2014/main" id="{92DC44FE-93F7-B535-CDE0-56D80B28C842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5867400" y="4924600"/>
              <a:ext cx="151253" cy="190326"/>
            </a:xfrm>
            <a:custGeom>
              <a:avLst/>
              <a:gdLst/>
              <a:ahLst/>
              <a:cxnLst/>
              <a:rect l="0" t="0" r="0" b="0"/>
              <a:pathLst>
                <a:path w="151253" h="190326">
                  <a:moveTo>
                    <a:pt x="0" y="9350"/>
                  </a:moveTo>
                  <a:lnTo>
                    <a:pt x="0" y="9350"/>
                  </a:lnTo>
                  <a:lnTo>
                    <a:pt x="15209" y="2805"/>
                  </a:lnTo>
                  <a:lnTo>
                    <a:pt x="57297" y="0"/>
                  </a:lnTo>
                  <a:lnTo>
                    <a:pt x="79065" y="2699"/>
                  </a:lnTo>
                  <a:lnTo>
                    <a:pt x="109809" y="13092"/>
                  </a:lnTo>
                  <a:lnTo>
                    <a:pt x="117595" y="19127"/>
                  </a:lnTo>
                  <a:lnTo>
                    <a:pt x="119672" y="22219"/>
                  </a:lnTo>
                  <a:lnTo>
                    <a:pt x="119998" y="26395"/>
                  </a:lnTo>
                  <a:lnTo>
                    <a:pt x="117538" y="36682"/>
                  </a:lnTo>
                  <a:lnTo>
                    <a:pt x="99732" y="67077"/>
                  </a:lnTo>
                  <a:lnTo>
                    <a:pt x="81996" y="86897"/>
                  </a:lnTo>
                  <a:lnTo>
                    <a:pt x="52006" y="109452"/>
                  </a:lnTo>
                  <a:lnTo>
                    <a:pt x="40140" y="113510"/>
                  </a:lnTo>
                  <a:lnTo>
                    <a:pt x="40518" y="112656"/>
                  </a:lnTo>
                  <a:lnTo>
                    <a:pt x="43761" y="108886"/>
                  </a:lnTo>
                  <a:lnTo>
                    <a:pt x="51552" y="106505"/>
                  </a:lnTo>
                  <a:lnTo>
                    <a:pt x="73801" y="104976"/>
                  </a:lnTo>
                  <a:lnTo>
                    <a:pt x="105124" y="112279"/>
                  </a:lnTo>
                  <a:lnTo>
                    <a:pt x="139328" y="127000"/>
                  </a:lnTo>
                  <a:lnTo>
                    <a:pt x="146590" y="133253"/>
                  </a:lnTo>
                  <a:lnTo>
                    <a:pt x="149818" y="139560"/>
                  </a:lnTo>
                  <a:lnTo>
                    <a:pt x="151252" y="145891"/>
                  </a:lnTo>
                  <a:lnTo>
                    <a:pt x="147004" y="160461"/>
                  </a:lnTo>
                  <a:lnTo>
                    <a:pt x="139066" y="169292"/>
                  </a:lnTo>
                  <a:lnTo>
                    <a:pt x="128482" y="175684"/>
                  </a:lnTo>
                  <a:lnTo>
                    <a:pt x="85626" y="188039"/>
                  </a:lnTo>
                  <a:lnTo>
                    <a:pt x="40077" y="190124"/>
                  </a:lnTo>
                  <a:lnTo>
                    <a:pt x="0" y="190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23">
              <a:extLst>
                <a:ext uri="{FF2B5EF4-FFF2-40B4-BE49-F238E27FC236}">
                  <a16:creationId xmlns:a16="http://schemas.microsoft.com/office/drawing/2014/main" id="{54937CBE-5F88-2EB6-CE71-32FDE3F4268D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4086225" y="5353050"/>
              <a:ext cx="2228851" cy="57151"/>
            </a:xfrm>
            <a:custGeom>
              <a:avLst/>
              <a:gdLst/>
              <a:ahLst/>
              <a:cxnLst/>
              <a:rect l="0" t="0" r="0" b="0"/>
              <a:pathLst>
                <a:path w="2228851" h="57151">
                  <a:moveTo>
                    <a:pt x="0" y="0"/>
                  </a:moveTo>
                  <a:lnTo>
                    <a:pt x="0" y="0"/>
                  </a:lnTo>
                  <a:lnTo>
                    <a:pt x="34172" y="1058"/>
                  </a:lnTo>
                  <a:lnTo>
                    <a:pt x="76937" y="8201"/>
                  </a:lnTo>
                  <a:lnTo>
                    <a:pt x="120163" y="9133"/>
                  </a:lnTo>
                  <a:lnTo>
                    <a:pt x="157828" y="9350"/>
                  </a:lnTo>
                  <a:lnTo>
                    <a:pt x="196088" y="9447"/>
                  </a:lnTo>
                  <a:lnTo>
                    <a:pt x="243543" y="9502"/>
                  </a:lnTo>
                  <a:lnTo>
                    <a:pt x="278633" y="9515"/>
                  </a:lnTo>
                  <a:lnTo>
                    <a:pt x="315396" y="9520"/>
                  </a:lnTo>
                  <a:lnTo>
                    <a:pt x="352901" y="10581"/>
                  </a:lnTo>
                  <a:lnTo>
                    <a:pt x="390737" y="14581"/>
                  </a:lnTo>
                  <a:lnTo>
                    <a:pt x="428720" y="17064"/>
                  </a:lnTo>
                  <a:lnTo>
                    <a:pt x="467826" y="18167"/>
                  </a:lnTo>
                  <a:lnTo>
                    <a:pt x="509900" y="18658"/>
                  </a:lnTo>
                  <a:lnTo>
                    <a:pt x="556117" y="18875"/>
                  </a:lnTo>
                  <a:lnTo>
                    <a:pt x="580295" y="18934"/>
                  </a:lnTo>
                  <a:lnTo>
                    <a:pt x="626914" y="18998"/>
                  </a:lnTo>
                  <a:lnTo>
                    <a:pt x="673387" y="19027"/>
                  </a:lnTo>
                  <a:lnTo>
                    <a:pt x="697633" y="19034"/>
                  </a:lnTo>
                  <a:lnTo>
                    <a:pt x="722263" y="19040"/>
                  </a:lnTo>
                  <a:lnTo>
                    <a:pt x="748209" y="20101"/>
                  </a:lnTo>
                  <a:lnTo>
                    <a:pt x="775031" y="21867"/>
                  </a:lnTo>
                  <a:lnTo>
                    <a:pt x="802437" y="24103"/>
                  </a:lnTo>
                  <a:lnTo>
                    <a:pt x="829175" y="25594"/>
                  </a:lnTo>
                  <a:lnTo>
                    <a:pt x="855466" y="26588"/>
                  </a:lnTo>
                  <a:lnTo>
                    <a:pt x="881461" y="27250"/>
                  </a:lnTo>
                  <a:lnTo>
                    <a:pt x="908315" y="28750"/>
                  </a:lnTo>
                  <a:lnTo>
                    <a:pt x="935744" y="30808"/>
                  </a:lnTo>
                  <a:lnTo>
                    <a:pt x="963555" y="33239"/>
                  </a:lnTo>
                  <a:lnTo>
                    <a:pt x="991620" y="34859"/>
                  </a:lnTo>
                  <a:lnTo>
                    <a:pt x="1019855" y="35940"/>
                  </a:lnTo>
                  <a:lnTo>
                    <a:pt x="1048204" y="36659"/>
                  </a:lnTo>
                  <a:lnTo>
                    <a:pt x="1076627" y="37140"/>
                  </a:lnTo>
                  <a:lnTo>
                    <a:pt x="1105102" y="37460"/>
                  </a:lnTo>
                  <a:lnTo>
                    <a:pt x="1133609" y="37673"/>
                  </a:lnTo>
                  <a:lnTo>
                    <a:pt x="1162140" y="38874"/>
                  </a:lnTo>
                  <a:lnTo>
                    <a:pt x="1190685" y="40732"/>
                  </a:lnTo>
                  <a:lnTo>
                    <a:pt x="1219240" y="43030"/>
                  </a:lnTo>
                  <a:lnTo>
                    <a:pt x="1246743" y="44562"/>
                  </a:lnTo>
                  <a:lnTo>
                    <a:pt x="1273546" y="45583"/>
                  </a:lnTo>
                  <a:lnTo>
                    <a:pt x="1299880" y="46264"/>
                  </a:lnTo>
                  <a:lnTo>
                    <a:pt x="1326961" y="46718"/>
                  </a:lnTo>
                  <a:lnTo>
                    <a:pt x="1354541" y="47020"/>
                  </a:lnTo>
                  <a:lnTo>
                    <a:pt x="1382452" y="47222"/>
                  </a:lnTo>
                  <a:lnTo>
                    <a:pt x="1409526" y="48414"/>
                  </a:lnTo>
                  <a:lnTo>
                    <a:pt x="1436043" y="50268"/>
                  </a:lnTo>
                  <a:lnTo>
                    <a:pt x="1462187" y="52562"/>
                  </a:lnTo>
                  <a:lnTo>
                    <a:pt x="1488083" y="54091"/>
                  </a:lnTo>
                  <a:lnTo>
                    <a:pt x="1513813" y="55111"/>
                  </a:lnTo>
                  <a:lnTo>
                    <a:pt x="1539434" y="55790"/>
                  </a:lnTo>
                  <a:lnTo>
                    <a:pt x="1563923" y="56243"/>
                  </a:lnTo>
                  <a:lnTo>
                    <a:pt x="1610888" y="56747"/>
                  </a:lnTo>
                  <a:lnTo>
                    <a:pt x="1656456" y="56971"/>
                  </a:lnTo>
                  <a:lnTo>
                    <a:pt x="1701403" y="57071"/>
                  </a:lnTo>
                  <a:lnTo>
                    <a:pt x="1746074" y="57115"/>
                  </a:lnTo>
                  <a:lnTo>
                    <a:pt x="1790621" y="57133"/>
                  </a:lnTo>
                  <a:lnTo>
                    <a:pt x="1834057" y="57142"/>
                  </a:lnTo>
                  <a:lnTo>
                    <a:pt x="1874528" y="57147"/>
                  </a:lnTo>
                  <a:lnTo>
                    <a:pt x="1910860" y="57149"/>
                  </a:lnTo>
                  <a:lnTo>
                    <a:pt x="1944646" y="57150"/>
                  </a:lnTo>
                  <a:lnTo>
                    <a:pt x="1977301" y="57150"/>
                  </a:lnTo>
                  <a:lnTo>
                    <a:pt x="2009454" y="54328"/>
                  </a:lnTo>
                  <a:lnTo>
                    <a:pt x="2054482" y="49611"/>
                  </a:lnTo>
                  <a:lnTo>
                    <a:pt x="2094635" y="48213"/>
                  </a:lnTo>
                  <a:lnTo>
                    <a:pt x="2133344" y="47800"/>
                  </a:lnTo>
                  <a:lnTo>
                    <a:pt x="2179293" y="47659"/>
                  </a:lnTo>
                  <a:lnTo>
                    <a:pt x="2228850" y="38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09">
            <a:extLst>
              <a:ext uri="{FF2B5EF4-FFF2-40B4-BE49-F238E27FC236}">
                <a16:creationId xmlns:a16="http://schemas.microsoft.com/office/drawing/2014/main" id="{BD8D5EAF-28B9-E3BB-047C-AE1F1AE16EEB}"/>
              </a:ext>
            </a:extLst>
          </p:cNvPr>
          <p:cNvGrpSpPr/>
          <p:nvPr/>
        </p:nvGrpSpPr>
        <p:grpSpPr>
          <a:xfrm>
            <a:off x="4695873" y="5524500"/>
            <a:ext cx="809578" cy="228601"/>
            <a:chOff x="4695873" y="5524500"/>
            <a:chExt cx="809578" cy="228601"/>
          </a:xfrm>
        </p:grpSpPr>
        <p:sp>
          <p:nvSpPr>
            <p:cNvPr id="62" name="SMARTInkShape-424">
              <a:extLst>
                <a:ext uri="{FF2B5EF4-FFF2-40B4-BE49-F238E27FC236}">
                  <a16:creationId xmlns:a16="http://schemas.microsoft.com/office/drawing/2014/main" id="{E46B467C-62CF-3014-8DC5-285D0EBEA4EC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4695873" y="5558079"/>
              <a:ext cx="136907" cy="183612"/>
            </a:xfrm>
            <a:custGeom>
              <a:avLst/>
              <a:gdLst/>
              <a:ahLst/>
              <a:cxnLst/>
              <a:rect l="0" t="0" r="0" b="0"/>
              <a:pathLst>
                <a:path w="136907" h="183612">
                  <a:moveTo>
                    <a:pt x="76152" y="33096"/>
                  </a:moveTo>
                  <a:lnTo>
                    <a:pt x="76152" y="33096"/>
                  </a:lnTo>
                  <a:lnTo>
                    <a:pt x="84353" y="24895"/>
                  </a:lnTo>
                  <a:lnTo>
                    <a:pt x="85561" y="15487"/>
                  </a:lnTo>
                  <a:lnTo>
                    <a:pt x="72409" y="915"/>
                  </a:lnTo>
                  <a:lnTo>
                    <a:pt x="69423" y="0"/>
                  </a:lnTo>
                  <a:lnTo>
                    <a:pt x="66375" y="449"/>
                  </a:lnTo>
                  <a:lnTo>
                    <a:pt x="63283" y="1806"/>
                  </a:lnTo>
                  <a:lnTo>
                    <a:pt x="57027" y="8959"/>
                  </a:lnTo>
                  <a:lnTo>
                    <a:pt x="23527" y="52375"/>
                  </a:lnTo>
                  <a:lnTo>
                    <a:pt x="4078" y="95717"/>
                  </a:lnTo>
                  <a:lnTo>
                    <a:pt x="113" y="139254"/>
                  </a:lnTo>
                  <a:lnTo>
                    <a:pt x="0" y="150040"/>
                  </a:lnTo>
                  <a:lnTo>
                    <a:pt x="2796" y="156685"/>
                  </a:lnTo>
                  <a:lnTo>
                    <a:pt x="22343" y="179132"/>
                  </a:lnTo>
                  <a:lnTo>
                    <a:pt x="31423" y="182668"/>
                  </a:lnTo>
                  <a:lnTo>
                    <a:pt x="36808" y="183611"/>
                  </a:lnTo>
                  <a:lnTo>
                    <a:pt x="64613" y="179881"/>
                  </a:lnTo>
                  <a:lnTo>
                    <a:pt x="81959" y="172064"/>
                  </a:lnTo>
                  <a:lnTo>
                    <a:pt x="110342" y="149799"/>
                  </a:lnTo>
                  <a:lnTo>
                    <a:pt x="124853" y="126236"/>
                  </a:lnTo>
                  <a:lnTo>
                    <a:pt x="135855" y="94089"/>
                  </a:lnTo>
                  <a:lnTo>
                    <a:pt x="136906" y="75726"/>
                  </a:lnTo>
                  <a:lnTo>
                    <a:pt x="126172" y="34555"/>
                  </a:lnTo>
                  <a:lnTo>
                    <a:pt x="120256" y="23867"/>
                  </a:lnTo>
                  <a:lnTo>
                    <a:pt x="108454" y="15588"/>
                  </a:lnTo>
                  <a:lnTo>
                    <a:pt x="86782" y="7800"/>
                  </a:lnTo>
                  <a:lnTo>
                    <a:pt x="54549" y="4713"/>
                  </a:lnTo>
                  <a:lnTo>
                    <a:pt x="52225" y="5707"/>
                  </a:lnTo>
                  <a:lnTo>
                    <a:pt x="50676" y="7428"/>
                  </a:lnTo>
                  <a:lnTo>
                    <a:pt x="47577" y="1404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25">
              <a:extLst>
                <a:ext uri="{FF2B5EF4-FFF2-40B4-BE49-F238E27FC236}">
                  <a16:creationId xmlns:a16="http://schemas.microsoft.com/office/drawing/2014/main" id="{8CDEEF00-1057-E9E2-B574-A5AC83B580EC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4933950" y="56959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9525" y="0"/>
                  </a:moveTo>
                  <a:lnTo>
                    <a:pt x="9525" y="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26">
              <a:extLst>
                <a:ext uri="{FF2B5EF4-FFF2-40B4-BE49-F238E27FC236}">
                  <a16:creationId xmlns:a16="http://schemas.microsoft.com/office/drawing/2014/main" id="{46D63EB5-6AFB-B721-0CA3-0584FD433422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5048858" y="5614293"/>
              <a:ext cx="142268" cy="138808"/>
            </a:xfrm>
            <a:custGeom>
              <a:avLst/>
              <a:gdLst/>
              <a:ahLst/>
              <a:cxnLst/>
              <a:rect l="0" t="0" r="0" b="0"/>
              <a:pathLst>
                <a:path w="142268" h="138808">
                  <a:moveTo>
                    <a:pt x="8917" y="34032"/>
                  </a:moveTo>
                  <a:lnTo>
                    <a:pt x="8917" y="34032"/>
                  </a:lnTo>
                  <a:lnTo>
                    <a:pt x="34610" y="9396"/>
                  </a:lnTo>
                  <a:lnTo>
                    <a:pt x="45175" y="5976"/>
                  </a:lnTo>
                  <a:lnTo>
                    <a:pt x="55315" y="4501"/>
                  </a:lnTo>
                  <a:lnTo>
                    <a:pt x="65169" y="446"/>
                  </a:lnTo>
                  <a:lnTo>
                    <a:pt x="69702" y="0"/>
                  </a:lnTo>
                  <a:lnTo>
                    <a:pt x="77560" y="2327"/>
                  </a:lnTo>
                  <a:lnTo>
                    <a:pt x="87934" y="9586"/>
                  </a:lnTo>
                  <a:lnTo>
                    <a:pt x="91661" y="18228"/>
                  </a:lnTo>
                  <a:lnTo>
                    <a:pt x="92655" y="23496"/>
                  </a:lnTo>
                  <a:lnTo>
                    <a:pt x="90937" y="34994"/>
                  </a:lnTo>
                  <a:lnTo>
                    <a:pt x="88997" y="41023"/>
                  </a:lnTo>
                  <a:lnTo>
                    <a:pt x="78375" y="53367"/>
                  </a:lnTo>
                  <a:lnTo>
                    <a:pt x="31305" y="97549"/>
                  </a:lnTo>
                  <a:lnTo>
                    <a:pt x="21336" y="104595"/>
                  </a:lnTo>
                  <a:lnTo>
                    <a:pt x="9774" y="111384"/>
                  </a:lnTo>
                  <a:lnTo>
                    <a:pt x="4007" y="117094"/>
                  </a:lnTo>
                  <a:lnTo>
                    <a:pt x="0" y="127468"/>
                  </a:lnTo>
                  <a:lnTo>
                    <a:pt x="855" y="128073"/>
                  </a:lnTo>
                  <a:lnTo>
                    <a:pt x="7117" y="129982"/>
                  </a:lnTo>
                  <a:lnTo>
                    <a:pt x="15674" y="135722"/>
                  </a:lnTo>
                  <a:lnTo>
                    <a:pt x="24913" y="137893"/>
                  </a:lnTo>
                  <a:lnTo>
                    <a:pt x="68559" y="138783"/>
                  </a:lnTo>
                  <a:lnTo>
                    <a:pt x="115042" y="138807"/>
                  </a:lnTo>
                  <a:lnTo>
                    <a:pt x="142267" y="138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27">
              <a:extLst>
                <a:ext uri="{FF2B5EF4-FFF2-40B4-BE49-F238E27FC236}">
                  <a16:creationId xmlns:a16="http://schemas.microsoft.com/office/drawing/2014/main" id="{7740B349-86D5-CD90-E3B5-F73D1A11DF2C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5307496" y="5583991"/>
              <a:ext cx="96479" cy="150060"/>
            </a:xfrm>
            <a:custGeom>
              <a:avLst/>
              <a:gdLst/>
              <a:ahLst/>
              <a:cxnLst/>
              <a:rect l="0" t="0" r="0" b="0"/>
              <a:pathLst>
                <a:path w="96479" h="150060">
                  <a:moveTo>
                    <a:pt x="55079" y="45284"/>
                  </a:moveTo>
                  <a:lnTo>
                    <a:pt x="55079" y="45284"/>
                  </a:lnTo>
                  <a:lnTo>
                    <a:pt x="81821" y="0"/>
                  </a:lnTo>
                  <a:lnTo>
                    <a:pt x="77195" y="1521"/>
                  </a:lnTo>
                  <a:lnTo>
                    <a:pt x="30625" y="28311"/>
                  </a:lnTo>
                  <a:lnTo>
                    <a:pt x="4919" y="48362"/>
                  </a:lnTo>
                  <a:lnTo>
                    <a:pt x="1035" y="54766"/>
                  </a:lnTo>
                  <a:lnTo>
                    <a:pt x="0" y="57955"/>
                  </a:lnTo>
                  <a:lnTo>
                    <a:pt x="1672" y="67143"/>
                  </a:lnTo>
                  <a:lnTo>
                    <a:pt x="3600" y="72557"/>
                  </a:lnTo>
                  <a:lnTo>
                    <a:pt x="7001" y="76166"/>
                  </a:lnTo>
                  <a:lnTo>
                    <a:pt x="38687" y="87490"/>
                  </a:lnTo>
                  <a:lnTo>
                    <a:pt x="82099" y="97825"/>
                  </a:lnTo>
                  <a:lnTo>
                    <a:pt x="94953" y="106125"/>
                  </a:lnTo>
                  <a:lnTo>
                    <a:pt x="96478" y="108069"/>
                  </a:lnTo>
                  <a:lnTo>
                    <a:pt x="96437" y="109366"/>
                  </a:lnTo>
                  <a:lnTo>
                    <a:pt x="95351" y="110230"/>
                  </a:lnTo>
                  <a:lnTo>
                    <a:pt x="94144" y="114013"/>
                  </a:lnTo>
                  <a:lnTo>
                    <a:pt x="93822" y="116503"/>
                  </a:lnTo>
                  <a:lnTo>
                    <a:pt x="87821" y="122093"/>
                  </a:lnTo>
                  <a:lnTo>
                    <a:pt x="40214" y="143744"/>
                  </a:lnTo>
                  <a:lnTo>
                    <a:pt x="7454" y="1500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28">
              <a:extLst>
                <a:ext uri="{FF2B5EF4-FFF2-40B4-BE49-F238E27FC236}">
                  <a16:creationId xmlns:a16="http://schemas.microsoft.com/office/drawing/2014/main" id="{7F29C8D3-EE0E-5B84-686E-A3ED0D21CC9F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5362575" y="5524500"/>
              <a:ext cx="142876" cy="57151"/>
            </a:xfrm>
            <a:custGeom>
              <a:avLst/>
              <a:gdLst/>
              <a:ahLst/>
              <a:cxnLst/>
              <a:rect l="0" t="0" r="0" b="0"/>
              <a:pathLst>
                <a:path w="142876" h="57151">
                  <a:moveTo>
                    <a:pt x="0" y="57150"/>
                  </a:moveTo>
                  <a:lnTo>
                    <a:pt x="0" y="57150"/>
                  </a:lnTo>
                  <a:lnTo>
                    <a:pt x="16267" y="42999"/>
                  </a:lnTo>
                  <a:lnTo>
                    <a:pt x="58038" y="25627"/>
                  </a:lnTo>
                  <a:lnTo>
                    <a:pt x="97353" y="4838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429">
            <a:extLst>
              <a:ext uri="{FF2B5EF4-FFF2-40B4-BE49-F238E27FC236}">
                <a16:creationId xmlns:a16="http://schemas.microsoft.com/office/drawing/2014/main" id="{AD182399-0648-DE8E-0C72-07680F111A91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3848744" y="4762579"/>
            <a:ext cx="222155" cy="1114234"/>
          </a:xfrm>
          <a:custGeom>
            <a:avLst/>
            <a:gdLst/>
            <a:ahLst/>
            <a:cxnLst/>
            <a:rect l="0" t="0" r="0" b="0"/>
            <a:pathLst>
              <a:path w="222155" h="1114234">
                <a:moveTo>
                  <a:pt x="199381" y="28496"/>
                </a:moveTo>
                <a:lnTo>
                  <a:pt x="199381" y="28496"/>
                </a:lnTo>
                <a:lnTo>
                  <a:pt x="199381" y="23439"/>
                </a:lnTo>
                <a:lnTo>
                  <a:pt x="209494" y="10182"/>
                </a:lnTo>
                <a:lnTo>
                  <a:pt x="217281" y="4482"/>
                </a:lnTo>
                <a:lnTo>
                  <a:pt x="220840" y="2961"/>
                </a:lnTo>
                <a:lnTo>
                  <a:pt x="222154" y="1948"/>
                </a:lnTo>
                <a:lnTo>
                  <a:pt x="221971" y="1272"/>
                </a:lnTo>
                <a:lnTo>
                  <a:pt x="218638" y="0"/>
                </a:lnTo>
                <a:lnTo>
                  <a:pt x="196046" y="41559"/>
                </a:lnTo>
                <a:lnTo>
                  <a:pt x="169948" y="86112"/>
                </a:lnTo>
                <a:lnTo>
                  <a:pt x="158783" y="107020"/>
                </a:lnTo>
                <a:lnTo>
                  <a:pt x="144430" y="148541"/>
                </a:lnTo>
                <a:lnTo>
                  <a:pt x="122068" y="195416"/>
                </a:lnTo>
                <a:lnTo>
                  <a:pt x="108223" y="230741"/>
                </a:lnTo>
                <a:lnTo>
                  <a:pt x="92191" y="273252"/>
                </a:lnTo>
                <a:lnTo>
                  <a:pt x="75542" y="319310"/>
                </a:lnTo>
                <a:lnTo>
                  <a:pt x="61085" y="364474"/>
                </a:lnTo>
                <a:lnTo>
                  <a:pt x="44783" y="412064"/>
                </a:lnTo>
                <a:lnTo>
                  <a:pt x="35991" y="436608"/>
                </a:lnTo>
                <a:lnTo>
                  <a:pt x="23399" y="483634"/>
                </a:lnTo>
                <a:lnTo>
                  <a:pt x="14275" y="528172"/>
                </a:lnTo>
                <a:lnTo>
                  <a:pt x="6692" y="569132"/>
                </a:lnTo>
                <a:lnTo>
                  <a:pt x="2617" y="611326"/>
                </a:lnTo>
                <a:lnTo>
                  <a:pt x="805" y="653715"/>
                </a:lnTo>
                <a:lnTo>
                  <a:pt x="0" y="693721"/>
                </a:lnTo>
                <a:lnTo>
                  <a:pt x="2465" y="729847"/>
                </a:lnTo>
                <a:lnTo>
                  <a:pt x="7088" y="763541"/>
                </a:lnTo>
                <a:lnTo>
                  <a:pt x="12670" y="796155"/>
                </a:lnTo>
                <a:lnTo>
                  <a:pt x="21764" y="839210"/>
                </a:lnTo>
                <a:lnTo>
                  <a:pt x="36217" y="878778"/>
                </a:lnTo>
                <a:lnTo>
                  <a:pt x="48848" y="922369"/>
                </a:lnTo>
                <a:lnTo>
                  <a:pt x="76748" y="969297"/>
                </a:lnTo>
                <a:lnTo>
                  <a:pt x="100917" y="1009142"/>
                </a:lnTo>
                <a:lnTo>
                  <a:pt x="111169" y="1028430"/>
                </a:lnTo>
                <a:lnTo>
                  <a:pt x="143621" y="1066683"/>
                </a:lnTo>
                <a:lnTo>
                  <a:pt x="191036" y="1107862"/>
                </a:lnTo>
                <a:lnTo>
                  <a:pt x="197732" y="1113065"/>
                </a:lnTo>
                <a:lnTo>
                  <a:pt x="207437" y="1114233"/>
                </a:lnTo>
                <a:lnTo>
                  <a:pt x="205431" y="1111473"/>
                </a:lnTo>
                <a:lnTo>
                  <a:pt x="199735" y="1105211"/>
                </a:lnTo>
                <a:lnTo>
                  <a:pt x="199381" y="1095296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111">
            <a:extLst>
              <a:ext uri="{FF2B5EF4-FFF2-40B4-BE49-F238E27FC236}">
                <a16:creationId xmlns:a16="http://schemas.microsoft.com/office/drawing/2014/main" id="{BDC3D003-0F2C-081E-207F-1047321B4F6D}"/>
              </a:ext>
            </a:extLst>
          </p:cNvPr>
          <p:cNvGrpSpPr/>
          <p:nvPr/>
        </p:nvGrpSpPr>
        <p:grpSpPr>
          <a:xfrm>
            <a:off x="6134100" y="4515830"/>
            <a:ext cx="438151" cy="1265846"/>
            <a:chOff x="6134100" y="4515830"/>
            <a:chExt cx="438151" cy="1265846"/>
          </a:xfrm>
        </p:grpSpPr>
        <p:sp>
          <p:nvSpPr>
            <p:cNvPr id="69" name="SMARTInkShape-430">
              <a:extLst>
                <a:ext uri="{FF2B5EF4-FFF2-40B4-BE49-F238E27FC236}">
                  <a16:creationId xmlns:a16="http://schemas.microsoft.com/office/drawing/2014/main" id="{D20F5CD3-3E92-939E-2A5A-327D1C98B6B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134100" y="4733925"/>
              <a:ext cx="294383" cy="1047751"/>
            </a:xfrm>
            <a:custGeom>
              <a:avLst/>
              <a:gdLst/>
              <a:ahLst/>
              <a:cxnLst/>
              <a:rect l="0" t="0" r="0" b="0"/>
              <a:pathLst>
                <a:path w="294383" h="1047751">
                  <a:moveTo>
                    <a:pt x="66675" y="0"/>
                  </a:moveTo>
                  <a:lnTo>
                    <a:pt x="66675" y="0"/>
                  </a:lnTo>
                  <a:lnTo>
                    <a:pt x="71731" y="0"/>
                  </a:lnTo>
                  <a:lnTo>
                    <a:pt x="77036" y="2822"/>
                  </a:lnTo>
                  <a:lnTo>
                    <a:pt x="105685" y="24942"/>
                  </a:lnTo>
                  <a:lnTo>
                    <a:pt x="135586" y="63021"/>
                  </a:lnTo>
                  <a:lnTo>
                    <a:pt x="149064" y="99930"/>
                  </a:lnTo>
                  <a:lnTo>
                    <a:pt x="169223" y="144740"/>
                  </a:lnTo>
                  <a:lnTo>
                    <a:pt x="180316" y="181527"/>
                  </a:lnTo>
                  <a:lnTo>
                    <a:pt x="193127" y="222061"/>
                  </a:lnTo>
                  <a:lnTo>
                    <a:pt x="207506" y="264763"/>
                  </a:lnTo>
                  <a:lnTo>
                    <a:pt x="218469" y="307049"/>
                  </a:lnTo>
                  <a:lnTo>
                    <a:pt x="231243" y="353091"/>
                  </a:lnTo>
                  <a:lnTo>
                    <a:pt x="245611" y="400247"/>
                  </a:lnTo>
                  <a:lnTo>
                    <a:pt x="259393" y="447734"/>
                  </a:lnTo>
                  <a:lnTo>
                    <a:pt x="269802" y="480510"/>
                  </a:lnTo>
                  <a:lnTo>
                    <a:pt x="277956" y="516243"/>
                  </a:lnTo>
                  <a:lnTo>
                    <a:pt x="285108" y="550469"/>
                  </a:lnTo>
                  <a:lnTo>
                    <a:pt x="292263" y="596666"/>
                  </a:lnTo>
                  <a:lnTo>
                    <a:pt x="294382" y="639987"/>
                  </a:lnTo>
                  <a:lnTo>
                    <a:pt x="292188" y="683515"/>
                  </a:lnTo>
                  <a:lnTo>
                    <a:pt x="284836" y="726045"/>
                  </a:lnTo>
                  <a:lnTo>
                    <a:pt x="273132" y="766516"/>
                  </a:lnTo>
                  <a:lnTo>
                    <a:pt x="250214" y="813692"/>
                  </a:lnTo>
                  <a:lnTo>
                    <a:pt x="218759" y="856172"/>
                  </a:lnTo>
                  <a:lnTo>
                    <a:pt x="184526" y="899676"/>
                  </a:lnTo>
                  <a:lnTo>
                    <a:pt x="141027" y="944679"/>
                  </a:lnTo>
                  <a:lnTo>
                    <a:pt x="98821" y="978816"/>
                  </a:lnTo>
                  <a:lnTo>
                    <a:pt x="55304" y="1012935"/>
                  </a:lnTo>
                  <a:lnTo>
                    <a:pt x="38141" y="1029086"/>
                  </a:lnTo>
                  <a:lnTo>
                    <a:pt x="27182" y="1034163"/>
                  </a:lnTo>
                  <a:lnTo>
                    <a:pt x="16314" y="1037478"/>
                  </a:lnTo>
                  <a:lnTo>
                    <a:pt x="0" y="1047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31">
              <a:extLst>
                <a:ext uri="{FF2B5EF4-FFF2-40B4-BE49-F238E27FC236}">
                  <a16:creationId xmlns:a16="http://schemas.microsoft.com/office/drawing/2014/main" id="{E9393023-6BBF-7E72-98AC-1C69731A8E29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6400800" y="4515830"/>
              <a:ext cx="171451" cy="122547"/>
            </a:xfrm>
            <a:custGeom>
              <a:avLst/>
              <a:gdLst/>
              <a:ahLst/>
              <a:cxnLst/>
              <a:rect l="0" t="0" r="0" b="0"/>
              <a:pathLst>
                <a:path w="171451" h="122547">
                  <a:moveTo>
                    <a:pt x="0" y="56170"/>
                  </a:moveTo>
                  <a:lnTo>
                    <a:pt x="0" y="56170"/>
                  </a:lnTo>
                  <a:lnTo>
                    <a:pt x="0" y="51113"/>
                  </a:lnTo>
                  <a:lnTo>
                    <a:pt x="5056" y="37856"/>
                  </a:lnTo>
                  <a:lnTo>
                    <a:pt x="13183" y="29333"/>
                  </a:lnTo>
                  <a:lnTo>
                    <a:pt x="52663" y="3981"/>
                  </a:lnTo>
                  <a:lnTo>
                    <a:pt x="68168" y="490"/>
                  </a:lnTo>
                  <a:lnTo>
                    <a:pt x="74020" y="0"/>
                  </a:lnTo>
                  <a:lnTo>
                    <a:pt x="77921" y="732"/>
                  </a:lnTo>
                  <a:lnTo>
                    <a:pt x="80523" y="2278"/>
                  </a:lnTo>
                  <a:lnTo>
                    <a:pt x="89754" y="17420"/>
                  </a:lnTo>
                  <a:lnTo>
                    <a:pt x="90528" y="22928"/>
                  </a:lnTo>
                  <a:lnTo>
                    <a:pt x="88565" y="34693"/>
                  </a:lnTo>
                  <a:lnTo>
                    <a:pt x="71078" y="66039"/>
                  </a:lnTo>
                  <a:lnTo>
                    <a:pt x="35406" y="111358"/>
                  </a:lnTo>
                  <a:lnTo>
                    <a:pt x="28789" y="117740"/>
                  </a:lnTo>
                  <a:lnTo>
                    <a:pt x="20974" y="121837"/>
                  </a:lnTo>
                  <a:lnTo>
                    <a:pt x="21391" y="122173"/>
                  </a:lnTo>
                  <a:lnTo>
                    <a:pt x="24676" y="122546"/>
                  </a:lnTo>
                  <a:lnTo>
                    <a:pt x="70541" y="114185"/>
                  </a:lnTo>
                  <a:lnTo>
                    <a:pt x="115501" y="113396"/>
                  </a:lnTo>
                  <a:lnTo>
                    <a:pt x="171450" y="1133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112">
            <a:extLst>
              <a:ext uri="{FF2B5EF4-FFF2-40B4-BE49-F238E27FC236}">
                <a16:creationId xmlns:a16="http://schemas.microsoft.com/office/drawing/2014/main" id="{8F92DDEC-D740-1F55-7663-19C10BDD5FAC}"/>
              </a:ext>
            </a:extLst>
          </p:cNvPr>
          <p:cNvGrpSpPr/>
          <p:nvPr/>
        </p:nvGrpSpPr>
        <p:grpSpPr>
          <a:xfrm>
            <a:off x="7019925" y="5057775"/>
            <a:ext cx="171451" cy="94859"/>
            <a:chOff x="7019925" y="5057775"/>
            <a:chExt cx="171451" cy="94859"/>
          </a:xfrm>
        </p:grpSpPr>
        <p:sp>
          <p:nvSpPr>
            <p:cNvPr id="72" name="SMARTInkShape-432">
              <a:extLst>
                <a:ext uri="{FF2B5EF4-FFF2-40B4-BE49-F238E27FC236}">
                  <a16:creationId xmlns:a16="http://schemas.microsoft.com/office/drawing/2014/main" id="{6DEC0FCB-3B18-4B37-27A6-93FE160329C8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7019925" y="505777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0"/>
                  </a:moveTo>
                  <a:lnTo>
                    <a:pt x="0" y="0"/>
                  </a:lnTo>
                  <a:lnTo>
                    <a:pt x="0" y="9133"/>
                  </a:lnTo>
                  <a:lnTo>
                    <a:pt x="42815" y="9518"/>
                  </a:lnTo>
                  <a:lnTo>
                    <a:pt x="88059" y="9525"/>
                  </a:lnTo>
                  <a:lnTo>
                    <a:pt x="1238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33">
              <a:extLst>
                <a:ext uri="{FF2B5EF4-FFF2-40B4-BE49-F238E27FC236}">
                  <a16:creationId xmlns:a16="http://schemas.microsoft.com/office/drawing/2014/main" id="{004323C4-1147-A0E5-C79F-D4F5D10F2C5F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7038975" y="5143500"/>
              <a:ext cx="152401" cy="9134"/>
            </a:xfrm>
            <a:custGeom>
              <a:avLst/>
              <a:gdLst/>
              <a:ahLst/>
              <a:cxnLst/>
              <a:rect l="0" t="0" r="0" b="0"/>
              <a:pathLst>
                <a:path w="152401" h="9134">
                  <a:moveTo>
                    <a:pt x="0" y="0"/>
                  </a:moveTo>
                  <a:lnTo>
                    <a:pt x="0" y="0"/>
                  </a:lnTo>
                  <a:lnTo>
                    <a:pt x="8200" y="8201"/>
                  </a:lnTo>
                  <a:lnTo>
                    <a:pt x="19246" y="9133"/>
                  </a:lnTo>
                  <a:lnTo>
                    <a:pt x="27251" y="6528"/>
                  </a:lnTo>
                  <a:lnTo>
                    <a:pt x="30867" y="4352"/>
                  </a:lnTo>
                  <a:lnTo>
                    <a:pt x="68231" y="573"/>
                  </a:lnTo>
                  <a:lnTo>
                    <a:pt x="111706" y="5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113">
            <a:extLst>
              <a:ext uri="{FF2B5EF4-FFF2-40B4-BE49-F238E27FC236}">
                <a16:creationId xmlns:a16="http://schemas.microsoft.com/office/drawing/2014/main" id="{742F8DA6-0C61-88A2-BE73-F8B618320025}"/>
              </a:ext>
            </a:extLst>
          </p:cNvPr>
          <p:cNvGrpSpPr/>
          <p:nvPr/>
        </p:nvGrpSpPr>
        <p:grpSpPr>
          <a:xfrm>
            <a:off x="7286625" y="4944018"/>
            <a:ext cx="1228726" cy="380458"/>
            <a:chOff x="7286625" y="4944018"/>
            <a:chExt cx="1228726" cy="380458"/>
          </a:xfrm>
        </p:grpSpPr>
        <p:sp>
          <p:nvSpPr>
            <p:cNvPr id="75" name="SMARTInkShape-434">
              <a:extLst>
                <a:ext uri="{FF2B5EF4-FFF2-40B4-BE49-F238E27FC236}">
                  <a16:creationId xmlns:a16="http://schemas.microsoft.com/office/drawing/2014/main" id="{53B1A8DF-06C1-340E-5B1A-1B7324A0E46F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7286625" y="4944018"/>
              <a:ext cx="123826" cy="380458"/>
            </a:xfrm>
            <a:custGeom>
              <a:avLst/>
              <a:gdLst/>
              <a:ahLst/>
              <a:cxnLst/>
              <a:rect l="0" t="0" r="0" b="0"/>
              <a:pathLst>
                <a:path w="123826" h="380458">
                  <a:moveTo>
                    <a:pt x="123825" y="28032"/>
                  </a:moveTo>
                  <a:lnTo>
                    <a:pt x="123825" y="28032"/>
                  </a:lnTo>
                  <a:lnTo>
                    <a:pt x="123825" y="0"/>
                  </a:lnTo>
                  <a:lnTo>
                    <a:pt x="123825" y="4674"/>
                  </a:lnTo>
                  <a:lnTo>
                    <a:pt x="108748" y="29137"/>
                  </a:lnTo>
                  <a:lnTo>
                    <a:pt x="94762" y="76590"/>
                  </a:lnTo>
                  <a:lnTo>
                    <a:pt x="82454" y="113941"/>
                  </a:lnTo>
                  <a:lnTo>
                    <a:pt x="68773" y="158439"/>
                  </a:lnTo>
                  <a:lnTo>
                    <a:pt x="53773" y="192260"/>
                  </a:lnTo>
                  <a:lnTo>
                    <a:pt x="42156" y="237912"/>
                  </a:lnTo>
                  <a:lnTo>
                    <a:pt x="28749" y="283391"/>
                  </a:lnTo>
                  <a:lnTo>
                    <a:pt x="15910" y="328005"/>
                  </a:lnTo>
                  <a:lnTo>
                    <a:pt x="0" y="3804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35">
              <a:extLst>
                <a:ext uri="{FF2B5EF4-FFF2-40B4-BE49-F238E27FC236}">
                  <a16:creationId xmlns:a16="http://schemas.microsoft.com/office/drawing/2014/main" id="{C7EBFF4E-C62E-7C95-FFEC-7BEA35FF3C4F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7419975" y="5010542"/>
              <a:ext cx="57117" cy="275834"/>
            </a:xfrm>
            <a:custGeom>
              <a:avLst/>
              <a:gdLst/>
              <a:ahLst/>
              <a:cxnLst/>
              <a:rect l="0" t="0" r="0" b="0"/>
              <a:pathLst>
                <a:path w="57117" h="275834">
                  <a:moveTo>
                    <a:pt x="47625" y="9133"/>
                  </a:moveTo>
                  <a:lnTo>
                    <a:pt x="47625" y="9133"/>
                  </a:lnTo>
                  <a:lnTo>
                    <a:pt x="56759" y="0"/>
                  </a:lnTo>
                  <a:lnTo>
                    <a:pt x="57116" y="17956"/>
                  </a:lnTo>
                  <a:lnTo>
                    <a:pt x="46785" y="65459"/>
                  </a:lnTo>
                  <a:lnTo>
                    <a:pt x="32698" y="112741"/>
                  </a:lnTo>
                  <a:lnTo>
                    <a:pt x="24061" y="153318"/>
                  </a:lnTo>
                  <a:lnTo>
                    <a:pt x="13494" y="191425"/>
                  </a:lnTo>
                  <a:lnTo>
                    <a:pt x="7487" y="230154"/>
                  </a:lnTo>
                  <a:lnTo>
                    <a:pt x="3328" y="241772"/>
                  </a:lnTo>
                  <a:lnTo>
                    <a:pt x="0" y="2758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36">
              <a:extLst>
                <a:ext uri="{FF2B5EF4-FFF2-40B4-BE49-F238E27FC236}">
                  <a16:creationId xmlns:a16="http://schemas.microsoft.com/office/drawing/2014/main" id="{E6DB2D7F-6C3A-43E6-B5E0-FACD3F30F8AB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7543800" y="5029326"/>
              <a:ext cx="168509" cy="247525"/>
            </a:xfrm>
            <a:custGeom>
              <a:avLst/>
              <a:gdLst/>
              <a:ahLst/>
              <a:cxnLst/>
              <a:rect l="0" t="0" r="0" b="0"/>
              <a:pathLst>
                <a:path w="168509" h="247525">
                  <a:moveTo>
                    <a:pt x="47625" y="18924"/>
                  </a:moveTo>
                  <a:lnTo>
                    <a:pt x="47625" y="18924"/>
                  </a:lnTo>
                  <a:lnTo>
                    <a:pt x="52681" y="18924"/>
                  </a:lnTo>
                  <a:lnTo>
                    <a:pt x="54172" y="17866"/>
                  </a:lnTo>
                  <a:lnTo>
                    <a:pt x="55165" y="16102"/>
                  </a:lnTo>
                  <a:lnTo>
                    <a:pt x="55826" y="13868"/>
                  </a:lnTo>
                  <a:lnTo>
                    <a:pt x="57326" y="12379"/>
                  </a:lnTo>
                  <a:lnTo>
                    <a:pt x="80925" y="3114"/>
                  </a:lnTo>
                  <a:lnTo>
                    <a:pt x="125216" y="159"/>
                  </a:lnTo>
                  <a:lnTo>
                    <a:pt x="143493" y="0"/>
                  </a:lnTo>
                  <a:lnTo>
                    <a:pt x="150695" y="2075"/>
                  </a:lnTo>
                  <a:lnTo>
                    <a:pt x="161520" y="10024"/>
                  </a:lnTo>
                  <a:lnTo>
                    <a:pt x="167037" y="20613"/>
                  </a:lnTo>
                  <a:lnTo>
                    <a:pt x="168508" y="26401"/>
                  </a:lnTo>
                  <a:lnTo>
                    <a:pt x="165522" y="49714"/>
                  </a:lnTo>
                  <a:lnTo>
                    <a:pt x="157879" y="61889"/>
                  </a:lnTo>
                  <a:lnTo>
                    <a:pt x="136031" y="77516"/>
                  </a:lnTo>
                  <a:lnTo>
                    <a:pt x="90723" y="96702"/>
                  </a:lnTo>
                  <a:lnTo>
                    <a:pt x="48612" y="110684"/>
                  </a:lnTo>
                  <a:lnTo>
                    <a:pt x="15299" y="121775"/>
                  </a:lnTo>
                  <a:lnTo>
                    <a:pt x="14432" y="122417"/>
                  </a:lnTo>
                  <a:lnTo>
                    <a:pt x="14914" y="122844"/>
                  </a:lnTo>
                  <a:lnTo>
                    <a:pt x="56140" y="123677"/>
                  </a:lnTo>
                  <a:lnTo>
                    <a:pt x="69401" y="124747"/>
                  </a:lnTo>
                  <a:lnTo>
                    <a:pt x="82351" y="128751"/>
                  </a:lnTo>
                  <a:lnTo>
                    <a:pt x="115576" y="149233"/>
                  </a:lnTo>
                  <a:lnTo>
                    <a:pt x="118326" y="153422"/>
                  </a:lnTo>
                  <a:lnTo>
                    <a:pt x="123100" y="181666"/>
                  </a:lnTo>
                  <a:lnTo>
                    <a:pt x="117859" y="192149"/>
                  </a:lnTo>
                  <a:lnTo>
                    <a:pt x="87227" y="226727"/>
                  </a:lnTo>
                  <a:lnTo>
                    <a:pt x="69355" y="239716"/>
                  </a:lnTo>
                  <a:lnTo>
                    <a:pt x="45596" y="245211"/>
                  </a:lnTo>
                  <a:lnTo>
                    <a:pt x="0" y="2475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37">
              <a:extLst>
                <a:ext uri="{FF2B5EF4-FFF2-40B4-BE49-F238E27FC236}">
                  <a16:creationId xmlns:a16="http://schemas.microsoft.com/office/drawing/2014/main" id="{1BA6FBC4-27F0-3213-FAA7-730A12F87831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7854800" y="5020999"/>
              <a:ext cx="136051" cy="259495"/>
            </a:xfrm>
            <a:custGeom>
              <a:avLst/>
              <a:gdLst/>
              <a:ahLst/>
              <a:cxnLst/>
              <a:rect l="0" t="0" r="0" b="0"/>
              <a:pathLst>
                <a:path w="136051" h="259495">
                  <a:moveTo>
                    <a:pt x="108100" y="8201"/>
                  </a:moveTo>
                  <a:lnTo>
                    <a:pt x="108100" y="8201"/>
                  </a:lnTo>
                  <a:lnTo>
                    <a:pt x="118213" y="8201"/>
                  </a:lnTo>
                  <a:lnTo>
                    <a:pt x="126000" y="5379"/>
                  </a:lnTo>
                  <a:lnTo>
                    <a:pt x="134567" y="0"/>
                  </a:lnTo>
                  <a:lnTo>
                    <a:pt x="135270" y="617"/>
                  </a:lnTo>
                  <a:lnTo>
                    <a:pt x="136050" y="4125"/>
                  </a:lnTo>
                  <a:lnTo>
                    <a:pt x="133574" y="9212"/>
                  </a:lnTo>
                  <a:lnTo>
                    <a:pt x="88721" y="56100"/>
                  </a:lnTo>
                  <a:lnTo>
                    <a:pt x="52782" y="100292"/>
                  </a:lnTo>
                  <a:lnTo>
                    <a:pt x="24785" y="140298"/>
                  </a:lnTo>
                  <a:lnTo>
                    <a:pt x="5368" y="179090"/>
                  </a:lnTo>
                  <a:lnTo>
                    <a:pt x="0" y="196335"/>
                  </a:lnTo>
                  <a:lnTo>
                    <a:pt x="2678" y="229891"/>
                  </a:lnTo>
                  <a:lnTo>
                    <a:pt x="5009" y="236428"/>
                  </a:lnTo>
                  <a:lnTo>
                    <a:pt x="13246" y="246513"/>
                  </a:lnTo>
                  <a:lnTo>
                    <a:pt x="34840" y="258141"/>
                  </a:lnTo>
                  <a:lnTo>
                    <a:pt x="40210" y="259494"/>
                  </a:lnTo>
                  <a:lnTo>
                    <a:pt x="43791" y="259338"/>
                  </a:lnTo>
                  <a:lnTo>
                    <a:pt x="48825" y="257401"/>
                  </a:lnTo>
                  <a:lnTo>
                    <a:pt x="68846" y="256055"/>
                  </a:lnTo>
                  <a:lnTo>
                    <a:pt x="73464" y="253870"/>
                  </a:lnTo>
                  <a:lnTo>
                    <a:pt x="81417" y="245799"/>
                  </a:lnTo>
                  <a:lnTo>
                    <a:pt x="101637" y="202874"/>
                  </a:lnTo>
                  <a:lnTo>
                    <a:pt x="113369" y="183219"/>
                  </a:lnTo>
                  <a:lnTo>
                    <a:pt x="117065" y="158941"/>
                  </a:lnTo>
                  <a:lnTo>
                    <a:pt x="115136" y="155261"/>
                  </a:lnTo>
                  <a:lnTo>
                    <a:pt x="107346" y="148350"/>
                  </a:lnTo>
                  <a:lnTo>
                    <a:pt x="96829" y="144573"/>
                  </a:lnTo>
                  <a:lnTo>
                    <a:pt x="91062" y="143565"/>
                  </a:lnTo>
                  <a:lnTo>
                    <a:pt x="67774" y="147205"/>
                  </a:lnTo>
                  <a:lnTo>
                    <a:pt x="25912" y="172194"/>
                  </a:lnTo>
                  <a:lnTo>
                    <a:pt x="3325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38">
              <a:extLst>
                <a:ext uri="{FF2B5EF4-FFF2-40B4-BE49-F238E27FC236}">
                  <a16:creationId xmlns:a16="http://schemas.microsoft.com/office/drawing/2014/main" id="{71FCE271-8D9C-B1C4-F95F-45FDC17B8874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8039100" y="525780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39">
              <a:extLst>
                <a:ext uri="{FF2B5EF4-FFF2-40B4-BE49-F238E27FC236}">
                  <a16:creationId xmlns:a16="http://schemas.microsoft.com/office/drawing/2014/main" id="{4963DA24-E64F-2638-B907-46D258222829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8282846" y="5086742"/>
              <a:ext cx="126694" cy="190109"/>
            </a:xfrm>
            <a:custGeom>
              <a:avLst/>
              <a:gdLst/>
              <a:ahLst/>
              <a:cxnLst/>
              <a:rect l="0" t="0" r="0" b="0"/>
              <a:pathLst>
                <a:path w="126694" h="190109">
                  <a:moveTo>
                    <a:pt x="42004" y="9133"/>
                  </a:moveTo>
                  <a:lnTo>
                    <a:pt x="42004" y="9133"/>
                  </a:lnTo>
                  <a:lnTo>
                    <a:pt x="60269" y="0"/>
                  </a:lnTo>
                  <a:lnTo>
                    <a:pt x="55765" y="4781"/>
                  </a:lnTo>
                  <a:lnTo>
                    <a:pt x="11915" y="39611"/>
                  </a:lnTo>
                  <a:lnTo>
                    <a:pt x="1221" y="55088"/>
                  </a:lnTo>
                  <a:lnTo>
                    <a:pt x="0" y="59878"/>
                  </a:lnTo>
                  <a:lnTo>
                    <a:pt x="243" y="64130"/>
                  </a:lnTo>
                  <a:lnTo>
                    <a:pt x="1462" y="68022"/>
                  </a:lnTo>
                  <a:lnTo>
                    <a:pt x="8463" y="75170"/>
                  </a:lnTo>
                  <a:lnTo>
                    <a:pt x="42800" y="97087"/>
                  </a:lnTo>
                  <a:lnTo>
                    <a:pt x="81672" y="113536"/>
                  </a:lnTo>
                  <a:lnTo>
                    <a:pt x="124234" y="148710"/>
                  </a:lnTo>
                  <a:lnTo>
                    <a:pt x="126176" y="156186"/>
                  </a:lnTo>
                  <a:lnTo>
                    <a:pt x="126693" y="161144"/>
                  </a:lnTo>
                  <a:lnTo>
                    <a:pt x="124921" y="165507"/>
                  </a:lnTo>
                  <a:lnTo>
                    <a:pt x="117309" y="173177"/>
                  </a:lnTo>
                  <a:lnTo>
                    <a:pt x="96067" y="183445"/>
                  </a:lnTo>
                  <a:lnTo>
                    <a:pt x="53944" y="189232"/>
                  </a:lnTo>
                  <a:lnTo>
                    <a:pt x="22954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40">
              <a:extLst>
                <a:ext uri="{FF2B5EF4-FFF2-40B4-BE49-F238E27FC236}">
                  <a16:creationId xmlns:a16="http://schemas.microsoft.com/office/drawing/2014/main" id="{97AC8D13-3A0B-958E-EC2A-27A7E2FD3BD5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8353425" y="5050082"/>
              <a:ext cx="161926" cy="26744"/>
            </a:xfrm>
            <a:custGeom>
              <a:avLst/>
              <a:gdLst/>
              <a:ahLst/>
              <a:cxnLst/>
              <a:rect l="0" t="0" r="0" b="0"/>
              <a:pathLst>
                <a:path w="161926" h="26744">
                  <a:moveTo>
                    <a:pt x="0" y="26743"/>
                  </a:moveTo>
                  <a:lnTo>
                    <a:pt x="0" y="26743"/>
                  </a:lnTo>
                  <a:lnTo>
                    <a:pt x="8664" y="19139"/>
                  </a:lnTo>
                  <a:lnTo>
                    <a:pt x="40704" y="4353"/>
                  </a:lnTo>
                  <a:lnTo>
                    <a:pt x="72503" y="0"/>
                  </a:lnTo>
                  <a:lnTo>
                    <a:pt x="113571" y="5076"/>
                  </a:lnTo>
                  <a:lnTo>
                    <a:pt x="161925" y="7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114">
            <a:extLst>
              <a:ext uri="{FF2B5EF4-FFF2-40B4-BE49-F238E27FC236}">
                <a16:creationId xmlns:a16="http://schemas.microsoft.com/office/drawing/2014/main" id="{ED64B453-2302-8409-C266-1EB19A690B7D}"/>
              </a:ext>
            </a:extLst>
          </p:cNvPr>
          <p:cNvGrpSpPr/>
          <p:nvPr/>
        </p:nvGrpSpPr>
        <p:grpSpPr>
          <a:xfrm>
            <a:off x="304800" y="5353085"/>
            <a:ext cx="800101" cy="346509"/>
            <a:chOff x="304800" y="5353085"/>
            <a:chExt cx="800101" cy="346509"/>
          </a:xfrm>
        </p:grpSpPr>
        <p:sp>
          <p:nvSpPr>
            <p:cNvPr id="83" name="SMARTInkShape-441">
              <a:extLst>
                <a:ext uri="{FF2B5EF4-FFF2-40B4-BE49-F238E27FC236}">
                  <a16:creationId xmlns:a16="http://schemas.microsoft.com/office/drawing/2014/main" id="{81711E8B-F4F3-7CFE-0559-C48D50F00A7F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4800" y="5382133"/>
              <a:ext cx="28425" cy="266193"/>
            </a:xfrm>
            <a:custGeom>
              <a:avLst/>
              <a:gdLst/>
              <a:ahLst/>
              <a:cxnLst/>
              <a:rect l="0" t="0" r="0" b="0"/>
              <a:pathLst>
                <a:path w="28425" h="266193">
                  <a:moveTo>
                    <a:pt x="9525" y="18542"/>
                  </a:moveTo>
                  <a:lnTo>
                    <a:pt x="9525" y="18542"/>
                  </a:lnTo>
                  <a:lnTo>
                    <a:pt x="28066" y="0"/>
                  </a:lnTo>
                  <a:lnTo>
                    <a:pt x="28424" y="9756"/>
                  </a:lnTo>
                  <a:lnTo>
                    <a:pt x="18194" y="56935"/>
                  </a:lnTo>
                  <a:lnTo>
                    <a:pt x="12094" y="95887"/>
                  </a:lnTo>
                  <a:lnTo>
                    <a:pt x="3317" y="142517"/>
                  </a:lnTo>
                  <a:lnTo>
                    <a:pt x="655" y="183318"/>
                  </a:lnTo>
                  <a:lnTo>
                    <a:pt x="194" y="219412"/>
                  </a:lnTo>
                  <a:lnTo>
                    <a:pt x="0" y="2661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42">
              <a:extLst>
                <a:ext uri="{FF2B5EF4-FFF2-40B4-BE49-F238E27FC236}">
                  <a16:creationId xmlns:a16="http://schemas.microsoft.com/office/drawing/2014/main" id="{069285DF-0462-422D-049C-C1E16807CDF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3850" y="5353885"/>
              <a:ext cx="137061" cy="256341"/>
            </a:xfrm>
            <a:custGeom>
              <a:avLst/>
              <a:gdLst/>
              <a:ahLst/>
              <a:cxnLst/>
              <a:rect l="0" t="0" r="0" b="0"/>
              <a:pathLst>
                <a:path w="137061" h="256341">
                  <a:moveTo>
                    <a:pt x="0" y="84890"/>
                  </a:moveTo>
                  <a:lnTo>
                    <a:pt x="0" y="84890"/>
                  </a:lnTo>
                  <a:lnTo>
                    <a:pt x="0" y="53367"/>
                  </a:lnTo>
                  <a:lnTo>
                    <a:pt x="1058" y="51175"/>
                  </a:lnTo>
                  <a:lnTo>
                    <a:pt x="2822" y="49713"/>
                  </a:lnTo>
                  <a:lnTo>
                    <a:pt x="5056" y="48739"/>
                  </a:lnTo>
                  <a:lnTo>
                    <a:pt x="6546" y="47031"/>
                  </a:lnTo>
                  <a:lnTo>
                    <a:pt x="11759" y="36686"/>
                  </a:lnTo>
                  <a:lnTo>
                    <a:pt x="22666" y="24451"/>
                  </a:lnTo>
                  <a:lnTo>
                    <a:pt x="54571" y="5505"/>
                  </a:lnTo>
                  <a:lnTo>
                    <a:pt x="100882" y="0"/>
                  </a:lnTo>
                  <a:lnTo>
                    <a:pt x="114686" y="594"/>
                  </a:lnTo>
                  <a:lnTo>
                    <a:pt x="124349" y="4386"/>
                  </a:lnTo>
                  <a:lnTo>
                    <a:pt x="132172" y="12422"/>
                  </a:lnTo>
                  <a:lnTo>
                    <a:pt x="135740" y="17528"/>
                  </a:lnTo>
                  <a:lnTo>
                    <a:pt x="137060" y="23048"/>
                  </a:lnTo>
                  <a:lnTo>
                    <a:pt x="135704" y="34827"/>
                  </a:lnTo>
                  <a:lnTo>
                    <a:pt x="111002" y="67240"/>
                  </a:lnTo>
                  <a:lnTo>
                    <a:pt x="69952" y="108963"/>
                  </a:lnTo>
                  <a:lnTo>
                    <a:pt x="22343" y="141313"/>
                  </a:lnTo>
                  <a:lnTo>
                    <a:pt x="12057" y="149539"/>
                  </a:lnTo>
                  <a:lnTo>
                    <a:pt x="7828" y="150665"/>
                  </a:lnTo>
                  <a:lnTo>
                    <a:pt x="136" y="151549"/>
                  </a:lnTo>
                  <a:lnTo>
                    <a:pt x="40" y="156617"/>
                  </a:lnTo>
                  <a:lnTo>
                    <a:pt x="2840" y="161924"/>
                  </a:lnTo>
                  <a:lnTo>
                    <a:pt x="8671" y="167811"/>
                  </a:lnTo>
                  <a:lnTo>
                    <a:pt x="54189" y="206112"/>
                  </a:lnTo>
                  <a:lnTo>
                    <a:pt x="82191" y="232719"/>
                  </a:lnTo>
                  <a:lnTo>
                    <a:pt x="95179" y="239209"/>
                  </a:lnTo>
                  <a:lnTo>
                    <a:pt x="98378" y="241744"/>
                  </a:lnTo>
                  <a:lnTo>
                    <a:pt x="101932" y="247384"/>
                  </a:lnTo>
                  <a:lnTo>
                    <a:pt x="102879" y="250369"/>
                  </a:lnTo>
                  <a:lnTo>
                    <a:pt x="105628" y="252359"/>
                  </a:lnTo>
                  <a:lnTo>
                    <a:pt x="122426" y="255554"/>
                  </a:lnTo>
                  <a:lnTo>
                    <a:pt x="133350" y="256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43">
              <a:extLst>
                <a:ext uri="{FF2B5EF4-FFF2-40B4-BE49-F238E27FC236}">
                  <a16:creationId xmlns:a16="http://schemas.microsoft.com/office/drawing/2014/main" id="{034DD0FC-701C-1E4E-583C-C1CFC532976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553067" y="5469620"/>
              <a:ext cx="112970" cy="146240"/>
            </a:xfrm>
            <a:custGeom>
              <a:avLst/>
              <a:gdLst/>
              <a:ahLst/>
              <a:cxnLst/>
              <a:rect l="0" t="0" r="0" b="0"/>
              <a:pathLst>
                <a:path w="112970" h="146240">
                  <a:moveTo>
                    <a:pt x="8908" y="45355"/>
                  </a:moveTo>
                  <a:lnTo>
                    <a:pt x="8908" y="45355"/>
                  </a:lnTo>
                  <a:lnTo>
                    <a:pt x="13964" y="50411"/>
                  </a:lnTo>
                  <a:lnTo>
                    <a:pt x="19269" y="52894"/>
                  </a:lnTo>
                  <a:lnTo>
                    <a:pt x="47510" y="60106"/>
                  </a:lnTo>
                  <a:lnTo>
                    <a:pt x="85602" y="52457"/>
                  </a:lnTo>
                  <a:lnTo>
                    <a:pt x="101482" y="44637"/>
                  </a:lnTo>
                  <a:lnTo>
                    <a:pt x="108260" y="38686"/>
                  </a:lnTo>
                  <a:lnTo>
                    <a:pt x="111273" y="32514"/>
                  </a:lnTo>
                  <a:lnTo>
                    <a:pt x="112969" y="18031"/>
                  </a:lnTo>
                  <a:lnTo>
                    <a:pt x="110032" y="13381"/>
                  </a:lnTo>
                  <a:lnTo>
                    <a:pt x="98302" y="5392"/>
                  </a:lnTo>
                  <a:lnTo>
                    <a:pt x="78904" y="0"/>
                  </a:lnTo>
                  <a:lnTo>
                    <a:pt x="54695" y="3459"/>
                  </a:lnTo>
                  <a:lnTo>
                    <a:pt x="39488" y="14035"/>
                  </a:lnTo>
                  <a:lnTo>
                    <a:pt x="26732" y="29318"/>
                  </a:lnTo>
                  <a:lnTo>
                    <a:pt x="6408" y="69270"/>
                  </a:lnTo>
                  <a:lnTo>
                    <a:pt x="771" y="102407"/>
                  </a:lnTo>
                  <a:lnTo>
                    <a:pt x="0" y="116926"/>
                  </a:lnTo>
                  <a:lnTo>
                    <a:pt x="5301" y="130433"/>
                  </a:lnTo>
                  <a:lnTo>
                    <a:pt x="9679" y="136999"/>
                  </a:lnTo>
                  <a:lnTo>
                    <a:pt x="14713" y="141376"/>
                  </a:lnTo>
                  <a:lnTo>
                    <a:pt x="25952" y="146239"/>
                  </a:lnTo>
                  <a:lnTo>
                    <a:pt x="40825" y="145578"/>
                  </a:lnTo>
                  <a:lnTo>
                    <a:pt x="58018" y="140698"/>
                  </a:lnTo>
                  <a:lnTo>
                    <a:pt x="94633" y="1215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44">
              <a:extLst>
                <a:ext uri="{FF2B5EF4-FFF2-40B4-BE49-F238E27FC236}">
                  <a16:creationId xmlns:a16="http://schemas.microsoft.com/office/drawing/2014/main" id="{932B3824-7070-47AC-BF0A-F4EE0ABC16C8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16383" y="5457955"/>
              <a:ext cx="140868" cy="241639"/>
            </a:xfrm>
            <a:custGeom>
              <a:avLst/>
              <a:gdLst/>
              <a:ahLst/>
              <a:cxnLst/>
              <a:rect l="0" t="0" r="0" b="0"/>
              <a:pathLst>
                <a:path w="140868" h="241639">
                  <a:moveTo>
                    <a:pt x="83717" y="28445"/>
                  </a:moveTo>
                  <a:lnTo>
                    <a:pt x="83717" y="28445"/>
                  </a:lnTo>
                  <a:lnTo>
                    <a:pt x="93126" y="28445"/>
                  </a:lnTo>
                  <a:lnTo>
                    <a:pt x="88151" y="28445"/>
                  </a:lnTo>
                  <a:lnTo>
                    <a:pt x="86673" y="27387"/>
                  </a:lnTo>
                  <a:lnTo>
                    <a:pt x="85031" y="23389"/>
                  </a:lnTo>
                  <a:lnTo>
                    <a:pt x="83751" y="4847"/>
                  </a:lnTo>
                  <a:lnTo>
                    <a:pt x="82682" y="3189"/>
                  </a:lnTo>
                  <a:lnTo>
                    <a:pt x="80910" y="2082"/>
                  </a:lnTo>
                  <a:lnTo>
                    <a:pt x="73360" y="525"/>
                  </a:lnTo>
                  <a:lnTo>
                    <a:pt x="56271" y="0"/>
                  </a:lnTo>
                  <a:lnTo>
                    <a:pt x="47530" y="2750"/>
                  </a:lnTo>
                  <a:lnTo>
                    <a:pt x="28238" y="18195"/>
                  </a:lnTo>
                  <a:lnTo>
                    <a:pt x="15303" y="35521"/>
                  </a:lnTo>
                  <a:lnTo>
                    <a:pt x="2509" y="66885"/>
                  </a:lnTo>
                  <a:lnTo>
                    <a:pt x="0" y="81160"/>
                  </a:lnTo>
                  <a:lnTo>
                    <a:pt x="1706" y="91738"/>
                  </a:lnTo>
                  <a:lnTo>
                    <a:pt x="3643" y="96040"/>
                  </a:lnTo>
                  <a:lnTo>
                    <a:pt x="5993" y="98909"/>
                  </a:lnTo>
                  <a:lnTo>
                    <a:pt x="15378" y="103890"/>
                  </a:lnTo>
                  <a:lnTo>
                    <a:pt x="38354" y="83120"/>
                  </a:lnTo>
                  <a:lnTo>
                    <a:pt x="72304" y="39973"/>
                  </a:lnTo>
                  <a:lnTo>
                    <a:pt x="72933" y="41423"/>
                  </a:lnTo>
                  <a:lnTo>
                    <a:pt x="74026" y="74774"/>
                  </a:lnTo>
                  <a:lnTo>
                    <a:pt x="66555" y="121518"/>
                  </a:lnTo>
                  <a:lnTo>
                    <a:pt x="58994" y="158916"/>
                  </a:lnTo>
                  <a:lnTo>
                    <a:pt x="55903" y="203834"/>
                  </a:lnTo>
                  <a:lnTo>
                    <a:pt x="55186" y="240285"/>
                  </a:lnTo>
                  <a:lnTo>
                    <a:pt x="56230" y="241638"/>
                  </a:lnTo>
                  <a:lnTo>
                    <a:pt x="57984" y="241482"/>
                  </a:lnTo>
                  <a:lnTo>
                    <a:pt x="62755" y="239545"/>
                  </a:lnTo>
                  <a:lnTo>
                    <a:pt x="68403" y="238684"/>
                  </a:lnTo>
                  <a:lnTo>
                    <a:pt x="74442" y="232657"/>
                  </a:lnTo>
                  <a:lnTo>
                    <a:pt x="86941" y="211541"/>
                  </a:lnTo>
                  <a:lnTo>
                    <a:pt x="94114" y="188045"/>
                  </a:lnTo>
                  <a:lnTo>
                    <a:pt x="140867" y="1236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45">
              <a:extLst>
                <a:ext uri="{FF2B5EF4-FFF2-40B4-BE49-F238E27FC236}">
                  <a16:creationId xmlns:a16="http://schemas.microsoft.com/office/drawing/2014/main" id="{28D55862-FBFB-D0DD-0EBC-7E40D0029C4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934158" y="5353085"/>
              <a:ext cx="85018" cy="254728"/>
            </a:xfrm>
            <a:custGeom>
              <a:avLst/>
              <a:gdLst/>
              <a:ahLst/>
              <a:cxnLst/>
              <a:rect l="0" t="0" r="0" b="0"/>
              <a:pathLst>
                <a:path w="85018" h="254728">
                  <a:moveTo>
                    <a:pt x="65967" y="171415"/>
                  </a:moveTo>
                  <a:lnTo>
                    <a:pt x="65967" y="171415"/>
                  </a:lnTo>
                  <a:lnTo>
                    <a:pt x="79225" y="171415"/>
                  </a:lnTo>
                  <a:lnTo>
                    <a:pt x="81155" y="170357"/>
                  </a:lnTo>
                  <a:lnTo>
                    <a:pt x="82442" y="168593"/>
                  </a:lnTo>
                  <a:lnTo>
                    <a:pt x="84509" y="163214"/>
                  </a:lnTo>
                  <a:lnTo>
                    <a:pt x="76772" y="153806"/>
                  </a:lnTo>
                  <a:lnTo>
                    <a:pt x="70815" y="147735"/>
                  </a:lnTo>
                  <a:lnTo>
                    <a:pt x="65299" y="145015"/>
                  </a:lnTo>
                  <a:lnTo>
                    <a:pt x="53135" y="143269"/>
                  </a:lnTo>
                  <a:lnTo>
                    <a:pt x="38646" y="148024"/>
                  </a:lnTo>
                  <a:lnTo>
                    <a:pt x="20948" y="161192"/>
                  </a:lnTo>
                  <a:lnTo>
                    <a:pt x="7355" y="183555"/>
                  </a:lnTo>
                  <a:lnTo>
                    <a:pt x="1681" y="200177"/>
                  </a:lnTo>
                  <a:lnTo>
                    <a:pt x="0" y="216861"/>
                  </a:lnTo>
                  <a:lnTo>
                    <a:pt x="4558" y="235211"/>
                  </a:lnTo>
                  <a:lnTo>
                    <a:pt x="12569" y="244924"/>
                  </a:lnTo>
                  <a:lnTo>
                    <a:pt x="23184" y="251711"/>
                  </a:lnTo>
                  <a:lnTo>
                    <a:pt x="34958" y="254727"/>
                  </a:lnTo>
                  <a:lnTo>
                    <a:pt x="44424" y="253245"/>
                  </a:lnTo>
                  <a:lnTo>
                    <a:pt x="48430" y="251368"/>
                  </a:lnTo>
                  <a:lnTo>
                    <a:pt x="55703" y="243639"/>
                  </a:lnTo>
                  <a:lnTo>
                    <a:pt x="59124" y="238614"/>
                  </a:lnTo>
                  <a:lnTo>
                    <a:pt x="67888" y="194088"/>
                  </a:lnTo>
                  <a:lnTo>
                    <a:pt x="72113" y="174083"/>
                  </a:lnTo>
                  <a:lnTo>
                    <a:pt x="73990" y="140498"/>
                  </a:lnTo>
                  <a:lnTo>
                    <a:pt x="74824" y="100877"/>
                  </a:lnTo>
                  <a:lnTo>
                    <a:pt x="75195" y="63865"/>
                  </a:lnTo>
                  <a:lnTo>
                    <a:pt x="75433" y="22857"/>
                  </a:lnTo>
                  <a:lnTo>
                    <a:pt x="75480" y="4487"/>
                  </a:lnTo>
                  <a:lnTo>
                    <a:pt x="76543" y="2980"/>
                  </a:lnTo>
                  <a:lnTo>
                    <a:pt x="78309" y="1975"/>
                  </a:lnTo>
                  <a:lnTo>
                    <a:pt x="80545" y="1305"/>
                  </a:lnTo>
                  <a:lnTo>
                    <a:pt x="80977" y="858"/>
                  </a:lnTo>
                  <a:lnTo>
                    <a:pt x="80207" y="560"/>
                  </a:lnTo>
                  <a:lnTo>
                    <a:pt x="76423" y="82"/>
                  </a:lnTo>
                  <a:lnTo>
                    <a:pt x="80825" y="0"/>
                  </a:lnTo>
                  <a:lnTo>
                    <a:pt x="82222" y="1046"/>
                  </a:lnTo>
                  <a:lnTo>
                    <a:pt x="83775" y="5031"/>
                  </a:lnTo>
                  <a:lnTo>
                    <a:pt x="85017" y="19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46">
              <a:extLst>
                <a:ext uri="{FF2B5EF4-FFF2-40B4-BE49-F238E27FC236}">
                  <a16:creationId xmlns:a16="http://schemas.microsoft.com/office/drawing/2014/main" id="{1925D048-A848-55E8-E6C5-24674258C160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1104900" y="5554399"/>
              <a:ext cx="1" cy="8202"/>
            </a:xfrm>
            <a:custGeom>
              <a:avLst/>
              <a:gdLst/>
              <a:ahLst/>
              <a:cxnLst/>
              <a:rect l="0" t="0" r="0" b="0"/>
              <a:pathLst>
                <a:path w="1" h="8202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447">
            <a:extLst>
              <a:ext uri="{FF2B5EF4-FFF2-40B4-BE49-F238E27FC236}">
                <a16:creationId xmlns:a16="http://schemas.microsoft.com/office/drawing/2014/main" id="{45A8213E-3DDC-BCE6-133A-358AE58954CA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43025" y="5507381"/>
            <a:ext cx="217723" cy="169489"/>
          </a:xfrm>
          <a:custGeom>
            <a:avLst/>
            <a:gdLst/>
            <a:ahLst/>
            <a:cxnLst/>
            <a:rect l="0" t="0" r="0" b="0"/>
            <a:pathLst>
              <a:path w="217723" h="169489">
                <a:moveTo>
                  <a:pt x="0" y="36169"/>
                </a:moveTo>
                <a:lnTo>
                  <a:pt x="0" y="36169"/>
                </a:lnTo>
                <a:lnTo>
                  <a:pt x="21459" y="22912"/>
                </a:lnTo>
                <a:lnTo>
                  <a:pt x="34774" y="11717"/>
                </a:lnTo>
                <a:lnTo>
                  <a:pt x="45723" y="8137"/>
                </a:lnTo>
                <a:lnTo>
                  <a:pt x="61765" y="7608"/>
                </a:lnTo>
                <a:lnTo>
                  <a:pt x="67315" y="10422"/>
                </a:lnTo>
                <a:lnTo>
                  <a:pt x="70277" y="12655"/>
                </a:lnTo>
                <a:lnTo>
                  <a:pt x="79502" y="30965"/>
                </a:lnTo>
                <a:lnTo>
                  <a:pt x="84905" y="74838"/>
                </a:lnTo>
                <a:lnTo>
                  <a:pt x="80506" y="117538"/>
                </a:lnTo>
                <a:lnTo>
                  <a:pt x="76312" y="158600"/>
                </a:lnTo>
                <a:lnTo>
                  <a:pt x="76210" y="146614"/>
                </a:lnTo>
                <a:lnTo>
                  <a:pt x="84402" y="111783"/>
                </a:lnTo>
                <a:lnTo>
                  <a:pt x="100629" y="83299"/>
                </a:lnTo>
                <a:lnTo>
                  <a:pt x="102011" y="77114"/>
                </a:lnTo>
                <a:lnTo>
                  <a:pt x="114069" y="58296"/>
                </a:lnTo>
                <a:lnTo>
                  <a:pt x="137618" y="29453"/>
                </a:lnTo>
                <a:lnTo>
                  <a:pt x="139371" y="25342"/>
                </a:lnTo>
                <a:lnTo>
                  <a:pt x="146962" y="17952"/>
                </a:lnTo>
                <a:lnTo>
                  <a:pt x="174105" y="2413"/>
                </a:lnTo>
                <a:lnTo>
                  <a:pt x="182508" y="0"/>
                </a:lnTo>
                <a:lnTo>
                  <a:pt x="186230" y="414"/>
                </a:lnTo>
                <a:lnTo>
                  <a:pt x="193188" y="3698"/>
                </a:lnTo>
                <a:lnTo>
                  <a:pt x="203056" y="16552"/>
                </a:lnTo>
                <a:lnTo>
                  <a:pt x="211517" y="62043"/>
                </a:lnTo>
                <a:lnTo>
                  <a:pt x="216836" y="99221"/>
                </a:lnTo>
                <a:lnTo>
                  <a:pt x="217722" y="142387"/>
                </a:lnTo>
                <a:lnTo>
                  <a:pt x="209560" y="169488"/>
                </a:lnTo>
                <a:lnTo>
                  <a:pt x="209550" y="159994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" name="SMARTInkShape-Group116">
            <a:extLst>
              <a:ext uri="{FF2B5EF4-FFF2-40B4-BE49-F238E27FC236}">
                <a16:creationId xmlns:a16="http://schemas.microsoft.com/office/drawing/2014/main" id="{8A7C4E07-6754-E57A-6983-39BEB1CFF232}"/>
              </a:ext>
            </a:extLst>
          </p:cNvPr>
          <p:cNvGrpSpPr/>
          <p:nvPr/>
        </p:nvGrpSpPr>
        <p:grpSpPr>
          <a:xfrm>
            <a:off x="1819275" y="5400675"/>
            <a:ext cx="1142812" cy="323851"/>
            <a:chOff x="1819275" y="5400675"/>
            <a:chExt cx="1142812" cy="323851"/>
          </a:xfrm>
        </p:grpSpPr>
        <p:sp>
          <p:nvSpPr>
            <p:cNvPr id="91" name="SMARTInkShape-448">
              <a:extLst>
                <a:ext uri="{FF2B5EF4-FFF2-40B4-BE49-F238E27FC236}">
                  <a16:creationId xmlns:a16="http://schemas.microsoft.com/office/drawing/2014/main" id="{A5C27982-2C94-F543-1B4F-75D4C24BF52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19275" y="5505450"/>
              <a:ext cx="104776" cy="1"/>
            </a:xfrm>
            <a:custGeom>
              <a:avLst/>
              <a:gdLst/>
              <a:ahLst/>
              <a:cxnLst/>
              <a:rect l="0" t="0" r="0" b="0"/>
              <a:pathLst>
                <a:path w="104776" h="1">
                  <a:moveTo>
                    <a:pt x="0" y="0"/>
                  </a:moveTo>
                  <a:lnTo>
                    <a:pt x="0" y="0"/>
                  </a:lnTo>
                  <a:lnTo>
                    <a:pt x="44658" y="0"/>
                  </a:lnTo>
                  <a:lnTo>
                    <a:pt x="91650" y="0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49">
              <a:extLst>
                <a:ext uri="{FF2B5EF4-FFF2-40B4-BE49-F238E27FC236}">
                  <a16:creationId xmlns:a16="http://schemas.microsoft.com/office/drawing/2014/main" id="{D68D8C4B-C210-7FAF-218A-050619722584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19275" y="5553075"/>
              <a:ext cx="85726" cy="28576"/>
            </a:xfrm>
            <a:custGeom>
              <a:avLst/>
              <a:gdLst/>
              <a:ahLst/>
              <a:cxnLst/>
              <a:rect l="0" t="0" r="0" b="0"/>
              <a:pathLst>
                <a:path w="85726" h="28576">
                  <a:moveTo>
                    <a:pt x="0" y="0"/>
                  </a:moveTo>
                  <a:lnTo>
                    <a:pt x="0" y="0"/>
                  </a:lnTo>
                  <a:lnTo>
                    <a:pt x="0" y="10113"/>
                  </a:lnTo>
                  <a:lnTo>
                    <a:pt x="2117" y="13092"/>
                  </a:lnTo>
                  <a:lnTo>
                    <a:pt x="5644" y="15078"/>
                  </a:lnTo>
                  <a:lnTo>
                    <a:pt x="23544" y="17873"/>
                  </a:lnTo>
                  <a:lnTo>
                    <a:pt x="54417" y="18981"/>
                  </a:lnTo>
                  <a:lnTo>
                    <a:pt x="67151" y="26580"/>
                  </a:lnTo>
                  <a:lnTo>
                    <a:pt x="85725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50">
              <a:extLst>
                <a:ext uri="{FF2B5EF4-FFF2-40B4-BE49-F238E27FC236}">
                  <a16:creationId xmlns:a16="http://schemas.microsoft.com/office/drawing/2014/main" id="{7BABCF9C-CB3C-AD43-98CC-86ADA995632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86000" y="5478199"/>
              <a:ext cx="37985" cy="246327"/>
            </a:xfrm>
            <a:custGeom>
              <a:avLst/>
              <a:gdLst/>
              <a:ahLst/>
              <a:cxnLst/>
              <a:rect l="0" t="0" r="0" b="0"/>
              <a:pathLst>
                <a:path w="37985" h="246327">
                  <a:moveTo>
                    <a:pt x="28575" y="8201"/>
                  </a:moveTo>
                  <a:lnTo>
                    <a:pt x="28575" y="8201"/>
                  </a:lnTo>
                  <a:lnTo>
                    <a:pt x="28575" y="3145"/>
                  </a:lnTo>
                  <a:lnTo>
                    <a:pt x="29633" y="1656"/>
                  </a:lnTo>
                  <a:lnTo>
                    <a:pt x="31397" y="662"/>
                  </a:lnTo>
                  <a:lnTo>
                    <a:pt x="33631" y="0"/>
                  </a:lnTo>
                  <a:lnTo>
                    <a:pt x="35121" y="617"/>
                  </a:lnTo>
                  <a:lnTo>
                    <a:pt x="36114" y="2087"/>
                  </a:lnTo>
                  <a:lnTo>
                    <a:pt x="37217" y="8658"/>
                  </a:lnTo>
                  <a:lnTo>
                    <a:pt x="37984" y="52672"/>
                  </a:lnTo>
                  <a:lnTo>
                    <a:pt x="30473" y="95419"/>
                  </a:lnTo>
                  <a:lnTo>
                    <a:pt x="21847" y="136467"/>
                  </a:lnTo>
                  <a:lnTo>
                    <a:pt x="9450" y="183154"/>
                  </a:lnTo>
                  <a:lnTo>
                    <a:pt x="1244" y="212528"/>
                  </a:lnTo>
                  <a:lnTo>
                    <a:pt x="0" y="2463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51">
              <a:extLst>
                <a:ext uri="{FF2B5EF4-FFF2-40B4-BE49-F238E27FC236}">
                  <a16:creationId xmlns:a16="http://schemas.microsoft.com/office/drawing/2014/main" id="{26B68055-52F7-61EA-D3B4-86BCEA61148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447925" y="5467350"/>
              <a:ext cx="28033" cy="228601"/>
            </a:xfrm>
            <a:custGeom>
              <a:avLst/>
              <a:gdLst/>
              <a:ahLst/>
              <a:cxnLst/>
              <a:rect l="0" t="0" r="0" b="0"/>
              <a:pathLst>
                <a:path w="28033" h="228601">
                  <a:moveTo>
                    <a:pt x="0" y="0"/>
                  </a:moveTo>
                  <a:lnTo>
                    <a:pt x="0" y="0"/>
                  </a:lnTo>
                  <a:lnTo>
                    <a:pt x="22390" y="0"/>
                  </a:lnTo>
                  <a:lnTo>
                    <a:pt x="24452" y="2117"/>
                  </a:lnTo>
                  <a:lnTo>
                    <a:pt x="26743" y="10113"/>
                  </a:lnTo>
                  <a:lnTo>
                    <a:pt x="28032" y="46741"/>
                  </a:lnTo>
                  <a:lnTo>
                    <a:pt x="21922" y="94253"/>
                  </a:lnTo>
                  <a:lnTo>
                    <a:pt x="18842" y="130820"/>
                  </a:lnTo>
                  <a:lnTo>
                    <a:pt x="11679" y="178279"/>
                  </a:lnTo>
                  <a:lnTo>
                    <a:pt x="952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52">
              <a:extLst>
                <a:ext uri="{FF2B5EF4-FFF2-40B4-BE49-F238E27FC236}">
                  <a16:creationId xmlns:a16="http://schemas.microsoft.com/office/drawing/2014/main" id="{4D25B7F2-6523-E46D-CDA8-108A095E028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581275" y="5448808"/>
              <a:ext cx="132800" cy="170943"/>
            </a:xfrm>
            <a:custGeom>
              <a:avLst/>
              <a:gdLst/>
              <a:ahLst/>
              <a:cxnLst/>
              <a:rect l="0" t="0" r="0" b="0"/>
              <a:pathLst>
                <a:path w="132800" h="170943">
                  <a:moveTo>
                    <a:pt x="9525" y="18542"/>
                  </a:moveTo>
                  <a:lnTo>
                    <a:pt x="9525" y="18542"/>
                  </a:lnTo>
                  <a:lnTo>
                    <a:pt x="4037" y="18542"/>
                  </a:lnTo>
                  <a:lnTo>
                    <a:pt x="8593" y="18542"/>
                  </a:lnTo>
                  <a:lnTo>
                    <a:pt x="44081" y="3354"/>
                  </a:lnTo>
                  <a:lnTo>
                    <a:pt x="89518" y="0"/>
                  </a:lnTo>
                  <a:lnTo>
                    <a:pt x="106460" y="5363"/>
                  </a:lnTo>
                  <a:lnTo>
                    <a:pt x="121399" y="13743"/>
                  </a:lnTo>
                  <a:lnTo>
                    <a:pt x="128039" y="20996"/>
                  </a:lnTo>
                  <a:lnTo>
                    <a:pt x="128750" y="25469"/>
                  </a:lnTo>
                  <a:lnTo>
                    <a:pt x="126720" y="36085"/>
                  </a:lnTo>
                  <a:lnTo>
                    <a:pt x="114570" y="53961"/>
                  </a:lnTo>
                  <a:lnTo>
                    <a:pt x="85343" y="82459"/>
                  </a:lnTo>
                  <a:lnTo>
                    <a:pt x="69384" y="91103"/>
                  </a:lnTo>
                  <a:lnTo>
                    <a:pt x="65306" y="92316"/>
                  </a:lnTo>
                  <a:lnTo>
                    <a:pt x="62587" y="92067"/>
                  </a:lnTo>
                  <a:lnTo>
                    <a:pt x="60775" y="90843"/>
                  </a:lnTo>
                  <a:lnTo>
                    <a:pt x="57866" y="86328"/>
                  </a:lnTo>
                  <a:lnTo>
                    <a:pt x="57362" y="80490"/>
                  </a:lnTo>
                  <a:lnTo>
                    <a:pt x="58350" y="78891"/>
                  </a:lnTo>
                  <a:lnTo>
                    <a:pt x="60067" y="77824"/>
                  </a:lnTo>
                  <a:lnTo>
                    <a:pt x="65855" y="76640"/>
                  </a:lnTo>
                  <a:lnTo>
                    <a:pt x="108780" y="75703"/>
                  </a:lnTo>
                  <a:lnTo>
                    <a:pt x="114669" y="78519"/>
                  </a:lnTo>
                  <a:lnTo>
                    <a:pt x="127073" y="88950"/>
                  </a:lnTo>
                  <a:lnTo>
                    <a:pt x="130560" y="94990"/>
                  </a:lnTo>
                  <a:lnTo>
                    <a:pt x="132799" y="107490"/>
                  </a:lnTo>
                  <a:lnTo>
                    <a:pt x="128130" y="122038"/>
                  </a:lnTo>
                  <a:lnTo>
                    <a:pt x="117272" y="130862"/>
                  </a:lnTo>
                  <a:lnTo>
                    <a:pt x="73638" y="151717"/>
                  </a:lnTo>
                  <a:lnTo>
                    <a:pt x="30355" y="166686"/>
                  </a:lnTo>
                  <a:lnTo>
                    <a:pt x="0" y="1709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53">
              <a:extLst>
                <a:ext uri="{FF2B5EF4-FFF2-40B4-BE49-F238E27FC236}">
                  <a16:creationId xmlns:a16="http://schemas.microsoft.com/office/drawing/2014/main" id="{F1406A71-654E-5F07-0933-1AB79D42913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781300" y="5400675"/>
              <a:ext cx="180787" cy="247651"/>
            </a:xfrm>
            <a:custGeom>
              <a:avLst/>
              <a:gdLst/>
              <a:ahLst/>
              <a:cxnLst/>
              <a:rect l="0" t="0" r="0" b="0"/>
              <a:pathLst>
                <a:path w="180787" h="247651">
                  <a:moveTo>
                    <a:pt x="0" y="0"/>
                  </a:moveTo>
                  <a:lnTo>
                    <a:pt x="0" y="0"/>
                  </a:lnTo>
                  <a:lnTo>
                    <a:pt x="41832" y="0"/>
                  </a:lnTo>
                  <a:lnTo>
                    <a:pt x="56692" y="1058"/>
                  </a:lnTo>
                  <a:lnTo>
                    <a:pt x="80500" y="7539"/>
                  </a:lnTo>
                  <a:lnTo>
                    <a:pt x="121669" y="9409"/>
                  </a:lnTo>
                  <a:lnTo>
                    <a:pt x="161984" y="9515"/>
                  </a:lnTo>
                  <a:lnTo>
                    <a:pt x="170065" y="6698"/>
                  </a:lnTo>
                  <a:lnTo>
                    <a:pt x="180336" y="392"/>
                  </a:lnTo>
                  <a:lnTo>
                    <a:pt x="180786" y="5172"/>
                  </a:lnTo>
                  <a:lnTo>
                    <a:pt x="167701" y="45771"/>
                  </a:lnTo>
                  <a:lnTo>
                    <a:pt x="149502" y="90289"/>
                  </a:lnTo>
                  <a:lnTo>
                    <a:pt x="131484" y="137426"/>
                  </a:lnTo>
                  <a:lnTo>
                    <a:pt x="118792" y="178840"/>
                  </a:lnTo>
                  <a:lnTo>
                    <a:pt x="107024" y="225467"/>
                  </a:lnTo>
                  <a:lnTo>
                    <a:pt x="105219" y="240681"/>
                  </a:lnTo>
                  <a:lnTo>
                    <a:pt x="106129" y="243004"/>
                  </a:lnTo>
                  <a:lnTo>
                    <a:pt x="11430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454">
            <a:extLst>
              <a:ext uri="{FF2B5EF4-FFF2-40B4-BE49-F238E27FC236}">
                <a16:creationId xmlns:a16="http://schemas.microsoft.com/office/drawing/2014/main" id="{F89223F6-06D8-D857-4D7B-3B3BB49E72F4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2135055" y="5191125"/>
            <a:ext cx="998667" cy="681607"/>
          </a:xfrm>
          <a:custGeom>
            <a:avLst/>
            <a:gdLst/>
            <a:ahLst/>
            <a:cxnLst/>
            <a:rect l="0" t="0" r="0" b="0"/>
            <a:pathLst>
              <a:path w="998667" h="681607">
                <a:moveTo>
                  <a:pt x="103320" y="152400"/>
                </a:moveTo>
                <a:lnTo>
                  <a:pt x="103320" y="152400"/>
                </a:lnTo>
                <a:lnTo>
                  <a:pt x="103320" y="105461"/>
                </a:lnTo>
                <a:lnTo>
                  <a:pt x="103320" y="95386"/>
                </a:lnTo>
                <a:lnTo>
                  <a:pt x="103320" y="110460"/>
                </a:lnTo>
                <a:lnTo>
                  <a:pt x="89170" y="154777"/>
                </a:lnTo>
                <a:lnTo>
                  <a:pt x="81861" y="190852"/>
                </a:lnTo>
                <a:lnTo>
                  <a:pt x="71797" y="232585"/>
                </a:lnTo>
                <a:lnTo>
                  <a:pt x="67169" y="275172"/>
                </a:lnTo>
                <a:lnTo>
                  <a:pt x="60741" y="316247"/>
                </a:lnTo>
                <a:lnTo>
                  <a:pt x="52133" y="360285"/>
                </a:lnTo>
                <a:lnTo>
                  <a:pt x="42881" y="401791"/>
                </a:lnTo>
                <a:lnTo>
                  <a:pt x="33436" y="445957"/>
                </a:lnTo>
                <a:lnTo>
                  <a:pt x="23935" y="482444"/>
                </a:lnTo>
                <a:lnTo>
                  <a:pt x="17789" y="529763"/>
                </a:lnTo>
                <a:lnTo>
                  <a:pt x="10304" y="576426"/>
                </a:lnTo>
                <a:lnTo>
                  <a:pt x="5910" y="614940"/>
                </a:lnTo>
                <a:lnTo>
                  <a:pt x="0" y="651342"/>
                </a:lnTo>
                <a:lnTo>
                  <a:pt x="2014" y="662724"/>
                </a:lnTo>
                <a:lnTo>
                  <a:pt x="7716" y="675482"/>
                </a:lnTo>
                <a:lnTo>
                  <a:pt x="7965" y="681097"/>
                </a:lnTo>
                <a:lnTo>
                  <a:pt x="10117" y="681606"/>
                </a:lnTo>
                <a:lnTo>
                  <a:pt x="56824" y="675824"/>
                </a:lnTo>
                <a:lnTo>
                  <a:pt x="99186" y="668851"/>
                </a:lnTo>
                <a:lnTo>
                  <a:pt x="144193" y="661139"/>
                </a:lnTo>
                <a:lnTo>
                  <a:pt x="184810" y="657327"/>
                </a:lnTo>
                <a:lnTo>
                  <a:pt x="223656" y="651022"/>
                </a:lnTo>
                <a:lnTo>
                  <a:pt x="265152" y="648684"/>
                </a:lnTo>
                <a:lnTo>
                  <a:pt x="302598" y="648138"/>
                </a:lnTo>
                <a:lnTo>
                  <a:pt x="350161" y="642774"/>
                </a:lnTo>
                <a:lnTo>
                  <a:pt x="391065" y="639538"/>
                </a:lnTo>
                <a:lnTo>
                  <a:pt x="422765" y="638781"/>
                </a:lnTo>
                <a:lnTo>
                  <a:pt x="467846" y="638354"/>
                </a:lnTo>
                <a:lnTo>
                  <a:pt x="509778" y="635406"/>
                </a:lnTo>
                <a:lnTo>
                  <a:pt x="556774" y="630651"/>
                </a:lnTo>
                <a:lnTo>
                  <a:pt x="594688" y="626421"/>
                </a:lnTo>
                <a:lnTo>
                  <a:pt x="639181" y="619027"/>
                </a:lnTo>
                <a:lnTo>
                  <a:pt x="686482" y="609509"/>
                </a:lnTo>
                <a:lnTo>
                  <a:pt x="714077" y="601526"/>
                </a:lnTo>
                <a:lnTo>
                  <a:pt x="760714" y="609068"/>
                </a:lnTo>
                <a:lnTo>
                  <a:pt x="801658" y="609591"/>
                </a:lnTo>
                <a:lnTo>
                  <a:pt x="808098" y="612418"/>
                </a:lnTo>
                <a:lnTo>
                  <a:pt x="815799" y="617801"/>
                </a:lnTo>
                <a:lnTo>
                  <a:pt x="826778" y="619091"/>
                </a:lnTo>
                <a:lnTo>
                  <a:pt x="832145" y="619115"/>
                </a:lnTo>
                <a:lnTo>
                  <a:pt x="833678" y="618060"/>
                </a:lnTo>
                <a:lnTo>
                  <a:pt x="834701" y="616298"/>
                </a:lnTo>
                <a:lnTo>
                  <a:pt x="835382" y="614065"/>
                </a:lnTo>
                <a:lnTo>
                  <a:pt x="844104" y="599827"/>
                </a:lnTo>
                <a:lnTo>
                  <a:pt x="844826" y="596735"/>
                </a:lnTo>
                <a:lnTo>
                  <a:pt x="862432" y="551852"/>
                </a:lnTo>
                <a:lnTo>
                  <a:pt x="874902" y="506901"/>
                </a:lnTo>
                <a:lnTo>
                  <a:pt x="887556" y="462079"/>
                </a:lnTo>
                <a:lnTo>
                  <a:pt x="897073" y="425014"/>
                </a:lnTo>
                <a:lnTo>
                  <a:pt x="906596" y="387221"/>
                </a:lnTo>
                <a:lnTo>
                  <a:pt x="916121" y="349212"/>
                </a:lnTo>
                <a:lnTo>
                  <a:pt x="928820" y="304988"/>
                </a:lnTo>
                <a:lnTo>
                  <a:pt x="939403" y="266874"/>
                </a:lnTo>
                <a:lnTo>
                  <a:pt x="953357" y="220537"/>
                </a:lnTo>
                <a:lnTo>
                  <a:pt x="961968" y="180951"/>
                </a:lnTo>
                <a:lnTo>
                  <a:pt x="971141" y="138835"/>
                </a:lnTo>
                <a:lnTo>
                  <a:pt x="986356" y="96769"/>
                </a:lnTo>
                <a:lnTo>
                  <a:pt x="997102" y="60179"/>
                </a:lnTo>
                <a:lnTo>
                  <a:pt x="998666" y="19264"/>
                </a:lnTo>
                <a:lnTo>
                  <a:pt x="985412" y="19069"/>
                </a:lnTo>
                <a:lnTo>
                  <a:pt x="943501" y="27253"/>
                </a:lnTo>
                <a:lnTo>
                  <a:pt x="902753" y="21767"/>
                </a:lnTo>
                <a:lnTo>
                  <a:pt x="866298" y="19855"/>
                </a:lnTo>
                <a:lnTo>
                  <a:pt x="824570" y="19288"/>
                </a:lnTo>
                <a:lnTo>
                  <a:pt x="780953" y="19097"/>
                </a:lnTo>
                <a:lnTo>
                  <a:pt x="741763" y="19059"/>
                </a:lnTo>
                <a:lnTo>
                  <a:pt x="697830" y="19053"/>
                </a:lnTo>
                <a:lnTo>
                  <a:pt x="662822" y="19051"/>
                </a:lnTo>
                <a:lnTo>
                  <a:pt x="615879" y="16228"/>
                </a:lnTo>
                <a:lnTo>
                  <a:pt x="573395" y="11511"/>
                </a:lnTo>
                <a:lnTo>
                  <a:pt x="538725" y="9349"/>
                </a:lnTo>
                <a:lnTo>
                  <a:pt x="502151" y="4861"/>
                </a:lnTo>
                <a:lnTo>
                  <a:pt x="467550" y="2160"/>
                </a:lnTo>
                <a:lnTo>
                  <a:pt x="423965" y="640"/>
                </a:lnTo>
                <a:lnTo>
                  <a:pt x="377398" y="84"/>
                </a:lnTo>
                <a:lnTo>
                  <a:pt x="335299" y="8"/>
                </a:lnTo>
                <a:lnTo>
                  <a:pt x="292310" y="0"/>
                </a:lnTo>
                <a:lnTo>
                  <a:pt x="250545" y="0"/>
                </a:lnTo>
                <a:lnTo>
                  <a:pt x="204491" y="0"/>
                </a:lnTo>
                <a:lnTo>
                  <a:pt x="158252" y="0"/>
                </a:lnTo>
                <a:lnTo>
                  <a:pt x="136882" y="0"/>
                </a:lnTo>
                <a:lnTo>
                  <a:pt x="131289" y="2822"/>
                </a:lnTo>
                <a:lnTo>
                  <a:pt x="125276" y="6545"/>
                </a:lnTo>
                <a:lnTo>
                  <a:pt x="114691" y="9133"/>
                </a:lnTo>
                <a:lnTo>
                  <a:pt x="108335" y="9409"/>
                </a:lnTo>
                <a:lnTo>
                  <a:pt x="106664" y="10506"/>
                </a:lnTo>
                <a:lnTo>
                  <a:pt x="105549" y="12296"/>
                </a:lnTo>
                <a:lnTo>
                  <a:pt x="104806" y="14548"/>
                </a:lnTo>
                <a:lnTo>
                  <a:pt x="105369" y="16049"/>
                </a:lnTo>
                <a:lnTo>
                  <a:pt x="106803" y="17049"/>
                </a:lnTo>
                <a:lnTo>
                  <a:pt x="108817" y="17716"/>
                </a:lnTo>
                <a:lnTo>
                  <a:pt x="110160" y="17102"/>
                </a:lnTo>
                <a:lnTo>
                  <a:pt x="111055" y="15635"/>
                </a:lnTo>
                <a:lnTo>
                  <a:pt x="111652" y="13598"/>
                </a:lnTo>
                <a:lnTo>
                  <a:pt x="110991" y="13300"/>
                </a:lnTo>
                <a:lnTo>
                  <a:pt x="107435" y="15789"/>
                </a:lnTo>
                <a:lnTo>
                  <a:pt x="107122" y="16875"/>
                </a:lnTo>
                <a:lnTo>
                  <a:pt x="107971" y="17600"/>
                </a:lnTo>
                <a:lnTo>
                  <a:pt x="111882" y="18764"/>
                </a:lnTo>
                <a:lnTo>
                  <a:pt x="106109" y="26598"/>
                </a:lnTo>
                <a:lnTo>
                  <a:pt x="103687" y="36376"/>
                </a:lnTo>
                <a:lnTo>
                  <a:pt x="109938" y="46422"/>
                </a:lnTo>
                <a:lnTo>
                  <a:pt x="112462" y="63590"/>
                </a:lnTo>
                <a:lnTo>
                  <a:pt x="109852" y="68126"/>
                </a:lnTo>
                <a:lnTo>
                  <a:pt x="103320" y="76200"/>
                </a:lnTo>
                <a:lnTo>
                  <a:pt x="103320" y="81256"/>
                </a:lnTo>
                <a:lnTo>
                  <a:pt x="100498" y="86561"/>
                </a:lnTo>
                <a:lnTo>
                  <a:pt x="96774" y="92447"/>
                </a:lnTo>
                <a:lnTo>
                  <a:pt x="93795" y="104775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3000" dirty="0"/>
                  <a:t>Central Limit Theorem: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000" i="1">
                          <a:latin typeface="Cambria Math"/>
                        </a:rPr>
                        <m:t>~</m:t>
                      </m:r>
                      <m:r>
                        <a:rPr lang="en-US" sz="3000" i="1">
                          <a:latin typeface="Cambria Math"/>
                        </a:rPr>
                        <m:t>𝑁</m:t>
                      </m:r>
                      <m:d>
                        <m:dPr>
                          <m:ctrlPr>
                            <a:rPr lang="en-US" sz="3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sz="3000" i="1">
                              <a:latin typeface="Cambria Math"/>
                            </a:rPr>
                            <m:t>μ</m:t>
                          </m:r>
                          <m:r>
                            <a:rPr lang="en-US" sz="3000" i="1">
                              <a:latin typeface="Cambria Math"/>
                            </a:rPr>
                            <m:t>, </m:t>
                          </m:r>
                          <m:sSub>
                            <m:sSubPr>
                              <m:ctrlPr>
                                <a:rPr lang="el-GR" sz="3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3000" i="1">
                                  <a:latin typeface="Cambria Math"/>
                                </a:rPr>
                                <m:t>σ</m:t>
                              </m:r>
                            </m:e>
                            <m:sub>
                              <m:acc>
                                <m:accPr>
                                  <m:chr m:val="̅"/>
                                  <m:ctrlPr>
                                    <a:rPr lang="el-GR" sz="3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0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sub>
                          </m:sSub>
                        </m:e>
                      </m:d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𝑒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</a:rPr>
                        <m:t>.,  </m:t>
                      </m:r>
                      <m:acc>
                        <m:accPr>
                          <m:chr m:val="̅"/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3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3000" i="1">
                          <a:latin typeface="Cambria Math"/>
                        </a:rPr>
                        <m:t>~</m:t>
                      </m:r>
                      <m:r>
                        <a:rPr lang="en-US" sz="3000" i="1">
                          <a:latin typeface="Cambria Math"/>
                        </a:rPr>
                        <m:t>𝑁</m:t>
                      </m:r>
                      <m:r>
                        <a:rPr lang="en-US" sz="3000" i="1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3000" i="1">
                          <a:latin typeface="Cambria Math"/>
                        </a:rPr>
                        <m:t>μ</m:t>
                      </m:r>
                      <m:r>
                        <a:rPr lang="en-US" sz="3000" i="1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3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3000" i="1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000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000" i="1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3000" i="1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3000" dirty="0"/>
              </a:p>
              <a:p>
                <a:endParaRPr lang="en-US" dirty="0"/>
              </a:p>
              <a:p>
                <a:r>
                  <a:rPr lang="en-US" sz="2600" dirty="0"/>
                  <a:t>Sampling Distribution</a:t>
                </a:r>
              </a:p>
              <a:p>
                <a:r>
                  <a:rPr lang="en-US" sz="2600" dirty="0"/>
                  <a:t>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6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9"/>
                <a:stretch>
                  <a:fillRect l="-1704" t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3">
            <a:extLst>
              <a:ext uri="{FF2B5EF4-FFF2-40B4-BE49-F238E27FC236}">
                <a16:creationId xmlns:a16="http://schemas.microsoft.com/office/drawing/2014/main" id="{83BAD017-AFF9-416B-98CF-C9665E75A786}"/>
              </a:ext>
            </a:extLst>
          </p:cNvPr>
          <p:cNvSpPr>
            <a:spLocks/>
          </p:cNvSpPr>
          <p:nvPr/>
        </p:nvSpPr>
        <p:spPr bwMode="auto">
          <a:xfrm>
            <a:off x="1828800" y="2612209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C7A5B154-56F9-4E25-8D89-0A9A1C60A327}"/>
              </a:ext>
            </a:extLst>
          </p:cNvPr>
          <p:cNvSpPr>
            <a:spLocks/>
          </p:cNvSpPr>
          <p:nvPr/>
        </p:nvSpPr>
        <p:spPr bwMode="auto">
          <a:xfrm>
            <a:off x="4083050" y="2618288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B7299BB3-6CEA-4F4F-9A49-A210099EE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44196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477DE976-8212-41B9-AAB6-074FCA5F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4356145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3300"/>
                </a:solidFill>
                <a:latin typeface="Calibri"/>
                <a:cs typeface="Arial" charset="0"/>
              </a:rPr>
              <a:t>μ</a:t>
            </a:r>
            <a:endParaRPr lang="en-US" sz="2800" b="1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3213145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3213145"/>
                <a:ext cx="868363" cy="51071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SMARTInkShape-Group269">
            <a:extLst>
              <a:ext uri="{FF2B5EF4-FFF2-40B4-BE49-F238E27FC236}">
                <a16:creationId xmlns:a16="http://schemas.microsoft.com/office/drawing/2014/main" id="{2F08F1ED-6959-596C-3A8C-3F2EC29D07C7}"/>
              </a:ext>
            </a:extLst>
          </p:cNvPr>
          <p:cNvGrpSpPr/>
          <p:nvPr/>
        </p:nvGrpSpPr>
        <p:grpSpPr>
          <a:xfrm>
            <a:off x="6381750" y="3419475"/>
            <a:ext cx="1504951" cy="514351"/>
            <a:chOff x="6381750" y="3419475"/>
            <a:chExt cx="1504951" cy="514351"/>
          </a:xfrm>
        </p:grpSpPr>
        <p:sp>
          <p:nvSpPr>
            <p:cNvPr id="4" name="SMARTInkShape-1441">
              <a:extLst>
                <a:ext uri="{FF2B5EF4-FFF2-40B4-BE49-F238E27FC236}">
                  <a16:creationId xmlns:a16="http://schemas.microsoft.com/office/drawing/2014/main" id="{71D99E7F-A32B-1409-3C4B-3CDAE7EB0F37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381750" y="3895728"/>
              <a:ext cx="1504951" cy="38098"/>
            </a:xfrm>
            <a:custGeom>
              <a:avLst/>
              <a:gdLst/>
              <a:ahLst/>
              <a:cxnLst/>
              <a:rect l="0" t="0" r="0" b="0"/>
              <a:pathLst>
                <a:path w="1504951" h="38098">
                  <a:moveTo>
                    <a:pt x="0" y="19047"/>
                  </a:moveTo>
                  <a:lnTo>
                    <a:pt x="0" y="19047"/>
                  </a:lnTo>
                  <a:lnTo>
                    <a:pt x="45760" y="19047"/>
                  </a:lnTo>
                  <a:lnTo>
                    <a:pt x="90817" y="19047"/>
                  </a:lnTo>
                  <a:lnTo>
                    <a:pt x="128911" y="19047"/>
                  </a:lnTo>
                  <a:lnTo>
                    <a:pt x="168418" y="19047"/>
                  </a:lnTo>
                  <a:lnTo>
                    <a:pt x="203616" y="19047"/>
                  </a:lnTo>
                  <a:lnTo>
                    <a:pt x="236899" y="19047"/>
                  </a:lnTo>
                  <a:lnTo>
                    <a:pt x="271447" y="17989"/>
                  </a:lnTo>
                  <a:lnTo>
                    <a:pt x="311496" y="13990"/>
                  </a:lnTo>
                  <a:lnTo>
                    <a:pt x="351168" y="11508"/>
                  </a:lnTo>
                  <a:lnTo>
                    <a:pt x="391025" y="10405"/>
                  </a:lnTo>
                  <a:lnTo>
                    <a:pt x="433433" y="9915"/>
                  </a:lnTo>
                  <a:lnTo>
                    <a:pt x="476976" y="9697"/>
                  </a:lnTo>
                  <a:lnTo>
                    <a:pt x="522081" y="8541"/>
                  </a:lnTo>
                  <a:lnTo>
                    <a:pt x="545962" y="6752"/>
                  </a:lnTo>
                  <a:lnTo>
                    <a:pt x="570350" y="4500"/>
                  </a:lnTo>
                  <a:lnTo>
                    <a:pt x="595075" y="2999"/>
                  </a:lnTo>
                  <a:lnTo>
                    <a:pt x="620025" y="1998"/>
                  </a:lnTo>
                  <a:lnTo>
                    <a:pt x="645124" y="1331"/>
                  </a:lnTo>
                  <a:lnTo>
                    <a:pt x="670325" y="886"/>
                  </a:lnTo>
                  <a:lnTo>
                    <a:pt x="695592" y="590"/>
                  </a:lnTo>
                  <a:lnTo>
                    <a:pt x="720903" y="393"/>
                  </a:lnTo>
                  <a:lnTo>
                    <a:pt x="746244" y="261"/>
                  </a:lnTo>
                  <a:lnTo>
                    <a:pt x="771603" y="173"/>
                  </a:lnTo>
                  <a:lnTo>
                    <a:pt x="796978" y="114"/>
                  </a:lnTo>
                  <a:lnTo>
                    <a:pt x="821302" y="75"/>
                  </a:lnTo>
                  <a:lnTo>
                    <a:pt x="868084" y="31"/>
                  </a:lnTo>
                  <a:lnTo>
                    <a:pt x="891989" y="20"/>
                  </a:lnTo>
                  <a:lnTo>
                    <a:pt x="916393" y="12"/>
                  </a:lnTo>
                  <a:lnTo>
                    <a:pt x="963969" y="4"/>
                  </a:lnTo>
                  <a:lnTo>
                    <a:pt x="1006280" y="0"/>
                  </a:lnTo>
                  <a:lnTo>
                    <a:pt x="1046252" y="2820"/>
                  </a:lnTo>
                  <a:lnTo>
                    <a:pt x="1085185" y="6543"/>
                  </a:lnTo>
                  <a:lnTo>
                    <a:pt x="1123655" y="8198"/>
                  </a:lnTo>
                  <a:lnTo>
                    <a:pt x="1161919" y="8934"/>
                  </a:lnTo>
                  <a:lnTo>
                    <a:pt x="1199033" y="10319"/>
                  </a:lnTo>
                  <a:lnTo>
                    <a:pt x="1233167" y="14462"/>
                  </a:lnTo>
                  <a:lnTo>
                    <a:pt x="1277079" y="17689"/>
                  </a:lnTo>
                  <a:lnTo>
                    <a:pt x="1316900" y="23701"/>
                  </a:lnTo>
                  <a:lnTo>
                    <a:pt x="1355510" y="27128"/>
                  </a:lnTo>
                  <a:lnTo>
                    <a:pt x="1400994" y="29345"/>
                  </a:lnTo>
                  <a:lnTo>
                    <a:pt x="1443574" y="35034"/>
                  </a:lnTo>
                  <a:lnTo>
                    <a:pt x="1504950" y="380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42">
              <a:extLst>
                <a:ext uri="{FF2B5EF4-FFF2-40B4-BE49-F238E27FC236}">
                  <a16:creationId xmlns:a16="http://schemas.microsoft.com/office/drawing/2014/main" id="{A70BECFC-5859-16DE-87C2-43F620AF17E9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7134225" y="3481703"/>
              <a:ext cx="476251" cy="271148"/>
            </a:xfrm>
            <a:custGeom>
              <a:avLst/>
              <a:gdLst/>
              <a:ahLst/>
              <a:cxnLst/>
              <a:rect l="0" t="0" r="0" b="0"/>
              <a:pathLst>
                <a:path w="476251" h="271148">
                  <a:moveTo>
                    <a:pt x="0" y="271147"/>
                  </a:moveTo>
                  <a:lnTo>
                    <a:pt x="0" y="271147"/>
                  </a:lnTo>
                  <a:lnTo>
                    <a:pt x="13184" y="250425"/>
                  </a:lnTo>
                  <a:lnTo>
                    <a:pt x="47947" y="206311"/>
                  </a:lnTo>
                  <a:lnTo>
                    <a:pt x="82931" y="163711"/>
                  </a:lnTo>
                  <a:lnTo>
                    <a:pt x="97244" y="139831"/>
                  </a:lnTo>
                  <a:lnTo>
                    <a:pt x="137485" y="94660"/>
                  </a:lnTo>
                  <a:lnTo>
                    <a:pt x="173651" y="49709"/>
                  </a:lnTo>
                  <a:lnTo>
                    <a:pt x="196961" y="14856"/>
                  </a:lnTo>
                  <a:lnTo>
                    <a:pt x="199621" y="4759"/>
                  </a:lnTo>
                  <a:lnTo>
                    <a:pt x="199846" y="0"/>
                  </a:lnTo>
                  <a:lnTo>
                    <a:pt x="197123" y="5646"/>
                  </a:lnTo>
                  <a:lnTo>
                    <a:pt x="180720" y="45474"/>
                  </a:lnTo>
                  <a:lnTo>
                    <a:pt x="168225" y="86282"/>
                  </a:lnTo>
                  <a:lnTo>
                    <a:pt x="167547" y="104671"/>
                  </a:lnTo>
                  <a:lnTo>
                    <a:pt x="171994" y="146919"/>
                  </a:lnTo>
                  <a:lnTo>
                    <a:pt x="184640" y="181776"/>
                  </a:lnTo>
                  <a:lnTo>
                    <a:pt x="193820" y="196101"/>
                  </a:lnTo>
                  <a:lnTo>
                    <a:pt x="208300" y="207048"/>
                  </a:lnTo>
                  <a:lnTo>
                    <a:pt x="222752" y="208087"/>
                  </a:lnTo>
                  <a:lnTo>
                    <a:pt x="231052" y="206882"/>
                  </a:lnTo>
                  <a:lnTo>
                    <a:pt x="248739" y="197076"/>
                  </a:lnTo>
                  <a:lnTo>
                    <a:pt x="286755" y="163477"/>
                  </a:lnTo>
                  <a:lnTo>
                    <a:pt x="314012" y="118764"/>
                  </a:lnTo>
                  <a:lnTo>
                    <a:pt x="335645" y="74966"/>
                  </a:lnTo>
                  <a:lnTo>
                    <a:pt x="348809" y="32467"/>
                  </a:lnTo>
                  <a:lnTo>
                    <a:pt x="352284" y="5664"/>
                  </a:lnTo>
                  <a:lnTo>
                    <a:pt x="351339" y="20955"/>
                  </a:lnTo>
                  <a:lnTo>
                    <a:pt x="342059" y="59096"/>
                  </a:lnTo>
                  <a:lnTo>
                    <a:pt x="335948" y="96134"/>
                  </a:lnTo>
                  <a:lnTo>
                    <a:pt x="333883" y="142150"/>
                  </a:lnTo>
                  <a:lnTo>
                    <a:pt x="334534" y="170250"/>
                  </a:lnTo>
                  <a:lnTo>
                    <a:pt x="346646" y="201389"/>
                  </a:lnTo>
                  <a:lnTo>
                    <a:pt x="355769" y="215318"/>
                  </a:lnTo>
                  <a:lnTo>
                    <a:pt x="375288" y="226148"/>
                  </a:lnTo>
                  <a:lnTo>
                    <a:pt x="402723" y="231684"/>
                  </a:lnTo>
                  <a:lnTo>
                    <a:pt x="423184" y="231585"/>
                  </a:lnTo>
                  <a:lnTo>
                    <a:pt x="446769" y="227440"/>
                  </a:lnTo>
                  <a:lnTo>
                    <a:pt x="476250" y="233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43">
              <a:extLst>
                <a:ext uri="{FF2B5EF4-FFF2-40B4-BE49-F238E27FC236}">
                  <a16:creationId xmlns:a16="http://schemas.microsoft.com/office/drawing/2014/main" id="{8787935C-BFB0-5B78-F783-731FDC946CA6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819900" y="3639874"/>
              <a:ext cx="152401" cy="8202"/>
            </a:xfrm>
            <a:custGeom>
              <a:avLst/>
              <a:gdLst/>
              <a:ahLst/>
              <a:cxnLst/>
              <a:rect l="0" t="0" r="0" b="0"/>
              <a:pathLst>
                <a:path w="152401" h="8202">
                  <a:moveTo>
                    <a:pt x="0" y="8201"/>
                  </a:moveTo>
                  <a:lnTo>
                    <a:pt x="0" y="8201"/>
                  </a:lnTo>
                  <a:lnTo>
                    <a:pt x="45761" y="8201"/>
                  </a:lnTo>
                  <a:lnTo>
                    <a:pt x="85357" y="8201"/>
                  </a:lnTo>
                  <a:lnTo>
                    <a:pt x="128245" y="8201"/>
                  </a:lnTo>
                  <a:lnTo>
                    <a:pt x="139195" y="5379"/>
                  </a:lnTo>
                  <a:lnTo>
                    <a:pt x="149792" y="0"/>
                  </a:lnTo>
                  <a:lnTo>
                    <a:pt x="150661" y="617"/>
                  </a:lnTo>
                  <a:lnTo>
                    <a:pt x="1524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44">
              <a:extLst>
                <a:ext uri="{FF2B5EF4-FFF2-40B4-BE49-F238E27FC236}">
                  <a16:creationId xmlns:a16="http://schemas.microsoft.com/office/drawing/2014/main" id="{7E7A7E9E-B7A0-2559-81FC-90E8110AF35E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6382143" y="3419475"/>
              <a:ext cx="294883" cy="28183"/>
            </a:xfrm>
            <a:custGeom>
              <a:avLst/>
              <a:gdLst/>
              <a:ahLst/>
              <a:cxnLst/>
              <a:rect l="0" t="0" r="0" b="0"/>
              <a:pathLst>
                <a:path w="294883" h="28183">
                  <a:moveTo>
                    <a:pt x="9132" y="19050"/>
                  </a:moveTo>
                  <a:lnTo>
                    <a:pt x="9132" y="19050"/>
                  </a:lnTo>
                  <a:lnTo>
                    <a:pt x="4076" y="19050"/>
                  </a:lnTo>
                  <a:lnTo>
                    <a:pt x="2587" y="20108"/>
                  </a:lnTo>
                  <a:lnTo>
                    <a:pt x="1593" y="21872"/>
                  </a:lnTo>
                  <a:lnTo>
                    <a:pt x="0" y="27251"/>
                  </a:lnTo>
                  <a:lnTo>
                    <a:pt x="927" y="27692"/>
                  </a:lnTo>
                  <a:lnTo>
                    <a:pt x="4780" y="28182"/>
                  </a:lnTo>
                  <a:lnTo>
                    <a:pt x="50435" y="20339"/>
                  </a:lnTo>
                  <a:lnTo>
                    <a:pt x="93571" y="19433"/>
                  </a:lnTo>
                  <a:lnTo>
                    <a:pt x="134810" y="14107"/>
                  </a:lnTo>
                  <a:lnTo>
                    <a:pt x="173841" y="10883"/>
                  </a:lnTo>
                  <a:lnTo>
                    <a:pt x="219780" y="9704"/>
                  </a:lnTo>
                  <a:lnTo>
                    <a:pt x="258847" y="8490"/>
                  </a:lnTo>
                  <a:lnTo>
                    <a:pt x="285014" y="117"/>
                  </a:lnTo>
                  <a:lnTo>
                    <a:pt x="29488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45">
              <a:extLst>
                <a:ext uri="{FF2B5EF4-FFF2-40B4-BE49-F238E27FC236}">
                  <a16:creationId xmlns:a16="http://schemas.microsoft.com/office/drawing/2014/main" id="{F9236613-8555-A5A4-6DE0-9495B4A8DCB1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6477000" y="3564575"/>
              <a:ext cx="189061" cy="178751"/>
            </a:xfrm>
            <a:custGeom>
              <a:avLst/>
              <a:gdLst/>
              <a:ahLst/>
              <a:cxnLst/>
              <a:rect l="0" t="0" r="0" b="0"/>
              <a:pathLst>
                <a:path w="189061" h="178751">
                  <a:moveTo>
                    <a:pt x="171450" y="35875"/>
                  </a:moveTo>
                  <a:lnTo>
                    <a:pt x="171450" y="35875"/>
                  </a:lnTo>
                  <a:lnTo>
                    <a:pt x="176506" y="30818"/>
                  </a:lnTo>
                  <a:lnTo>
                    <a:pt x="178988" y="22692"/>
                  </a:lnTo>
                  <a:lnTo>
                    <a:pt x="181151" y="13082"/>
                  </a:lnTo>
                  <a:lnTo>
                    <a:pt x="189060" y="0"/>
                  </a:lnTo>
                  <a:lnTo>
                    <a:pt x="174903" y="8547"/>
                  </a:lnTo>
                  <a:lnTo>
                    <a:pt x="130191" y="50930"/>
                  </a:lnTo>
                  <a:lnTo>
                    <a:pt x="82726" y="96086"/>
                  </a:lnTo>
                  <a:lnTo>
                    <a:pt x="40848" y="137904"/>
                  </a:lnTo>
                  <a:lnTo>
                    <a:pt x="0" y="17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46">
              <a:extLst>
                <a:ext uri="{FF2B5EF4-FFF2-40B4-BE49-F238E27FC236}">
                  <a16:creationId xmlns:a16="http://schemas.microsoft.com/office/drawing/2014/main" id="{D0EF47DA-ED3E-08D8-3C2C-39AC553C1CD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6477000" y="3543300"/>
              <a:ext cx="200026" cy="228601"/>
            </a:xfrm>
            <a:custGeom>
              <a:avLst/>
              <a:gdLst/>
              <a:ahLst/>
              <a:cxnLst/>
              <a:rect l="0" t="0" r="0" b="0"/>
              <a:pathLst>
                <a:path w="200026" h="228601">
                  <a:moveTo>
                    <a:pt x="0" y="19050"/>
                  </a:moveTo>
                  <a:lnTo>
                    <a:pt x="0" y="19050"/>
                  </a:lnTo>
                  <a:lnTo>
                    <a:pt x="0" y="3"/>
                  </a:lnTo>
                  <a:lnTo>
                    <a:pt x="5056" y="0"/>
                  </a:lnTo>
                  <a:lnTo>
                    <a:pt x="6545" y="1058"/>
                  </a:lnTo>
                  <a:lnTo>
                    <a:pt x="7539" y="2823"/>
                  </a:lnTo>
                  <a:lnTo>
                    <a:pt x="8201" y="5057"/>
                  </a:lnTo>
                  <a:lnTo>
                    <a:pt x="9701" y="6546"/>
                  </a:lnTo>
                  <a:lnTo>
                    <a:pt x="19712" y="11759"/>
                  </a:lnTo>
                  <a:lnTo>
                    <a:pt x="31881" y="22666"/>
                  </a:lnTo>
                  <a:lnTo>
                    <a:pt x="70048" y="69792"/>
                  </a:lnTo>
                  <a:lnTo>
                    <a:pt x="85137" y="87909"/>
                  </a:lnTo>
                  <a:lnTo>
                    <a:pt x="116116" y="130303"/>
                  </a:lnTo>
                  <a:lnTo>
                    <a:pt x="161735" y="171378"/>
                  </a:lnTo>
                  <a:lnTo>
                    <a:pt x="186259" y="196847"/>
                  </a:lnTo>
                  <a:lnTo>
                    <a:pt x="189243" y="206374"/>
                  </a:lnTo>
                  <a:lnTo>
                    <a:pt x="189942" y="212725"/>
                  </a:lnTo>
                  <a:lnTo>
                    <a:pt x="193074" y="219075"/>
                  </a:lnTo>
                  <a:lnTo>
                    <a:pt x="200025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270">
            <a:extLst>
              <a:ext uri="{FF2B5EF4-FFF2-40B4-BE49-F238E27FC236}">
                <a16:creationId xmlns:a16="http://schemas.microsoft.com/office/drawing/2014/main" id="{B7956BBF-693F-145E-6890-BD03DC150C5F}"/>
              </a:ext>
            </a:extLst>
          </p:cNvPr>
          <p:cNvGrpSpPr/>
          <p:nvPr/>
        </p:nvGrpSpPr>
        <p:grpSpPr>
          <a:xfrm>
            <a:off x="6821976" y="4248231"/>
            <a:ext cx="512275" cy="494615"/>
            <a:chOff x="6821976" y="4248231"/>
            <a:chExt cx="512275" cy="494615"/>
          </a:xfrm>
        </p:grpSpPr>
        <p:sp>
          <p:nvSpPr>
            <p:cNvPr id="16" name="SMARTInkShape-1447">
              <a:extLst>
                <a:ext uri="{FF2B5EF4-FFF2-40B4-BE49-F238E27FC236}">
                  <a16:creationId xmlns:a16="http://schemas.microsoft.com/office/drawing/2014/main" id="{85F6EA71-AA73-C612-773C-61786D7923C8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096125" y="4514850"/>
              <a:ext cx="219076" cy="1"/>
            </a:xfrm>
            <a:custGeom>
              <a:avLst/>
              <a:gdLst/>
              <a:ahLst/>
              <a:cxnLst/>
              <a:rect l="0" t="0" r="0" b="0"/>
              <a:pathLst>
                <a:path w="219076" h="1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77773" y="0"/>
                  </a:lnTo>
                  <a:lnTo>
                    <a:pt x="121981" y="0"/>
                  </a:lnTo>
                  <a:lnTo>
                    <a:pt x="162937" y="0"/>
                  </a:lnTo>
                  <a:lnTo>
                    <a:pt x="209554" y="0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48">
              <a:extLst>
                <a:ext uri="{FF2B5EF4-FFF2-40B4-BE49-F238E27FC236}">
                  <a16:creationId xmlns:a16="http://schemas.microsoft.com/office/drawing/2014/main" id="{1820BD9D-0494-A360-0816-F363AB7AB4ED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119213" y="4629188"/>
              <a:ext cx="215038" cy="113658"/>
            </a:xfrm>
            <a:custGeom>
              <a:avLst/>
              <a:gdLst/>
              <a:ahLst/>
              <a:cxnLst/>
              <a:rect l="0" t="0" r="0" b="0"/>
              <a:pathLst>
                <a:path w="215038" h="113658">
                  <a:moveTo>
                    <a:pt x="5487" y="38062"/>
                  </a:moveTo>
                  <a:lnTo>
                    <a:pt x="5487" y="38062"/>
                  </a:lnTo>
                  <a:lnTo>
                    <a:pt x="5487" y="33005"/>
                  </a:lnTo>
                  <a:lnTo>
                    <a:pt x="4429" y="31516"/>
                  </a:lnTo>
                  <a:lnTo>
                    <a:pt x="2665" y="30523"/>
                  </a:lnTo>
                  <a:lnTo>
                    <a:pt x="431" y="29861"/>
                  </a:lnTo>
                  <a:lnTo>
                    <a:pt x="0" y="30478"/>
                  </a:lnTo>
                  <a:lnTo>
                    <a:pt x="2342" y="33986"/>
                  </a:lnTo>
                  <a:lnTo>
                    <a:pt x="3390" y="34286"/>
                  </a:lnTo>
                  <a:lnTo>
                    <a:pt x="4089" y="33428"/>
                  </a:lnTo>
                  <a:lnTo>
                    <a:pt x="5073" y="27164"/>
                  </a:lnTo>
                  <a:lnTo>
                    <a:pt x="5212" y="24446"/>
                  </a:lnTo>
                  <a:lnTo>
                    <a:pt x="6361" y="22635"/>
                  </a:lnTo>
                  <a:lnTo>
                    <a:pt x="8187" y="21427"/>
                  </a:lnTo>
                  <a:lnTo>
                    <a:pt x="13036" y="19027"/>
                  </a:lnTo>
                  <a:lnTo>
                    <a:pt x="21718" y="12784"/>
                  </a:lnTo>
                  <a:lnTo>
                    <a:pt x="30992" y="9405"/>
                  </a:lnTo>
                  <a:lnTo>
                    <a:pt x="40443" y="3230"/>
                  </a:lnTo>
                  <a:lnTo>
                    <a:pt x="49946" y="931"/>
                  </a:lnTo>
                  <a:lnTo>
                    <a:pt x="75338" y="0"/>
                  </a:lnTo>
                  <a:lnTo>
                    <a:pt x="81687" y="2801"/>
                  </a:lnTo>
                  <a:lnTo>
                    <a:pt x="89330" y="8167"/>
                  </a:lnTo>
                  <a:lnTo>
                    <a:pt x="90376" y="11723"/>
                  </a:lnTo>
                  <a:lnTo>
                    <a:pt x="91197" y="46332"/>
                  </a:lnTo>
                  <a:lnTo>
                    <a:pt x="85562" y="57966"/>
                  </a:lnTo>
                  <a:lnTo>
                    <a:pt x="60156" y="92464"/>
                  </a:lnTo>
                  <a:lnTo>
                    <a:pt x="34681" y="111199"/>
                  </a:lnTo>
                  <a:lnTo>
                    <a:pt x="26541" y="113657"/>
                  </a:lnTo>
                  <a:lnTo>
                    <a:pt x="70749" y="84580"/>
                  </a:lnTo>
                  <a:lnTo>
                    <a:pt x="111329" y="53791"/>
                  </a:lnTo>
                  <a:lnTo>
                    <a:pt x="158842" y="23429"/>
                  </a:lnTo>
                  <a:lnTo>
                    <a:pt x="172164" y="14088"/>
                  </a:lnTo>
                  <a:lnTo>
                    <a:pt x="179401" y="11532"/>
                  </a:lnTo>
                  <a:lnTo>
                    <a:pt x="181755" y="9792"/>
                  </a:lnTo>
                  <a:lnTo>
                    <a:pt x="183324" y="7574"/>
                  </a:lnTo>
                  <a:lnTo>
                    <a:pt x="184370" y="5036"/>
                  </a:lnTo>
                  <a:lnTo>
                    <a:pt x="184009" y="3345"/>
                  </a:lnTo>
                  <a:lnTo>
                    <a:pt x="182710" y="2217"/>
                  </a:lnTo>
                  <a:lnTo>
                    <a:pt x="180786" y="1465"/>
                  </a:lnTo>
                  <a:lnTo>
                    <a:pt x="178445" y="2023"/>
                  </a:lnTo>
                  <a:lnTo>
                    <a:pt x="169034" y="6805"/>
                  </a:lnTo>
                  <a:lnTo>
                    <a:pt x="158961" y="8295"/>
                  </a:lnTo>
                  <a:lnTo>
                    <a:pt x="147429" y="14601"/>
                  </a:lnTo>
                  <a:lnTo>
                    <a:pt x="136305" y="24460"/>
                  </a:lnTo>
                  <a:lnTo>
                    <a:pt x="108285" y="65975"/>
                  </a:lnTo>
                  <a:lnTo>
                    <a:pt x="104092" y="76220"/>
                  </a:lnTo>
                  <a:lnTo>
                    <a:pt x="105050" y="87124"/>
                  </a:lnTo>
                  <a:lnTo>
                    <a:pt x="106787" y="92995"/>
                  </a:lnTo>
                  <a:lnTo>
                    <a:pt x="114362" y="102340"/>
                  </a:lnTo>
                  <a:lnTo>
                    <a:pt x="124785" y="108963"/>
                  </a:lnTo>
                  <a:lnTo>
                    <a:pt x="148722" y="113216"/>
                  </a:lnTo>
                  <a:lnTo>
                    <a:pt x="161222" y="112738"/>
                  </a:lnTo>
                  <a:lnTo>
                    <a:pt x="215037" y="9521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49">
              <a:extLst>
                <a:ext uri="{FF2B5EF4-FFF2-40B4-BE49-F238E27FC236}">
                  <a16:creationId xmlns:a16="http://schemas.microsoft.com/office/drawing/2014/main" id="{002E211B-1ACD-310B-8A3E-554A91EEE2F8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6821976" y="4248231"/>
              <a:ext cx="340825" cy="285376"/>
            </a:xfrm>
            <a:custGeom>
              <a:avLst/>
              <a:gdLst/>
              <a:ahLst/>
              <a:cxnLst/>
              <a:rect l="0" t="0" r="0" b="0"/>
              <a:pathLst>
                <a:path w="340825" h="285376">
                  <a:moveTo>
                    <a:pt x="7449" y="114219"/>
                  </a:moveTo>
                  <a:lnTo>
                    <a:pt x="7449" y="114219"/>
                  </a:lnTo>
                  <a:lnTo>
                    <a:pt x="7449" y="106018"/>
                  </a:lnTo>
                  <a:lnTo>
                    <a:pt x="21638" y="90539"/>
                  </a:lnTo>
                  <a:lnTo>
                    <a:pt x="29983" y="87819"/>
                  </a:lnTo>
                  <a:lnTo>
                    <a:pt x="39689" y="85553"/>
                  </a:lnTo>
                  <a:lnTo>
                    <a:pt x="47531" y="81017"/>
                  </a:lnTo>
                  <a:lnTo>
                    <a:pt x="52162" y="80443"/>
                  </a:lnTo>
                  <a:lnTo>
                    <a:pt x="68793" y="84691"/>
                  </a:lnTo>
                  <a:lnTo>
                    <a:pt x="99658" y="98637"/>
                  </a:lnTo>
                  <a:lnTo>
                    <a:pt x="109461" y="107646"/>
                  </a:lnTo>
                  <a:lnTo>
                    <a:pt x="120931" y="127441"/>
                  </a:lnTo>
                  <a:lnTo>
                    <a:pt x="126677" y="144437"/>
                  </a:lnTo>
                  <a:lnTo>
                    <a:pt x="130669" y="185579"/>
                  </a:lnTo>
                  <a:lnTo>
                    <a:pt x="126038" y="210857"/>
                  </a:lnTo>
                  <a:lnTo>
                    <a:pt x="117964" y="228342"/>
                  </a:lnTo>
                  <a:lnTo>
                    <a:pt x="75794" y="274371"/>
                  </a:lnTo>
                  <a:lnTo>
                    <a:pt x="67916" y="282322"/>
                  </a:lnTo>
                  <a:lnTo>
                    <a:pt x="60429" y="284181"/>
                  </a:lnTo>
                  <a:lnTo>
                    <a:pt x="43432" y="285375"/>
                  </a:lnTo>
                  <a:lnTo>
                    <a:pt x="33672" y="279894"/>
                  </a:lnTo>
                  <a:lnTo>
                    <a:pt x="28106" y="275469"/>
                  </a:lnTo>
                  <a:lnTo>
                    <a:pt x="15215" y="254071"/>
                  </a:lnTo>
                  <a:lnTo>
                    <a:pt x="1358" y="214072"/>
                  </a:lnTo>
                  <a:lnTo>
                    <a:pt x="0" y="187902"/>
                  </a:lnTo>
                  <a:lnTo>
                    <a:pt x="8487" y="144492"/>
                  </a:lnTo>
                  <a:lnTo>
                    <a:pt x="20354" y="105029"/>
                  </a:lnTo>
                  <a:lnTo>
                    <a:pt x="46413" y="64652"/>
                  </a:lnTo>
                  <a:lnTo>
                    <a:pt x="67677" y="40266"/>
                  </a:lnTo>
                  <a:lnTo>
                    <a:pt x="86075" y="27376"/>
                  </a:lnTo>
                  <a:lnTo>
                    <a:pt x="132380" y="10478"/>
                  </a:lnTo>
                  <a:lnTo>
                    <a:pt x="172179" y="2005"/>
                  </a:lnTo>
                  <a:lnTo>
                    <a:pt x="215632" y="331"/>
                  </a:lnTo>
                  <a:lnTo>
                    <a:pt x="262159" y="0"/>
                  </a:lnTo>
                  <a:lnTo>
                    <a:pt x="289647" y="2765"/>
                  </a:lnTo>
                  <a:lnTo>
                    <a:pt x="321266" y="9410"/>
                  </a:lnTo>
                  <a:lnTo>
                    <a:pt x="326680" y="9434"/>
                  </a:lnTo>
                  <a:lnTo>
                    <a:pt x="332068" y="12262"/>
                  </a:lnTo>
                  <a:lnTo>
                    <a:pt x="334986" y="14497"/>
                  </a:lnTo>
                  <a:lnTo>
                    <a:pt x="338230" y="19804"/>
                  </a:lnTo>
                  <a:lnTo>
                    <a:pt x="340824" y="284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71">
            <a:extLst>
              <a:ext uri="{FF2B5EF4-FFF2-40B4-BE49-F238E27FC236}">
                <a16:creationId xmlns:a16="http://schemas.microsoft.com/office/drawing/2014/main" id="{30F75F11-0582-469D-E232-D645B20298AC}"/>
              </a:ext>
            </a:extLst>
          </p:cNvPr>
          <p:cNvGrpSpPr/>
          <p:nvPr/>
        </p:nvGrpSpPr>
        <p:grpSpPr>
          <a:xfrm>
            <a:off x="7943850" y="3476625"/>
            <a:ext cx="1152083" cy="511493"/>
            <a:chOff x="7943850" y="3476625"/>
            <a:chExt cx="1152083" cy="511493"/>
          </a:xfrm>
        </p:grpSpPr>
        <p:sp>
          <p:nvSpPr>
            <p:cNvPr id="20" name="SMARTInkShape-1450">
              <a:extLst>
                <a:ext uri="{FF2B5EF4-FFF2-40B4-BE49-F238E27FC236}">
                  <a16:creationId xmlns:a16="http://schemas.microsoft.com/office/drawing/2014/main" id="{015E2D6F-713C-3A4B-A444-8D17779C59F2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8982075" y="3476625"/>
              <a:ext cx="113858" cy="511493"/>
            </a:xfrm>
            <a:custGeom>
              <a:avLst/>
              <a:gdLst/>
              <a:ahLst/>
              <a:cxnLst/>
              <a:rect l="0" t="0" r="0" b="0"/>
              <a:pathLst>
                <a:path w="113858" h="511493">
                  <a:moveTo>
                    <a:pt x="9525" y="0"/>
                  </a:moveTo>
                  <a:lnTo>
                    <a:pt x="9525" y="0"/>
                  </a:lnTo>
                  <a:lnTo>
                    <a:pt x="19637" y="0"/>
                  </a:lnTo>
                  <a:lnTo>
                    <a:pt x="41096" y="15169"/>
                  </a:lnTo>
                  <a:lnTo>
                    <a:pt x="62507" y="49885"/>
                  </a:lnTo>
                  <a:lnTo>
                    <a:pt x="77201" y="88629"/>
                  </a:lnTo>
                  <a:lnTo>
                    <a:pt x="91645" y="133100"/>
                  </a:lnTo>
                  <a:lnTo>
                    <a:pt x="100415" y="170200"/>
                  </a:lnTo>
                  <a:lnTo>
                    <a:pt x="104542" y="212120"/>
                  </a:lnTo>
                  <a:lnTo>
                    <a:pt x="112058" y="258623"/>
                  </a:lnTo>
                  <a:lnTo>
                    <a:pt x="113857" y="303205"/>
                  </a:lnTo>
                  <a:lnTo>
                    <a:pt x="109113" y="343015"/>
                  </a:lnTo>
                  <a:lnTo>
                    <a:pt x="90423" y="389725"/>
                  </a:lnTo>
                  <a:lnTo>
                    <a:pt x="66349" y="432975"/>
                  </a:lnTo>
                  <a:lnTo>
                    <a:pt x="36085" y="478618"/>
                  </a:lnTo>
                  <a:lnTo>
                    <a:pt x="24504" y="494236"/>
                  </a:lnTo>
                  <a:lnTo>
                    <a:pt x="3646" y="511492"/>
                  </a:lnTo>
                  <a:lnTo>
                    <a:pt x="2431" y="511386"/>
                  </a:lnTo>
                  <a:lnTo>
                    <a:pt x="1621" y="510258"/>
                  </a:lnTo>
                  <a:lnTo>
                    <a:pt x="0" y="504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51">
              <a:extLst>
                <a:ext uri="{FF2B5EF4-FFF2-40B4-BE49-F238E27FC236}">
                  <a16:creationId xmlns:a16="http://schemas.microsoft.com/office/drawing/2014/main" id="{AF2E7573-1BD7-7C80-F06B-DEB56CDE8C8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8972550" y="3700285"/>
              <a:ext cx="28532" cy="157341"/>
            </a:xfrm>
            <a:custGeom>
              <a:avLst/>
              <a:gdLst/>
              <a:ahLst/>
              <a:cxnLst/>
              <a:rect l="0" t="0" r="0" b="0"/>
              <a:pathLst>
                <a:path w="28532" h="157341">
                  <a:moveTo>
                    <a:pt x="9525" y="14465"/>
                  </a:moveTo>
                  <a:lnTo>
                    <a:pt x="9525" y="14465"/>
                  </a:lnTo>
                  <a:lnTo>
                    <a:pt x="14582" y="9408"/>
                  </a:lnTo>
                  <a:lnTo>
                    <a:pt x="19886" y="6926"/>
                  </a:lnTo>
                  <a:lnTo>
                    <a:pt x="26860" y="5333"/>
                  </a:lnTo>
                  <a:lnTo>
                    <a:pt x="27431" y="4143"/>
                  </a:lnTo>
                  <a:lnTo>
                    <a:pt x="28067" y="0"/>
                  </a:lnTo>
                  <a:lnTo>
                    <a:pt x="28531" y="30533"/>
                  </a:lnTo>
                  <a:lnTo>
                    <a:pt x="18209" y="72477"/>
                  </a:lnTo>
                  <a:lnTo>
                    <a:pt x="10668" y="111749"/>
                  </a:lnTo>
                  <a:lnTo>
                    <a:pt x="8806" y="131602"/>
                  </a:lnTo>
                  <a:lnTo>
                    <a:pt x="0" y="1573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52">
              <a:extLst>
                <a:ext uri="{FF2B5EF4-FFF2-40B4-BE49-F238E27FC236}">
                  <a16:creationId xmlns:a16="http://schemas.microsoft.com/office/drawing/2014/main" id="{86421DF1-E710-7274-2AD4-5F360179E98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8820150" y="3810153"/>
              <a:ext cx="66119" cy="104623"/>
            </a:xfrm>
            <a:custGeom>
              <a:avLst/>
              <a:gdLst/>
              <a:ahLst/>
              <a:cxnLst/>
              <a:rect l="0" t="0" r="0" b="0"/>
              <a:pathLst>
                <a:path w="66119" h="104623">
                  <a:moveTo>
                    <a:pt x="38100" y="9372"/>
                  </a:moveTo>
                  <a:lnTo>
                    <a:pt x="38100" y="9372"/>
                  </a:lnTo>
                  <a:lnTo>
                    <a:pt x="43157" y="9372"/>
                  </a:lnTo>
                  <a:lnTo>
                    <a:pt x="43588" y="10430"/>
                  </a:lnTo>
                  <a:lnTo>
                    <a:pt x="39031" y="17573"/>
                  </a:lnTo>
                  <a:lnTo>
                    <a:pt x="33320" y="23561"/>
                  </a:lnTo>
                  <a:lnTo>
                    <a:pt x="30680" y="24123"/>
                  </a:lnTo>
                  <a:lnTo>
                    <a:pt x="27862" y="23439"/>
                  </a:lnTo>
                  <a:lnTo>
                    <a:pt x="21908" y="20916"/>
                  </a:lnTo>
                  <a:lnTo>
                    <a:pt x="15735" y="19794"/>
                  </a:lnTo>
                  <a:lnTo>
                    <a:pt x="13664" y="18437"/>
                  </a:lnTo>
                  <a:lnTo>
                    <a:pt x="12285" y="16474"/>
                  </a:lnTo>
                  <a:lnTo>
                    <a:pt x="11364" y="14106"/>
                  </a:lnTo>
                  <a:lnTo>
                    <a:pt x="11810" y="11470"/>
                  </a:lnTo>
                  <a:lnTo>
                    <a:pt x="15127" y="5718"/>
                  </a:lnTo>
                  <a:lnTo>
                    <a:pt x="17494" y="3761"/>
                  </a:lnTo>
                  <a:lnTo>
                    <a:pt x="22944" y="1587"/>
                  </a:lnTo>
                  <a:lnTo>
                    <a:pt x="41338" y="0"/>
                  </a:lnTo>
                  <a:lnTo>
                    <a:pt x="47653" y="2737"/>
                  </a:lnTo>
                  <a:lnTo>
                    <a:pt x="50819" y="4949"/>
                  </a:lnTo>
                  <a:lnTo>
                    <a:pt x="60330" y="18174"/>
                  </a:lnTo>
                  <a:lnTo>
                    <a:pt x="64795" y="35499"/>
                  </a:lnTo>
                  <a:lnTo>
                    <a:pt x="66118" y="54037"/>
                  </a:lnTo>
                  <a:lnTo>
                    <a:pt x="63129" y="60315"/>
                  </a:lnTo>
                  <a:lnTo>
                    <a:pt x="44810" y="78206"/>
                  </a:lnTo>
                  <a:lnTo>
                    <a:pt x="0" y="104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53">
              <a:extLst>
                <a:ext uri="{FF2B5EF4-FFF2-40B4-BE49-F238E27FC236}">
                  <a16:creationId xmlns:a16="http://schemas.microsoft.com/office/drawing/2014/main" id="{6A093387-FBBF-32FD-5C1F-91BA9E5D4361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706015" y="3695734"/>
              <a:ext cx="83049" cy="129060"/>
            </a:xfrm>
            <a:custGeom>
              <a:avLst/>
              <a:gdLst/>
              <a:ahLst/>
              <a:cxnLst/>
              <a:rect l="0" t="0" r="0" b="0"/>
              <a:pathLst>
                <a:path w="83049" h="129060">
                  <a:moveTo>
                    <a:pt x="47460" y="9491"/>
                  </a:moveTo>
                  <a:lnTo>
                    <a:pt x="47460" y="9491"/>
                  </a:lnTo>
                  <a:lnTo>
                    <a:pt x="47460" y="83"/>
                  </a:lnTo>
                  <a:lnTo>
                    <a:pt x="42403" y="0"/>
                  </a:lnTo>
                  <a:lnTo>
                    <a:pt x="37099" y="2803"/>
                  </a:lnTo>
                  <a:lnTo>
                    <a:pt x="6170" y="31765"/>
                  </a:lnTo>
                  <a:lnTo>
                    <a:pt x="2651" y="40910"/>
                  </a:lnTo>
                  <a:lnTo>
                    <a:pt x="81" y="86777"/>
                  </a:lnTo>
                  <a:lnTo>
                    <a:pt x="0" y="95940"/>
                  </a:lnTo>
                  <a:lnTo>
                    <a:pt x="5552" y="111766"/>
                  </a:lnTo>
                  <a:lnTo>
                    <a:pt x="14018" y="123738"/>
                  </a:lnTo>
                  <a:lnTo>
                    <a:pt x="21307" y="129059"/>
                  </a:lnTo>
                  <a:lnTo>
                    <a:pt x="33721" y="128602"/>
                  </a:lnTo>
                  <a:lnTo>
                    <a:pt x="62502" y="119685"/>
                  </a:lnTo>
                  <a:lnTo>
                    <a:pt x="72842" y="105386"/>
                  </a:lnTo>
                  <a:lnTo>
                    <a:pt x="79908" y="83861"/>
                  </a:lnTo>
                  <a:lnTo>
                    <a:pt x="83048" y="56655"/>
                  </a:lnTo>
                  <a:lnTo>
                    <a:pt x="78798" y="32570"/>
                  </a:lnTo>
                  <a:lnTo>
                    <a:pt x="74703" y="21702"/>
                  </a:lnTo>
                  <a:lnTo>
                    <a:pt x="69856" y="14456"/>
                  </a:lnTo>
                  <a:lnTo>
                    <a:pt x="58824" y="6406"/>
                  </a:lnTo>
                  <a:lnTo>
                    <a:pt x="40714" y="1874"/>
                  </a:lnTo>
                  <a:lnTo>
                    <a:pt x="31056" y="3637"/>
                  </a:lnTo>
                  <a:lnTo>
                    <a:pt x="18885" y="94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454">
              <a:extLst>
                <a:ext uri="{FF2B5EF4-FFF2-40B4-BE49-F238E27FC236}">
                  <a16:creationId xmlns:a16="http://schemas.microsoft.com/office/drawing/2014/main" id="{7D17D248-16E9-6076-0B18-4F46FBF34E3B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544158" y="3528365"/>
              <a:ext cx="142528" cy="379949"/>
            </a:xfrm>
            <a:custGeom>
              <a:avLst/>
              <a:gdLst/>
              <a:ahLst/>
              <a:cxnLst/>
              <a:rect l="0" t="0" r="0" b="0"/>
              <a:pathLst>
                <a:path w="142528" h="379949">
                  <a:moveTo>
                    <a:pt x="133117" y="14935"/>
                  </a:moveTo>
                  <a:lnTo>
                    <a:pt x="133117" y="14935"/>
                  </a:lnTo>
                  <a:lnTo>
                    <a:pt x="142251" y="5803"/>
                  </a:lnTo>
                  <a:lnTo>
                    <a:pt x="142527" y="470"/>
                  </a:lnTo>
                  <a:lnTo>
                    <a:pt x="140448" y="0"/>
                  </a:lnTo>
                  <a:lnTo>
                    <a:pt x="97859" y="10193"/>
                  </a:lnTo>
                  <a:lnTo>
                    <a:pt x="85344" y="24116"/>
                  </a:lnTo>
                  <a:lnTo>
                    <a:pt x="60268" y="66552"/>
                  </a:lnTo>
                  <a:lnTo>
                    <a:pt x="40097" y="108778"/>
                  </a:lnTo>
                  <a:lnTo>
                    <a:pt x="29002" y="143988"/>
                  </a:lnTo>
                  <a:lnTo>
                    <a:pt x="20829" y="188123"/>
                  </a:lnTo>
                  <a:lnTo>
                    <a:pt x="11610" y="231375"/>
                  </a:lnTo>
                  <a:lnTo>
                    <a:pt x="1535" y="276232"/>
                  </a:lnTo>
                  <a:lnTo>
                    <a:pt x="0" y="322172"/>
                  </a:lnTo>
                  <a:lnTo>
                    <a:pt x="929" y="333518"/>
                  </a:lnTo>
                  <a:lnTo>
                    <a:pt x="13037" y="364328"/>
                  </a:lnTo>
                  <a:lnTo>
                    <a:pt x="22161" y="378221"/>
                  </a:lnTo>
                  <a:lnTo>
                    <a:pt x="25279" y="379892"/>
                  </a:lnTo>
                  <a:lnTo>
                    <a:pt x="28416" y="379948"/>
                  </a:lnTo>
                  <a:lnTo>
                    <a:pt x="37867" y="3768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455">
              <a:extLst>
                <a:ext uri="{FF2B5EF4-FFF2-40B4-BE49-F238E27FC236}">
                  <a16:creationId xmlns:a16="http://schemas.microsoft.com/office/drawing/2014/main" id="{F1C18F3F-D48E-DF9D-9D4C-86747770A683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286750" y="3572616"/>
              <a:ext cx="190501" cy="217633"/>
            </a:xfrm>
            <a:custGeom>
              <a:avLst/>
              <a:gdLst/>
              <a:ahLst/>
              <a:cxnLst/>
              <a:rect l="0" t="0" r="0" b="0"/>
              <a:pathLst>
                <a:path w="190501" h="217633">
                  <a:moveTo>
                    <a:pt x="0" y="94509"/>
                  </a:moveTo>
                  <a:lnTo>
                    <a:pt x="0" y="94509"/>
                  </a:lnTo>
                  <a:lnTo>
                    <a:pt x="14190" y="94509"/>
                  </a:lnTo>
                  <a:lnTo>
                    <a:pt x="19713" y="97331"/>
                  </a:lnTo>
                  <a:lnTo>
                    <a:pt x="46370" y="121955"/>
                  </a:lnTo>
                  <a:lnTo>
                    <a:pt x="82404" y="167000"/>
                  </a:lnTo>
                  <a:lnTo>
                    <a:pt x="116230" y="210336"/>
                  </a:lnTo>
                  <a:lnTo>
                    <a:pt x="123272" y="214780"/>
                  </a:lnTo>
                  <a:lnTo>
                    <a:pt x="131359" y="217632"/>
                  </a:lnTo>
                  <a:lnTo>
                    <a:pt x="132024" y="216808"/>
                  </a:lnTo>
                  <a:lnTo>
                    <a:pt x="141499" y="169411"/>
                  </a:lnTo>
                  <a:lnTo>
                    <a:pt x="149150" y="124748"/>
                  </a:lnTo>
                  <a:lnTo>
                    <a:pt x="151758" y="77983"/>
                  </a:lnTo>
                  <a:lnTo>
                    <a:pt x="153374" y="35771"/>
                  </a:lnTo>
                  <a:lnTo>
                    <a:pt x="161530" y="1760"/>
                  </a:lnTo>
                  <a:lnTo>
                    <a:pt x="162720" y="926"/>
                  </a:lnTo>
                  <a:lnTo>
                    <a:pt x="166864" y="0"/>
                  </a:lnTo>
                  <a:lnTo>
                    <a:pt x="190500" y="8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56">
              <a:extLst>
                <a:ext uri="{FF2B5EF4-FFF2-40B4-BE49-F238E27FC236}">
                  <a16:creationId xmlns:a16="http://schemas.microsoft.com/office/drawing/2014/main" id="{46B303CB-E8C9-948D-A9EA-681D629BC46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296702" y="3648075"/>
              <a:ext cx="18624" cy="180976"/>
            </a:xfrm>
            <a:custGeom>
              <a:avLst/>
              <a:gdLst/>
              <a:ahLst/>
              <a:cxnLst/>
              <a:rect l="0" t="0" r="0" b="0"/>
              <a:pathLst>
                <a:path w="18624" h="180976">
                  <a:moveTo>
                    <a:pt x="18623" y="0"/>
                  </a:moveTo>
                  <a:lnTo>
                    <a:pt x="18623" y="0"/>
                  </a:lnTo>
                  <a:lnTo>
                    <a:pt x="17565" y="24910"/>
                  </a:lnTo>
                  <a:lnTo>
                    <a:pt x="10421" y="67447"/>
                  </a:lnTo>
                  <a:lnTo>
                    <a:pt x="2814" y="111473"/>
                  </a:lnTo>
                  <a:lnTo>
                    <a:pt x="0" y="156496"/>
                  </a:lnTo>
                  <a:lnTo>
                    <a:pt x="9098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57">
              <a:extLst>
                <a:ext uri="{FF2B5EF4-FFF2-40B4-BE49-F238E27FC236}">
                  <a16:creationId xmlns:a16="http://schemas.microsoft.com/office/drawing/2014/main" id="{77567260-F00C-E879-9A6B-DF57AD24130E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43850" y="3652310"/>
              <a:ext cx="266701" cy="99217"/>
            </a:xfrm>
            <a:custGeom>
              <a:avLst/>
              <a:gdLst/>
              <a:ahLst/>
              <a:cxnLst/>
              <a:rect l="0" t="0" r="0" b="0"/>
              <a:pathLst>
                <a:path w="266701" h="99217">
                  <a:moveTo>
                    <a:pt x="0" y="91015"/>
                  </a:moveTo>
                  <a:lnTo>
                    <a:pt x="0" y="91015"/>
                  </a:lnTo>
                  <a:lnTo>
                    <a:pt x="0" y="99216"/>
                  </a:lnTo>
                  <a:lnTo>
                    <a:pt x="0" y="92223"/>
                  </a:lnTo>
                  <a:lnTo>
                    <a:pt x="8201" y="82920"/>
                  </a:lnTo>
                  <a:lnTo>
                    <a:pt x="34791" y="66601"/>
                  </a:lnTo>
                  <a:lnTo>
                    <a:pt x="42980" y="63231"/>
                  </a:lnTo>
                  <a:lnTo>
                    <a:pt x="87933" y="32426"/>
                  </a:lnTo>
                  <a:lnTo>
                    <a:pt x="101449" y="25937"/>
                  </a:lnTo>
                  <a:lnTo>
                    <a:pt x="103616" y="26463"/>
                  </a:lnTo>
                  <a:lnTo>
                    <a:pt x="114698" y="34912"/>
                  </a:lnTo>
                  <a:lnTo>
                    <a:pt x="122021" y="41715"/>
                  </a:lnTo>
                  <a:lnTo>
                    <a:pt x="140230" y="71559"/>
                  </a:lnTo>
                  <a:lnTo>
                    <a:pt x="142758" y="78134"/>
                  </a:lnTo>
                  <a:lnTo>
                    <a:pt x="147409" y="84585"/>
                  </a:lnTo>
                  <a:lnTo>
                    <a:pt x="161034" y="94166"/>
                  </a:lnTo>
                  <a:lnTo>
                    <a:pt x="165565" y="95233"/>
                  </a:lnTo>
                  <a:lnTo>
                    <a:pt x="169643" y="94885"/>
                  </a:lnTo>
                  <a:lnTo>
                    <a:pt x="176998" y="91677"/>
                  </a:lnTo>
                  <a:lnTo>
                    <a:pt x="183793" y="86723"/>
                  </a:lnTo>
                  <a:lnTo>
                    <a:pt x="216054" y="41719"/>
                  </a:lnTo>
                  <a:lnTo>
                    <a:pt x="235961" y="22442"/>
                  </a:lnTo>
                  <a:lnTo>
                    <a:pt x="252505" y="531"/>
                  </a:lnTo>
                  <a:lnTo>
                    <a:pt x="255119" y="0"/>
                  </a:lnTo>
                  <a:lnTo>
                    <a:pt x="266700" y="52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60216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</a:rPr>
                          <m:t>0, 1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𝑃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−1.96&lt;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&lt;1.96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8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3">
            <a:extLst>
              <a:ext uri="{FF2B5EF4-FFF2-40B4-BE49-F238E27FC236}">
                <a16:creationId xmlns:a16="http://schemas.microsoft.com/office/drawing/2014/main" id="{83BAD017-AFF9-416B-98CF-C9665E75A786}"/>
              </a:ext>
            </a:extLst>
          </p:cNvPr>
          <p:cNvSpPr>
            <a:spLocks/>
          </p:cNvSpPr>
          <p:nvPr/>
        </p:nvSpPr>
        <p:spPr bwMode="auto">
          <a:xfrm>
            <a:off x="1828800" y="1828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C7A5B154-56F9-4E25-8D89-0A9A1C60A327}"/>
              </a:ext>
            </a:extLst>
          </p:cNvPr>
          <p:cNvSpPr>
            <a:spLocks/>
          </p:cNvSpPr>
          <p:nvPr/>
        </p:nvSpPr>
        <p:spPr bwMode="auto">
          <a:xfrm>
            <a:off x="4083050" y="1828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B7299BB3-6CEA-4F4F-9A49-A210099EE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3581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477DE976-8212-41B9-AAB6-074FCA5F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3505200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9" name="Rectangle 31">
            <a:extLst>
              <a:ext uri="{FF2B5EF4-FFF2-40B4-BE49-F238E27FC236}">
                <a16:creationId xmlns:a16="http://schemas.microsoft.com/office/drawing/2014/main" id="{F444C146-BAB8-4C2C-B405-3521A00DDE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3581400"/>
            <a:ext cx="9906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1.96</a:t>
            </a:r>
            <a:endParaRPr lang="en-US" sz="2800" b="1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Rectangle 31">
            <a:extLst>
              <a:ext uri="{FF2B5EF4-FFF2-40B4-BE49-F238E27FC236}">
                <a16:creationId xmlns:a16="http://schemas.microsoft.com/office/drawing/2014/main" id="{A36833AC-82D2-4D61-ABC7-92B302A956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900" y="3581400"/>
            <a:ext cx="115570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FF3300"/>
                </a:solidFill>
                <a:latin typeface="Arial" charset="0"/>
                <a:cs typeface="Arial" charset="0"/>
              </a:rPr>
              <a:t>-1.96</a:t>
            </a:r>
            <a:endParaRPr lang="en-US" sz="2800" b="1" baseline="-25000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BB3C02-4A75-45B1-9D08-4DE8CD2F69FE}"/>
              </a:ext>
            </a:extLst>
          </p:cNvPr>
          <p:cNvSpPr txBox="1"/>
          <p:nvPr/>
        </p:nvSpPr>
        <p:spPr>
          <a:xfrm>
            <a:off x="3594100" y="2438400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id="{31CBB394-E63B-4D30-BE65-5C7CA5EC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124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id="{66CD6214-D51F-4404-849F-7E3F76117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3124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D6DC0-C976-48EA-A9FA-E23922E6C68E}"/>
              </a:ext>
            </a:extLst>
          </p:cNvPr>
          <p:cNvSpPr txBox="1"/>
          <p:nvPr/>
        </p:nvSpPr>
        <p:spPr>
          <a:xfrm>
            <a:off x="5118100" y="3276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36CBC-EC13-4386-B509-BDB350A145B9}"/>
              </a:ext>
            </a:extLst>
          </p:cNvPr>
          <p:cNvSpPr txBox="1"/>
          <p:nvPr/>
        </p:nvSpPr>
        <p:spPr>
          <a:xfrm>
            <a:off x="2133600" y="3276600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00600" y="2438400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dirty="0" smtClean="0">
                          <a:solidFill>
                            <a:srgbClr val="FF3300"/>
                          </a:solidFill>
                          <a:latin typeface="Cambria Math" panose="02040503050406030204" pitchFamily="18" charset="0"/>
                          <a:cs typeface="Arial" charset="0"/>
                        </a:rPr>
                        <m:t>𝒛</m:t>
                      </m:r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00600" y="2438400"/>
                <a:ext cx="868363" cy="51071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SMARTInkShape-Group272">
            <a:extLst>
              <a:ext uri="{FF2B5EF4-FFF2-40B4-BE49-F238E27FC236}">
                <a16:creationId xmlns:a16="http://schemas.microsoft.com/office/drawing/2014/main" id="{B034D5A2-1B32-40DE-571C-D17883CF65CA}"/>
              </a:ext>
            </a:extLst>
          </p:cNvPr>
          <p:cNvGrpSpPr/>
          <p:nvPr/>
        </p:nvGrpSpPr>
        <p:grpSpPr>
          <a:xfrm>
            <a:off x="6576659" y="4333875"/>
            <a:ext cx="843317" cy="323851"/>
            <a:chOff x="6576659" y="4333875"/>
            <a:chExt cx="843317" cy="323851"/>
          </a:xfrm>
        </p:grpSpPr>
        <p:sp>
          <p:nvSpPr>
            <p:cNvPr id="4" name="SMARTInkShape-1458">
              <a:extLst>
                <a:ext uri="{FF2B5EF4-FFF2-40B4-BE49-F238E27FC236}">
                  <a16:creationId xmlns:a16="http://schemas.microsoft.com/office/drawing/2014/main" id="{057871B5-408D-954A-1160-7B7B4508E99C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6576659" y="4438769"/>
              <a:ext cx="171205" cy="199848"/>
            </a:xfrm>
            <a:custGeom>
              <a:avLst/>
              <a:gdLst/>
              <a:ahLst/>
              <a:cxnLst/>
              <a:rect l="0" t="0" r="0" b="0"/>
              <a:pathLst>
                <a:path w="171205" h="199848">
                  <a:moveTo>
                    <a:pt x="81316" y="47506"/>
                  </a:moveTo>
                  <a:lnTo>
                    <a:pt x="81316" y="47506"/>
                  </a:lnTo>
                  <a:lnTo>
                    <a:pt x="86372" y="47506"/>
                  </a:lnTo>
                  <a:lnTo>
                    <a:pt x="87861" y="46448"/>
                  </a:lnTo>
                  <a:lnTo>
                    <a:pt x="88854" y="44684"/>
                  </a:lnTo>
                  <a:lnTo>
                    <a:pt x="90831" y="38015"/>
                  </a:lnTo>
                  <a:lnTo>
                    <a:pt x="90840" y="29783"/>
                  </a:lnTo>
                  <a:lnTo>
                    <a:pt x="91899" y="29341"/>
                  </a:lnTo>
                  <a:lnTo>
                    <a:pt x="99041" y="28573"/>
                  </a:lnTo>
                  <a:lnTo>
                    <a:pt x="99778" y="25686"/>
                  </a:lnTo>
                  <a:lnTo>
                    <a:pt x="100363" y="13909"/>
                  </a:lnTo>
                  <a:lnTo>
                    <a:pt x="99306" y="12409"/>
                  </a:lnTo>
                  <a:lnTo>
                    <a:pt x="97542" y="11407"/>
                  </a:lnTo>
                  <a:lnTo>
                    <a:pt x="92165" y="9801"/>
                  </a:lnTo>
                  <a:lnTo>
                    <a:pt x="91429" y="6760"/>
                  </a:lnTo>
                  <a:lnTo>
                    <a:pt x="90875" y="284"/>
                  </a:lnTo>
                  <a:lnTo>
                    <a:pt x="85795" y="0"/>
                  </a:lnTo>
                  <a:lnTo>
                    <a:pt x="80484" y="2756"/>
                  </a:lnTo>
                  <a:lnTo>
                    <a:pt x="74596" y="6451"/>
                  </a:lnTo>
                  <a:lnTo>
                    <a:pt x="65332" y="9589"/>
                  </a:lnTo>
                  <a:lnTo>
                    <a:pt x="30514" y="41195"/>
                  </a:lnTo>
                  <a:lnTo>
                    <a:pt x="11466" y="73467"/>
                  </a:lnTo>
                  <a:lnTo>
                    <a:pt x="3129" y="94368"/>
                  </a:lnTo>
                  <a:lnTo>
                    <a:pt x="617" y="97798"/>
                  </a:lnTo>
                  <a:lnTo>
                    <a:pt x="0" y="102200"/>
                  </a:lnTo>
                  <a:lnTo>
                    <a:pt x="6123" y="149026"/>
                  </a:lnTo>
                  <a:lnTo>
                    <a:pt x="15467" y="161790"/>
                  </a:lnTo>
                  <a:lnTo>
                    <a:pt x="36914" y="184030"/>
                  </a:lnTo>
                  <a:lnTo>
                    <a:pt x="43237" y="187558"/>
                  </a:lnTo>
                  <a:lnTo>
                    <a:pt x="49575" y="190185"/>
                  </a:lnTo>
                  <a:lnTo>
                    <a:pt x="55920" y="194880"/>
                  </a:lnTo>
                  <a:lnTo>
                    <a:pt x="65090" y="197672"/>
                  </a:lnTo>
                  <a:lnTo>
                    <a:pt x="108659" y="199847"/>
                  </a:lnTo>
                  <a:lnTo>
                    <a:pt x="126277" y="198822"/>
                  </a:lnTo>
                  <a:lnTo>
                    <a:pt x="137635" y="194838"/>
                  </a:lnTo>
                  <a:lnTo>
                    <a:pt x="146210" y="186717"/>
                  </a:lnTo>
                  <a:lnTo>
                    <a:pt x="153550" y="173936"/>
                  </a:lnTo>
                  <a:lnTo>
                    <a:pt x="166885" y="131237"/>
                  </a:lnTo>
                  <a:lnTo>
                    <a:pt x="171204" y="108003"/>
                  </a:lnTo>
                  <a:lnTo>
                    <a:pt x="169597" y="87094"/>
                  </a:lnTo>
                  <a:lnTo>
                    <a:pt x="157686" y="57472"/>
                  </a:lnTo>
                  <a:lnTo>
                    <a:pt x="146655" y="43821"/>
                  </a:lnTo>
                  <a:lnTo>
                    <a:pt x="108519" y="16097"/>
                  </a:lnTo>
                  <a:lnTo>
                    <a:pt x="104742" y="14925"/>
                  </a:lnTo>
                  <a:lnTo>
                    <a:pt x="90841" y="189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59">
              <a:extLst>
                <a:ext uri="{FF2B5EF4-FFF2-40B4-BE49-F238E27FC236}">
                  <a16:creationId xmlns:a16="http://schemas.microsoft.com/office/drawing/2014/main" id="{E53F4579-461D-92BF-1605-BE1A92939A3C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6877050" y="4581525"/>
              <a:ext cx="18624" cy="14752"/>
            </a:xfrm>
            <a:custGeom>
              <a:avLst/>
              <a:gdLst/>
              <a:ahLst/>
              <a:cxnLst/>
              <a:rect l="0" t="0" r="0" b="0"/>
              <a:pathLst>
                <a:path w="18624" h="14752">
                  <a:moveTo>
                    <a:pt x="0" y="0"/>
                  </a:moveTo>
                  <a:lnTo>
                    <a:pt x="0" y="0"/>
                  </a:lnTo>
                  <a:lnTo>
                    <a:pt x="14189" y="0"/>
                  </a:lnTo>
                  <a:lnTo>
                    <a:pt x="15809" y="1058"/>
                  </a:lnTo>
                  <a:lnTo>
                    <a:pt x="16890" y="2822"/>
                  </a:lnTo>
                  <a:lnTo>
                    <a:pt x="18623" y="8201"/>
                  </a:lnTo>
                  <a:lnTo>
                    <a:pt x="13867" y="14189"/>
                  </a:lnTo>
                  <a:lnTo>
                    <a:pt x="11361" y="14751"/>
                  </a:lnTo>
                  <a:lnTo>
                    <a:pt x="8633" y="14067"/>
                  </a:lnTo>
                  <a:lnTo>
                    <a:pt x="1705" y="10422"/>
                  </a:lnTo>
                  <a:lnTo>
                    <a:pt x="757" y="7102"/>
                  </a:lnTo>
                  <a:lnTo>
                    <a:pt x="505" y="4734"/>
                  </a:lnTo>
                  <a:lnTo>
                    <a:pt x="1394" y="3156"/>
                  </a:lnTo>
                  <a:lnTo>
                    <a:pt x="3046" y="2104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460">
              <a:extLst>
                <a:ext uri="{FF2B5EF4-FFF2-40B4-BE49-F238E27FC236}">
                  <a16:creationId xmlns:a16="http://schemas.microsoft.com/office/drawing/2014/main" id="{67007EF2-469F-5827-20F9-9F47F3A078FA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6973281" y="4401877"/>
              <a:ext cx="132370" cy="255849"/>
            </a:xfrm>
            <a:custGeom>
              <a:avLst/>
              <a:gdLst/>
              <a:ahLst/>
              <a:cxnLst/>
              <a:rect l="0" t="0" r="0" b="0"/>
              <a:pathLst>
                <a:path w="132370" h="255849">
                  <a:moveTo>
                    <a:pt x="94269" y="84398"/>
                  </a:moveTo>
                  <a:lnTo>
                    <a:pt x="94269" y="84398"/>
                  </a:lnTo>
                  <a:lnTo>
                    <a:pt x="94269" y="79341"/>
                  </a:lnTo>
                  <a:lnTo>
                    <a:pt x="95327" y="77852"/>
                  </a:lnTo>
                  <a:lnTo>
                    <a:pt x="97091" y="76859"/>
                  </a:lnTo>
                  <a:lnTo>
                    <a:pt x="99325" y="76197"/>
                  </a:lnTo>
                  <a:lnTo>
                    <a:pt x="100814" y="74697"/>
                  </a:lnTo>
                  <a:lnTo>
                    <a:pt x="106027" y="64686"/>
                  </a:lnTo>
                  <a:lnTo>
                    <a:pt x="108458" y="61732"/>
                  </a:lnTo>
                  <a:lnTo>
                    <a:pt x="109019" y="58704"/>
                  </a:lnTo>
                  <a:lnTo>
                    <a:pt x="108336" y="55627"/>
                  </a:lnTo>
                  <a:lnTo>
                    <a:pt x="104691" y="48141"/>
                  </a:lnTo>
                  <a:lnTo>
                    <a:pt x="102913" y="39058"/>
                  </a:lnTo>
                  <a:lnTo>
                    <a:pt x="75346" y="8326"/>
                  </a:lnTo>
                  <a:lnTo>
                    <a:pt x="70200" y="8236"/>
                  </a:lnTo>
                  <a:lnTo>
                    <a:pt x="64875" y="5392"/>
                  </a:lnTo>
                  <a:lnTo>
                    <a:pt x="57889" y="0"/>
                  </a:lnTo>
                  <a:lnTo>
                    <a:pt x="56257" y="616"/>
                  </a:lnTo>
                  <a:lnTo>
                    <a:pt x="51622" y="4123"/>
                  </a:lnTo>
                  <a:lnTo>
                    <a:pt x="43212" y="6387"/>
                  </a:lnTo>
                  <a:lnTo>
                    <a:pt x="38006" y="6990"/>
                  </a:lnTo>
                  <a:lnTo>
                    <a:pt x="33477" y="9510"/>
                  </a:lnTo>
                  <a:lnTo>
                    <a:pt x="10195" y="34607"/>
                  </a:lnTo>
                  <a:lnTo>
                    <a:pt x="3986" y="46746"/>
                  </a:lnTo>
                  <a:lnTo>
                    <a:pt x="0" y="66730"/>
                  </a:lnTo>
                  <a:lnTo>
                    <a:pt x="4366" y="82573"/>
                  </a:lnTo>
                  <a:lnTo>
                    <a:pt x="17419" y="100673"/>
                  </a:lnTo>
                  <a:lnTo>
                    <a:pt x="28716" y="107506"/>
                  </a:lnTo>
                  <a:lnTo>
                    <a:pt x="48159" y="111893"/>
                  </a:lnTo>
                  <a:lnTo>
                    <a:pt x="63909" y="107596"/>
                  </a:lnTo>
                  <a:lnTo>
                    <a:pt x="73014" y="99647"/>
                  </a:lnTo>
                  <a:lnTo>
                    <a:pt x="97315" y="66976"/>
                  </a:lnTo>
                  <a:lnTo>
                    <a:pt x="113188" y="36949"/>
                  </a:lnTo>
                  <a:lnTo>
                    <a:pt x="113311" y="76881"/>
                  </a:lnTo>
                  <a:lnTo>
                    <a:pt x="113318" y="122763"/>
                  </a:lnTo>
                  <a:lnTo>
                    <a:pt x="119864" y="167196"/>
                  </a:lnTo>
                  <a:lnTo>
                    <a:pt x="122451" y="212306"/>
                  </a:lnTo>
                  <a:lnTo>
                    <a:pt x="122810" y="239216"/>
                  </a:lnTo>
                  <a:lnTo>
                    <a:pt x="125651" y="245987"/>
                  </a:lnTo>
                  <a:lnTo>
                    <a:pt x="132369" y="2558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461">
              <a:extLst>
                <a:ext uri="{FF2B5EF4-FFF2-40B4-BE49-F238E27FC236}">
                  <a16:creationId xmlns:a16="http://schemas.microsoft.com/office/drawing/2014/main" id="{249FC463-308E-4B6A-944A-D642DD7EC8A8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7200900" y="4410225"/>
              <a:ext cx="131062" cy="208266"/>
            </a:xfrm>
            <a:custGeom>
              <a:avLst/>
              <a:gdLst/>
              <a:ahLst/>
              <a:cxnLst/>
              <a:rect l="0" t="0" r="0" b="0"/>
              <a:pathLst>
                <a:path w="131062" h="208266">
                  <a:moveTo>
                    <a:pt x="0" y="18900"/>
                  </a:moveTo>
                  <a:lnTo>
                    <a:pt x="0" y="18900"/>
                  </a:lnTo>
                  <a:lnTo>
                    <a:pt x="5056" y="13843"/>
                  </a:lnTo>
                  <a:lnTo>
                    <a:pt x="7540" y="8539"/>
                  </a:lnTo>
                  <a:lnTo>
                    <a:pt x="8201" y="5643"/>
                  </a:lnTo>
                  <a:lnTo>
                    <a:pt x="9701" y="3712"/>
                  </a:lnTo>
                  <a:lnTo>
                    <a:pt x="18623" y="0"/>
                  </a:lnTo>
                  <a:lnTo>
                    <a:pt x="18924" y="4951"/>
                  </a:lnTo>
                  <a:lnTo>
                    <a:pt x="10838" y="48759"/>
                  </a:lnTo>
                  <a:lnTo>
                    <a:pt x="10842" y="77166"/>
                  </a:lnTo>
                  <a:lnTo>
                    <a:pt x="14697" y="86423"/>
                  </a:lnTo>
                  <a:lnTo>
                    <a:pt x="22816" y="97586"/>
                  </a:lnTo>
                  <a:lnTo>
                    <a:pt x="25795" y="98874"/>
                  </a:lnTo>
                  <a:lnTo>
                    <a:pt x="28839" y="98675"/>
                  </a:lnTo>
                  <a:lnTo>
                    <a:pt x="72274" y="73851"/>
                  </a:lnTo>
                  <a:lnTo>
                    <a:pt x="86795" y="68695"/>
                  </a:lnTo>
                  <a:lnTo>
                    <a:pt x="97802" y="67168"/>
                  </a:lnTo>
                  <a:lnTo>
                    <a:pt x="112822" y="71772"/>
                  </a:lnTo>
                  <a:lnTo>
                    <a:pt x="121757" y="79794"/>
                  </a:lnTo>
                  <a:lnTo>
                    <a:pt x="128198" y="90413"/>
                  </a:lnTo>
                  <a:lnTo>
                    <a:pt x="131061" y="102189"/>
                  </a:lnTo>
                  <a:lnTo>
                    <a:pt x="125293" y="140088"/>
                  </a:lnTo>
                  <a:lnTo>
                    <a:pt x="115912" y="163228"/>
                  </a:lnTo>
                  <a:lnTo>
                    <a:pt x="99138" y="183490"/>
                  </a:lnTo>
                  <a:lnTo>
                    <a:pt x="75588" y="200782"/>
                  </a:lnTo>
                  <a:lnTo>
                    <a:pt x="50953" y="207698"/>
                  </a:lnTo>
                  <a:lnTo>
                    <a:pt x="46668" y="208265"/>
                  </a:lnTo>
                  <a:lnTo>
                    <a:pt x="19050" y="1998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62">
              <a:extLst>
                <a:ext uri="{FF2B5EF4-FFF2-40B4-BE49-F238E27FC236}">
                  <a16:creationId xmlns:a16="http://schemas.microsoft.com/office/drawing/2014/main" id="{69E03E72-1DAE-FFDF-9944-E374A7F5CC7E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7239000" y="4333875"/>
              <a:ext cx="180976" cy="66676"/>
            </a:xfrm>
            <a:custGeom>
              <a:avLst/>
              <a:gdLst/>
              <a:ahLst/>
              <a:cxnLst/>
              <a:rect l="0" t="0" r="0" b="0"/>
              <a:pathLst>
                <a:path w="180976" h="66676">
                  <a:moveTo>
                    <a:pt x="0" y="66675"/>
                  </a:moveTo>
                  <a:lnTo>
                    <a:pt x="0" y="66675"/>
                  </a:lnTo>
                  <a:lnTo>
                    <a:pt x="5056" y="61618"/>
                  </a:lnTo>
                  <a:lnTo>
                    <a:pt x="48905" y="39228"/>
                  </a:lnTo>
                  <a:lnTo>
                    <a:pt x="89774" y="22439"/>
                  </a:lnTo>
                  <a:lnTo>
                    <a:pt x="131720" y="11809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73">
            <a:extLst>
              <a:ext uri="{FF2B5EF4-FFF2-40B4-BE49-F238E27FC236}">
                <a16:creationId xmlns:a16="http://schemas.microsoft.com/office/drawing/2014/main" id="{5B6255A1-9616-226D-AC5D-567C3499CF35}"/>
              </a:ext>
            </a:extLst>
          </p:cNvPr>
          <p:cNvGrpSpPr/>
          <p:nvPr/>
        </p:nvGrpSpPr>
        <p:grpSpPr>
          <a:xfrm>
            <a:off x="4400550" y="4743450"/>
            <a:ext cx="209551" cy="385736"/>
            <a:chOff x="4400550" y="4743450"/>
            <a:chExt cx="209551" cy="385736"/>
          </a:xfrm>
        </p:grpSpPr>
        <p:sp>
          <p:nvSpPr>
            <p:cNvPr id="22" name="SMARTInkShape-1463">
              <a:extLst>
                <a:ext uri="{FF2B5EF4-FFF2-40B4-BE49-F238E27FC236}">
                  <a16:creationId xmlns:a16="http://schemas.microsoft.com/office/drawing/2014/main" id="{E7752229-29C4-4632-C253-C9798485DC49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4476881" y="4743450"/>
              <a:ext cx="133220" cy="285751"/>
            </a:xfrm>
            <a:custGeom>
              <a:avLst/>
              <a:gdLst/>
              <a:ahLst/>
              <a:cxnLst/>
              <a:rect l="0" t="0" r="0" b="0"/>
              <a:pathLst>
                <a:path w="133220" h="285751">
                  <a:moveTo>
                    <a:pt x="123694" y="9525"/>
                  </a:moveTo>
                  <a:lnTo>
                    <a:pt x="123694" y="9525"/>
                  </a:lnTo>
                  <a:lnTo>
                    <a:pt x="131895" y="9525"/>
                  </a:lnTo>
                  <a:lnTo>
                    <a:pt x="127770" y="9525"/>
                  </a:lnTo>
                  <a:lnTo>
                    <a:pt x="127470" y="8467"/>
                  </a:lnTo>
                  <a:lnTo>
                    <a:pt x="133208" y="16"/>
                  </a:lnTo>
                  <a:lnTo>
                    <a:pt x="133216" y="5"/>
                  </a:lnTo>
                  <a:lnTo>
                    <a:pt x="133217" y="3"/>
                  </a:lnTo>
                  <a:lnTo>
                    <a:pt x="133219" y="0"/>
                  </a:lnTo>
                  <a:lnTo>
                    <a:pt x="128163" y="0"/>
                  </a:lnTo>
                  <a:lnTo>
                    <a:pt x="122858" y="5645"/>
                  </a:lnTo>
                  <a:lnTo>
                    <a:pt x="110829" y="31572"/>
                  </a:lnTo>
                  <a:lnTo>
                    <a:pt x="97203" y="74871"/>
                  </a:lnTo>
                  <a:lnTo>
                    <a:pt x="78049" y="118545"/>
                  </a:lnTo>
                  <a:lnTo>
                    <a:pt x="63761" y="158295"/>
                  </a:lnTo>
                  <a:lnTo>
                    <a:pt x="44201" y="205854"/>
                  </a:lnTo>
                  <a:lnTo>
                    <a:pt x="25672" y="246576"/>
                  </a:lnTo>
                  <a:lnTo>
                    <a:pt x="13707" y="262685"/>
                  </a:lnTo>
                  <a:lnTo>
                    <a:pt x="7424" y="276059"/>
                  </a:lnTo>
                  <a:lnTo>
                    <a:pt x="0" y="285582"/>
                  </a:lnTo>
                  <a:lnTo>
                    <a:pt x="9394" y="285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64">
              <a:extLst>
                <a:ext uri="{FF2B5EF4-FFF2-40B4-BE49-F238E27FC236}">
                  <a16:creationId xmlns:a16="http://schemas.microsoft.com/office/drawing/2014/main" id="{848FBC68-AB46-6172-AA8F-E1062CB4E02E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4400550" y="4972166"/>
              <a:ext cx="171451" cy="157020"/>
            </a:xfrm>
            <a:custGeom>
              <a:avLst/>
              <a:gdLst/>
              <a:ahLst/>
              <a:cxnLst/>
              <a:rect l="0" t="0" r="0" b="0"/>
              <a:pathLst>
                <a:path w="171451" h="157020">
                  <a:moveTo>
                    <a:pt x="0" y="28459"/>
                  </a:moveTo>
                  <a:lnTo>
                    <a:pt x="0" y="28459"/>
                  </a:lnTo>
                  <a:lnTo>
                    <a:pt x="0" y="23403"/>
                  </a:lnTo>
                  <a:lnTo>
                    <a:pt x="1058" y="21914"/>
                  </a:lnTo>
                  <a:lnTo>
                    <a:pt x="2822" y="20920"/>
                  </a:lnTo>
                  <a:lnTo>
                    <a:pt x="5056" y="20258"/>
                  </a:lnTo>
                  <a:lnTo>
                    <a:pt x="5488" y="19817"/>
                  </a:lnTo>
                  <a:lnTo>
                    <a:pt x="4716" y="19522"/>
                  </a:lnTo>
                  <a:lnTo>
                    <a:pt x="931" y="19050"/>
                  </a:lnTo>
                  <a:lnTo>
                    <a:pt x="3" y="9461"/>
                  </a:lnTo>
                  <a:lnTo>
                    <a:pt x="0" y="0"/>
                  </a:lnTo>
                  <a:lnTo>
                    <a:pt x="0" y="13151"/>
                  </a:lnTo>
                  <a:lnTo>
                    <a:pt x="2822" y="19186"/>
                  </a:lnTo>
                  <a:lnTo>
                    <a:pt x="5056" y="22278"/>
                  </a:lnTo>
                  <a:lnTo>
                    <a:pt x="15188" y="56597"/>
                  </a:lnTo>
                  <a:lnTo>
                    <a:pt x="23597" y="99545"/>
                  </a:lnTo>
                  <a:lnTo>
                    <a:pt x="29342" y="143704"/>
                  </a:lnTo>
                  <a:lnTo>
                    <a:pt x="31203" y="146564"/>
                  </a:lnTo>
                  <a:lnTo>
                    <a:pt x="33502" y="148471"/>
                  </a:lnTo>
                  <a:lnTo>
                    <a:pt x="36057" y="153411"/>
                  </a:lnTo>
                  <a:lnTo>
                    <a:pt x="36738" y="156211"/>
                  </a:lnTo>
                  <a:lnTo>
                    <a:pt x="37192" y="157019"/>
                  </a:lnTo>
                  <a:lnTo>
                    <a:pt x="37495" y="156499"/>
                  </a:lnTo>
                  <a:lnTo>
                    <a:pt x="37696" y="155094"/>
                  </a:lnTo>
                  <a:lnTo>
                    <a:pt x="53229" y="145235"/>
                  </a:lnTo>
                  <a:lnTo>
                    <a:pt x="76680" y="130274"/>
                  </a:lnTo>
                  <a:lnTo>
                    <a:pt x="114342" y="105235"/>
                  </a:lnTo>
                  <a:lnTo>
                    <a:pt x="134652" y="92073"/>
                  </a:lnTo>
                  <a:lnTo>
                    <a:pt x="159692" y="71382"/>
                  </a:lnTo>
                  <a:lnTo>
                    <a:pt x="170762" y="66841"/>
                  </a:lnTo>
                  <a:lnTo>
                    <a:pt x="171450" y="76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274">
            <a:extLst>
              <a:ext uri="{FF2B5EF4-FFF2-40B4-BE49-F238E27FC236}">
                <a16:creationId xmlns:a16="http://schemas.microsoft.com/office/drawing/2014/main" id="{A2BB0F14-DF53-9AA1-5535-384C7260E8C5}"/>
              </a:ext>
            </a:extLst>
          </p:cNvPr>
          <p:cNvGrpSpPr/>
          <p:nvPr/>
        </p:nvGrpSpPr>
        <p:grpSpPr>
          <a:xfrm>
            <a:off x="3452087" y="5229225"/>
            <a:ext cx="586514" cy="304801"/>
            <a:chOff x="3452087" y="5229225"/>
            <a:chExt cx="586514" cy="304801"/>
          </a:xfrm>
        </p:grpSpPr>
        <p:sp>
          <p:nvSpPr>
            <p:cNvPr id="25" name="SMARTInkShape-1465">
              <a:extLst>
                <a:ext uri="{FF2B5EF4-FFF2-40B4-BE49-F238E27FC236}">
                  <a16:creationId xmlns:a16="http://schemas.microsoft.com/office/drawing/2014/main" id="{50EA0F32-BD94-585D-469D-21C8CBB798C8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3524250" y="5353166"/>
              <a:ext cx="133351" cy="152285"/>
            </a:xfrm>
            <a:custGeom>
              <a:avLst/>
              <a:gdLst/>
              <a:ahLst/>
              <a:cxnLst/>
              <a:rect l="0" t="0" r="0" b="0"/>
              <a:pathLst>
                <a:path w="133351" h="152285">
                  <a:moveTo>
                    <a:pt x="0" y="18934"/>
                  </a:moveTo>
                  <a:lnTo>
                    <a:pt x="0" y="18934"/>
                  </a:lnTo>
                  <a:lnTo>
                    <a:pt x="0" y="13878"/>
                  </a:lnTo>
                  <a:lnTo>
                    <a:pt x="1058" y="12389"/>
                  </a:lnTo>
                  <a:lnTo>
                    <a:pt x="2822" y="11395"/>
                  </a:lnTo>
                  <a:lnTo>
                    <a:pt x="9409" y="9443"/>
                  </a:lnTo>
                  <a:lnTo>
                    <a:pt x="116" y="0"/>
                  </a:lnTo>
                  <a:lnTo>
                    <a:pt x="26841" y="46023"/>
                  </a:lnTo>
                  <a:lnTo>
                    <a:pt x="50295" y="88301"/>
                  </a:lnTo>
                  <a:lnTo>
                    <a:pt x="73552" y="119184"/>
                  </a:lnTo>
                  <a:lnTo>
                    <a:pt x="104017" y="143551"/>
                  </a:lnTo>
                  <a:lnTo>
                    <a:pt x="121008" y="151135"/>
                  </a:lnTo>
                  <a:lnTo>
                    <a:pt x="133350" y="152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66">
              <a:extLst>
                <a:ext uri="{FF2B5EF4-FFF2-40B4-BE49-F238E27FC236}">
                  <a16:creationId xmlns:a16="http://schemas.microsoft.com/office/drawing/2014/main" id="{FA5C0C5C-EBD1-E8F0-D699-84524B9AE08E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3476625" y="5335324"/>
              <a:ext cx="190501" cy="198702"/>
            </a:xfrm>
            <a:custGeom>
              <a:avLst/>
              <a:gdLst/>
              <a:ahLst/>
              <a:cxnLst/>
              <a:rect l="0" t="0" r="0" b="0"/>
              <a:pathLst>
                <a:path w="190501" h="198702">
                  <a:moveTo>
                    <a:pt x="190500" y="8201"/>
                  </a:moveTo>
                  <a:lnTo>
                    <a:pt x="190500" y="8201"/>
                  </a:lnTo>
                  <a:lnTo>
                    <a:pt x="190500" y="0"/>
                  </a:lnTo>
                  <a:lnTo>
                    <a:pt x="185444" y="4125"/>
                  </a:lnTo>
                  <a:lnTo>
                    <a:pt x="141595" y="47616"/>
                  </a:lnTo>
                  <a:lnTo>
                    <a:pt x="95081" y="89382"/>
                  </a:lnTo>
                  <a:lnTo>
                    <a:pt x="56265" y="132290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67">
              <a:extLst>
                <a:ext uri="{FF2B5EF4-FFF2-40B4-BE49-F238E27FC236}">
                  <a16:creationId xmlns:a16="http://schemas.microsoft.com/office/drawing/2014/main" id="{24D86B79-010B-A554-C459-D89F2A247F73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3452087" y="5229225"/>
              <a:ext cx="262664" cy="47626"/>
            </a:xfrm>
            <a:custGeom>
              <a:avLst/>
              <a:gdLst/>
              <a:ahLst/>
              <a:cxnLst/>
              <a:rect l="0" t="0" r="0" b="0"/>
              <a:pathLst>
                <a:path w="262664" h="47626">
                  <a:moveTo>
                    <a:pt x="5488" y="47625"/>
                  </a:moveTo>
                  <a:lnTo>
                    <a:pt x="5488" y="47625"/>
                  </a:lnTo>
                  <a:lnTo>
                    <a:pt x="5488" y="42569"/>
                  </a:lnTo>
                  <a:lnTo>
                    <a:pt x="4430" y="41080"/>
                  </a:lnTo>
                  <a:lnTo>
                    <a:pt x="2666" y="40086"/>
                  </a:lnTo>
                  <a:lnTo>
                    <a:pt x="432" y="39424"/>
                  </a:lnTo>
                  <a:lnTo>
                    <a:pt x="0" y="38983"/>
                  </a:lnTo>
                  <a:lnTo>
                    <a:pt x="772" y="38688"/>
                  </a:lnTo>
                  <a:lnTo>
                    <a:pt x="41840" y="38134"/>
                  </a:lnTo>
                  <a:lnTo>
                    <a:pt x="76702" y="33054"/>
                  </a:lnTo>
                  <a:lnTo>
                    <a:pt x="118899" y="29902"/>
                  </a:lnTo>
                  <a:lnTo>
                    <a:pt x="159868" y="22291"/>
                  </a:lnTo>
                  <a:lnTo>
                    <a:pt x="203710" y="16868"/>
                  </a:lnTo>
                  <a:lnTo>
                    <a:pt x="237692" y="9434"/>
                  </a:lnTo>
                  <a:lnTo>
                    <a:pt x="252473" y="430"/>
                  </a:lnTo>
                  <a:lnTo>
                    <a:pt x="26266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68">
              <a:extLst>
                <a:ext uri="{FF2B5EF4-FFF2-40B4-BE49-F238E27FC236}">
                  <a16:creationId xmlns:a16="http://schemas.microsoft.com/office/drawing/2014/main" id="{E4487593-3B2B-7F04-7B39-0F7D0E1E9EDE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3895725" y="5400685"/>
              <a:ext cx="142876" cy="9516"/>
            </a:xfrm>
            <a:custGeom>
              <a:avLst/>
              <a:gdLst/>
              <a:ahLst/>
              <a:cxnLst/>
              <a:rect l="0" t="0" r="0" b="0"/>
              <a:pathLst>
                <a:path w="142876" h="9516">
                  <a:moveTo>
                    <a:pt x="0" y="9515"/>
                  </a:moveTo>
                  <a:lnTo>
                    <a:pt x="0" y="9515"/>
                  </a:lnTo>
                  <a:lnTo>
                    <a:pt x="16267" y="8457"/>
                  </a:lnTo>
                  <a:lnTo>
                    <a:pt x="61780" y="873"/>
                  </a:lnTo>
                  <a:lnTo>
                    <a:pt x="108389" y="106"/>
                  </a:lnTo>
                  <a:lnTo>
                    <a:pt x="127527" y="0"/>
                  </a:lnTo>
                  <a:lnTo>
                    <a:pt x="14287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275">
            <a:extLst>
              <a:ext uri="{FF2B5EF4-FFF2-40B4-BE49-F238E27FC236}">
                <a16:creationId xmlns:a16="http://schemas.microsoft.com/office/drawing/2014/main" id="{D789BBE1-3DF1-ECD2-A6F6-4CC9A884E3E8}"/>
              </a:ext>
            </a:extLst>
          </p:cNvPr>
          <p:cNvGrpSpPr/>
          <p:nvPr/>
        </p:nvGrpSpPr>
        <p:grpSpPr>
          <a:xfrm>
            <a:off x="3362325" y="5305566"/>
            <a:ext cx="1619251" cy="846897"/>
            <a:chOff x="3362325" y="5305566"/>
            <a:chExt cx="1619251" cy="846897"/>
          </a:xfrm>
        </p:grpSpPr>
        <p:sp>
          <p:nvSpPr>
            <p:cNvPr id="30" name="SMARTInkShape-1469">
              <a:extLst>
                <a:ext uri="{FF2B5EF4-FFF2-40B4-BE49-F238E27FC236}">
                  <a16:creationId xmlns:a16="http://schemas.microsoft.com/office/drawing/2014/main" id="{88D301B9-B636-EFF9-DD79-26F88628A3EE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4286250" y="5305566"/>
              <a:ext cx="323851" cy="180835"/>
            </a:xfrm>
            <a:custGeom>
              <a:avLst/>
              <a:gdLst/>
              <a:ahLst/>
              <a:cxnLst/>
              <a:rect l="0" t="0" r="0" b="0"/>
              <a:pathLst>
                <a:path w="323851" h="180835">
                  <a:moveTo>
                    <a:pt x="0" y="180834"/>
                  </a:moveTo>
                  <a:lnTo>
                    <a:pt x="0" y="180834"/>
                  </a:lnTo>
                  <a:lnTo>
                    <a:pt x="8201" y="180834"/>
                  </a:lnTo>
                  <a:lnTo>
                    <a:pt x="8642" y="179776"/>
                  </a:lnTo>
                  <a:lnTo>
                    <a:pt x="9132" y="175778"/>
                  </a:lnTo>
                  <a:lnTo>
                    <a:pt x="12173" y="170473"/>
                  </a:lnTo>
                  <a:lnTo>
                    <a:pt x="49928" y="128131"/>
                  </a:lnTo>
                  <a:lnTo>
                    <a:pt x="85166" y="85974"/>
                  </a:lnTo>
                  <a:lnTo>
                    <a:pt x="121434" y="40990"/>
                  </a:lnTo>
                  <a:lnTo>
                    <a:pt x="140853" y="12767"/>
                  </a:lnTo>
                  <a:lnTo>
                    <a:pt x="142860" y="0"/>
                  </a:lnTo>
                  <a:lnTo>
                    <a:pt x="142871" y="4958"/>
                  </a:lnTo>
                  <a:lnTo>
                    <a:pt x="129617" y="48768"/>
                  </a:lnTo>
                  <a:lnTo>
                    <a:pt x="124969" y="86896"/>
                  </a:lnTo>
                  <a:lnTo>
                    <a:pt x="124050" y="131273"/>
                  </a:lnTo>
                  <a:lnTo>
                    <a:pt x="124983" y="149282"/>
                  </a:lnTo>
                  <a:lnTo>
                    <a:pt x="128927" y="160814"/>
                  </a:lnTo>
                  <a:lnTo>
                    <a:pt x="137096" y="173256"/>
                  </a:lnTo>
                  <a:lnTo>
                    <a:pt x="142197" y="174724"/>
                  </a:lnTo>
                  <a:lnTo>
                    <a:pt x="156332" y="173532"/>
                  </a:lnTo>
                  <a:lnTo>
                    <a:pt x="170375" y="166652"/>
                  </a:lnTo>
                  <a:lnTo>
                    <a:pt x="177083" y="161854"/>
                  </a:lnTo>
                  <a:lnTo>
                    <a:pt x="187359" y="145235"/>
                  </a:lnTo>
                  <a:lnTo>
                    <a:pt x="207636" y="105128"/>
                  </a:lnTo>
                  <a:lnTo>
                    <a:pt x="229907" y="60086"/>
                  </a:lnTo>
                  <a:lnTo>
                    <a:pt x="237804" y="12500"/>
                  </a:lnTo>
                  <a:lnTo>
                    <a:pt x="238030" y="10307"/>
                  </a:lnTo>
                  <a:lnTo>
                    <a:pt x="222931" y="47419"/>
                  </a:lnTo>
                  <a:lnTo>
                    <a:pt x="212867" y="94075"/>
                  </a:lnTo>
                  <a:lnTo>
                    <a:pt x="209987" y="137542"/>
                  </a:lnTo>
                  <a:lnTo>
                    <a:pt x="215388" y="151363"/>
                  </a:lnTo>
                  <a:lnTo>
                    <a:pt x="231047" y="172425"/>
                  </a:lnTo>
                  <a:lnTo>
                    <a:pt x="237801" y="177097"/>
                  </a:lnTo>
                  <a:lnTo>
                    <a:pt x="245390" y="179173"/>
                  </a:lnTo>
                  <a:lnTo>
                    <a:pt x="255817" y="180096"/>
                  </a:lnTo>
                  <a:lnTo>
                    <a:pt x="264686" y="177683"/>
                  </a:lnTo>
                  <a:lnTo>
                    <a:pt x="289914" y="165602"/>
                  </a:lnTo>
                  <a:lnTo>
                    <a:pt x="307210" y="161857"/>
                  </a:lnTo>
                  <a:lnTo>
                    <a:pt x="323850" y="1522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70">
              <a:extLst>
                <a:ext uri="{FF2B5EF4-FFF2-40B4-BE49-F238E27FC236}">
                  <a16:creationId xmlns:a16="http://schemas.microsoft.com/office/drawing/2014/main" id="{127753FC-4E35-C9F3-525D-8DF458833E0C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3362325" y="5629275"/>
              <a:ext cx="1619251" cy="9526"/>
            </a:xfrm>
            <a:custGeom>
              <a:avLst/>
              <a:gdLst/>
              <a:ahLst/>
              <a:cxnLst/>
              <a:rect l="0" t="0" r="0" b="0"/>
              <a:pathLst>
                <a:path w="1619251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5377" y="0"/>
                  </a:lnTo>
                  <a:lnTo>
                    <a:pt x="130895" y="0"/>
                  </a:lnTo>
                  <a:lnTo>
                    <a:pt x="169654" y="0"/>
                  </a:lnTo>
                  <a:lnTo>
                    <a:pt x="212898" y="0"/>
                  </a:lnTo>
                  <a:lnTo>
                    <a:pt x="250877" y="0"/>
                  </a:lnTo>
                  <a:lnTo>
                    <a:pt x="293996" y="0"/>
                  </a:lnTo>
                  <a:lnTo>
                    <a:pt x="335230" y="0"/>
                  </a:lnTo>
                  <a:lnTo>
                    <a:pt x="379315" y="0"/>
                  </a:lnTo>
                  <a:lnTo>
                    <a:pt x="425891" y="0"/>
                  </a:lnTo>
                  <a:lnTo>
                    <a:pt x="473206" y="0"/>
                  </a:lnTo>
                  <a:lnTo>
                    <a:pt x="507706" y="0"/>
                  </a:lnTo>
                  <a:lnTo>
                    <a:pt x="544205" y="0"/>
                  </a:lnTo>
                  <a:lnTo>
                    <a:pt x="581594" y="0"/>
                  </a:lnTo>
                  <a:lnTo>
                    <a:pt x="619378" y="0"/>
                  </a:lnTo>
                  <a:lnTo>
                    <a:pt x="657337" y="0"/>
                  </a:lnTo>
                  <a:lnTo>
                    <a:pt x="695375" y="0"/>
                  </a:lnTo>
                  <a:lnTo>
                    <a:pt x="733447" y="0"/>
                  </a:lnTo>
                  <a:lnTo>
                    <a:pt x="772594" y="0"/>
                  </a:lnTo>
                  <a:lnTo>
                    <a:pt x="814686" y="0"/>
                  </a:lnTo>
                  <a:lnTo>
                    <a:pt x="858088" y="0"/>
                  </a:lnTo>
                  <a:lnTo>
                    <a:pt x="901014" y="1058"/>
                  </a:lnTo>
                  <a:lnTo>
                    <a:pt x="941259" y="5056"/>
                  </a:lnTo>
                  <a:lnTo>
                    <a:pt x="983135" y="7539"/>
                  </a:lnTo>
                  <a:lnTo>
                    <a:pt x="1026440" y="8642"/>
                  </a:lnTo>
                  <a:lnTo>
                    <a:pt x="1070382" y="9133"/>
                  </a:lnTo>
                  <a:lnTo>
                    <a:pt x="1111783" y="9350"/>
                  </a:lnTo>
                  <a:lnTo>
                    <a:pt x="1151351" y="9447"/>
                  </a:lnTo>
                  <a:lnTo>
                    <a:pt x="1190103" y="9491"/>
                  </a:lnTo>
                  <a:lnTo>
                    <a:pt x="1228493" y="9509"/>
                  </a:lnTo>
                  <a:lnTo>
                    <a:pt x="1266722" y="9518"/>
                  </a:lnTo>
                  <a:lnTo>
                    <a:pt x="1304880" y="9522"/>
                  </a:lnTo>
                  <a:lnTo>
                    <a:pt x="1340183" y="9524"/>
                  </a:lnTo>
                  <a:lnTo>
                    <a:pt x="1373512" y="9525"/>
                  </a:lnTo>
                  <a:lnTo>
                    <a:pt x="1420968" y="9525"/>
                  </a:lnTo>
                  <a:lnTo>
                    <a:pt x="1462310" y="9525"/>
                  </a:lnTo>
                  <a:lnTo>
                    <a:pt x="1501370" y="9525"/>
                  </a:lnTo>
                  <a:lnTo>
                    <a:pt x="1540814" y="9525"/>
                  </a:lnTo>
                  <a:lnTo>
                    <a:pt x="1582369" y="9525"/>
                  </a:lnTo>
                  <a:lnTo>
                    <a:pt x="161925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471">
              <a:extLst>
                <a:ext uri="{FF2B5EF4-FFF2-40B4-BE49-F238E27FC236}">
                  <a16:creationId xmlns:a16="http://schemas.microsoft.com/office/drawing/2014/main" id="{CE1005AF-0A3B-876A-47BA-2C64A49A266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3820485" y="5743578"/>
              <a:ext cx="227641" cy="208822"/>
            </a:xfrm>
            <a:custGeom>
              <a:avLst/>
              <a:gdLst/>
              <a:ahLst/>
              <a:cxnLst/>
              <a:rect l="0" t="0" r="0" b="0"/>
              <a:pathLst>
                <a:path w="227641" h="208822">
                  <a:moveTo>
                    <a:pt x="27615" y="76197"/>
                  </a:moveTo>
                  <a:lnTo>
                    <a:pt x="27615" y="76197"/>
                  </a:lnTo>
                  <a:lnTo>
                    <a:pt x="32671" y="76197"/>
                  </a:lnTo>
                  <a:lnTo>
                    <a:pt x="34161" y="75139"/>
                  </a:lnTo>
                  <a:lnTo>
                    <a:pt x="35154" y="73375"/>
                  </a:lnTo>
                  <a:lnTo>
                    <a:pt x="35816" y="71141"/>
                  </a:lnTo>
                  <a:lnTo>
                    <a:pt x="38374" y="69652"/>
                  </a:lnTo>
                  <a:lnTo>
                    <a:pt x="53425" y="67065"/>
                  </a:lnTo>
                  <a:lnTo>
                    <a:pt x="57783" y="69669"/>
                  </a:lnTo>
                  <a:lnTo>
                    <a:pt x="63248" y="73296"/>
                  </a:lnTo>
                  <a:lnTo>
                    <a:pt x="69205" y="74907"/>
                  </a:lnTo>
                  <a:lnTo>
                    <a:pt x="75380" y="81268"/>
                  </a:lnTo>
                  <a:lnTo>
                    <a:pt x="87968" y="102599"/>
                  </a:lnTo>
                  <a:lnTo>
                    <a:pt x="92416" y="126001"/>
                  </a:lnTo>
                  <a:lnTo>
                    <a:pt x="85925" y="167905"/>
                  </a:lnTo>
                  <a:lnTo>
                    <a:pt x="80052" y="187213"/>
                  </a:lnTo>
                  <a:lnTo>
                    <a:pt x="71610" y="201283"/>
                  </a:lnTo>
                  <a:lnTo>
                    <a:pt x="65513" y="205874"/>
                  </a:lnTo>
                  <a:lnTo>
                    <a:pt x="58217" y="207915"/>
                  </a:lnTo>
                  <a:lnTo>
                    <a:pt x="47918" y="208821"/>
                  </a:lnTo>
                  <a:lnTo>
                    <a:pt x="39108" y="206403"/>
                  </a:lnTo>
                  <a:lnTo>
                    <a:pt x="35277" y="204276"/>
                  </a:lnTo>
                  <a:lnTo>
                    <a:pt x="9974" y="168824"/>
                  </a:lnTo>
                  <a:lnTo>
                    <a:pt x="2279" y="147151"/>
                  </a:lnTo>
                  <a:lnTo>
                    <a:pt x="0" y="132381"/>
                  </a:lnTo>
                  <a:lnTo>
                    <a:pt x="4380" y="111188"/>
                  </a:lnTo>
                  <a:lnTo>
                    <a:pt x="24567" y="73388"/>
                  </a:lnTo>
                  <a:lnTo>
                    <a:pt x="45388" y="49382"/>
                  </a:lnTo>
                  <a:lnTo>
                    <a:pt x="89958" y="25830"/>
                  </a:lnTo>
                  <a:lnTo>
                    <a:pt x="130251" y="12401"/>
                  </a:lnTo>
                  <a:lnTo>
                    <a:pt x="175019" y="2237"/>
                  </a:lnTo>
                  <a:lnTo>
                    <a:pt x="213474" y="0"/>
                  </a:lnTo>
                  <a:lnTo>
                    <a:pt x="215021" y="1057"/>
                  </a:lnTo>
                  <a:lnTo>
                    <a:pt x="216052" y="2820"/>
                  </a:lnTo>
                  <a:lnTo>
                    <a:pt x="216740" y="5054"/>
                  </a:lnTo>
                  <a:lnTo>
                    <a:pt x="218256" y="6544"/>
                  </a:lnTo>
                  <a:lnTo>
                    <a:pt x="222764" y="8198"/>
                  </a:lnTo>
                  <a:lnTo>
                    <a:pt x="224389" y="9698"/>
                  </a:lnTo>
                  <a:lnTo>
                    <a:pt x="227640" y="190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472">
              <a:extLst>
                <a:ext uri="{FF2B5EF4-FFF2-40B4-BE49-F238E27FC236}">
                  <a16:creationId xmlns:a16="http://schemas.microsoft.com/office/drawing/2014/main" id="{E37326F3-60CF-E6E8-8814-201FBC41F0E2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4010025" y="6048409"/>
              <a:ext cx="161926" cy="104054"/>
            </a:xfrm>
            <a:custGeom>
              <a:avLst/>
              <a:gdLst/>
              <a:ahLst/>
              <a:cxnLst/>
              <a:rect l="0" t="0" r="0" b="0"/>
              <a:pathLst>
                <a:path w="161926" h="104054">
                  <a:moveTo>
                    <a:pt x="0" y="9491"/>
                  </a:moveTo>
                  <a:lnTo>
                    <a:pt x="0" y="9491"/>
                  </a:lnTo>
                  <a:lnTo>
                    <a:pt x="5056" y="9491"/>
                  </a:lnTo>
                  <a:lnTo>
                    <a:pt x="6546" y="8433"/>
                  </a:lnTo>
                  <a:lnTo>
                    <a:pt x="7539" y="6669"/>
                  </a:lnTo>
                  <a:lnTo>
                    <a:pt x="8201" y="4435"/>
                  </a:lnTo>
                  <a:lnTo>
                    <a:pt x="10759" y="2946"/>
                  </a:lnTo>
                  <a:lnTo>
                    <a:pt x="34337" y="228"/>
                  </a:lnTo>
                  <a:lnTo>
                    <a:pt x="45666" y="0"/>
                  </a:lnTo>
                  <a:lnTo>
                    <a:pt x="52101" y="5034"/>
                  </a:lnTo>
                  <a:lnTo>
                    <a:pt x="60710" y="18283"/>
                  </a:lnTo>
                  <a:lnTo>
                    <a:pt x="64908" y="35615"/>
                  </a:lnTo>
                  <a:lnTo>
                    <a:pt x="63068" y="47912"/>
                  </a:lnTo>
                  <a:lnTo>
                    <a:pt x="56081" y="63914"/>
                  </a:lnTo>
                  <a:lnTo>
                    <a:pt x="34863" y="96907"/>
                  </a:lnTo>
                  <a:lnTo>
                    <a:pt x="28547" y="101259"/>
                  </a:lnTo>
                  <a:lnTo>
                    <a:pt x="20926" y="104053"/>
                  </a:lnTo>
                  <a:lnTo>
                    <a:pt x="20301" y="103224"/>
                  </a:lnTo>
                  <a:lnTo>
                    <a:pt x="19606" y="99481"/>
                  </a:lnTo>
                  <a:lnTo>
                    <a:pt x="22120" y="94289"/>
                  </a:lnTo>
                  <a:lnTo>
                    <a:pt x="37446" y="72673"/>
                  </a:lnTo>
                  <a:lnTo>
                    <a:pt x="82586" y="40219"/>
                  </a:lnTo>
                  <a:lnTo>
                    <a:pt x="86807" y="36327"/>
                  </a:lnTo>
                  <a:lnTo>
                    <a:pt x="97142" y="32001"/>
                  </a:lnTo>
                  <a:lnTo>
                    <a:pt x="107733" y="29020"/>
                  </a:lnTo>
                  <a:lnTo>
                    <a:pt x="123155" y="18484"/>
                  </a:lnTo>
                  <a:lnTo>
                    <a:pt x="132754" y="10017"/>
                  </a:lnTo>
                  <a:lnTo>
                    <a:pt x="124569" y="17199"/>
                  </a:lnTo>
                  <a:lnTo>
                    <a:pt x="89126" y="44452"/>
                  </a:lnTo>
                  <a:lnTo>
                    <a:pt x="82651" y="50781"/>
                  </a:lnTo>
                  <a:lnTo>
                    <a:pt x="79067" y="59945"/>
                  </a:lnTo>
                  <a:lnTo>
                    <a:pt x="78112" y="65352"/>
                  </a:lnTo>
                  <a:lnTo>
                    <a:pt x="78532" y="68957"/>
                  </a:lnTo>
                  <a:lnTo>
                    <a:pt x="79872" y="71359"/>
                  </a:lnTo>
                  <a:lnTo>
                    <a:pt x="90680" y="81139"/>
                  </a:lnTo>
                  <a:lnTo>
                    <a:pt x="94320" y="81598"/>
                  </a:lnTo>
                  <a:lnTo>
                    <a:pt x="139912" y="71384"/>
                  </a:lnTo>
                  <a:lnTo>
                    <a:pt x="161925" y="571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73">
              <a:extLst>
                <a:ext uri="{FF2B5EF4-FFF2-40B4-BE49-F238E27FC236}">
                  <a16:creationId xmlns:a16="http://schemas.microsoft.com/office/drawing/2014/main" id="{14A7DC76-E3FA-133A-B1A8-ADEBC9EEF2A6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4000500" y="5924550"/>
              <a:ext cx="161926" cy="19041"/>
            </a:xfrm>
            <a:custGeom>
              <a:avLst/>
              <a:gdLst/>
              <a:ahLst/>
              <a:cxnLst/>
              <a:rect l="0" t="0" r="0" b="0"/>
              <a:pathLst>
                <a:path w="161926" h="19041">
                  <a:moveTo>
                    <a:pt x="0" y="9525"/>
                  </a:moveTo>
                  <a:lnTo>
                    <a:pt x="0" y="9525"/>
                  </a:lnTo>
                  <a:lnTo>
                    <a:pt x="0" y="19016"/>
                  </a:lnTo>
                  <a:lnTo>
                    <a:pt x="5056" y="19040"/>
                  </a:lnTo>
                  <a:lnTo>
                    <a:pt x="48905" y="10848"/>
                  </a:lnTo>
                  <a:lnTo>
                    <a:pt x="92597" y="6876"/>
                  </a:lnTo>
                  <a:lnTo>
                    <a:pt x="116336" y="2037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6320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From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−1.96&lt;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acc>
                              <m:accPr>
                                <m:chr m:val="̅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μ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σ</m:t>
                                </m:r>
                              </m:e>
                              <m:sub>
                                <m:acc>
                                  <m:accPr>
                                    <m:chr m:val="̅"/>
                                    <m:ctrlPr>
                                      <a:rPr lang="el-GR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acc>
                              </m:sub>
                            </m:sSub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&lt;1.96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r>
                  <a:rPr lang="en-US" dirty="0"/>
                  <a:t>	</a:t>
                </a:r>
              </a:p>
              <a:p>
                <a:endParaRPr lang="en-US" dirty="0"/>
              </a:p>
              <a:p>
                <a:r>
                  <a:rPr lang="en-US" sz="2400" dirty="0"/>
                  <a:t>Sampling Distribution</a:t>
                </a:r>
              </a:p>
              <a:p>
                <a:r>
                  <a:rPr lang="en-US" sz="2400" dirty="0"/>
                  <a:t>of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endParaRPr lang="en-US" sz="2400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73"/>
                <a:stretch>
                  <a:fillRect l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reeform 3">
            <a:extLst>
              <a:ext uri="{FF2B5EF4-FFF2-40B4-BE49-F238E27FC236}">
                <a16:creationId xmlns:a16="http://schemas.microsoft.com/office/drawing/2014/main" id="{83BAD017-AFF9-416B-98CF-C9665E75A786}"/>
              </a:ext>
            </a:extLst>
          </p:cNvPr>
          <p:cNvSpPr>
            <a:spLocks/>
          </p:cNvSpPr>
          <p:nvPr/>
        </p:nvSpPr>
        <p:spPr bwMode="auto">
          <a:xfrm>
            <a:off x="1828800" y="3500437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Freeform 29">
            <a:extLst>
              <a:ext uri="{FF2B5EF4-FFF2-40B4-BE49-F238E27FC236}">
                <a16:creationId xmlns:a16="http://schemas.microsoft.com/office/drawing/2014/main" id="{C7A5B154-56F9-4E25-8D89-0A9A1C60A327}"/>
              </a:ext>
            </a:extLst>
          </p:cNvPr>
          <p:cNvSpPr>
            <a:spLocks/>
          </p:cNvSpPr>
          <p:nvPr/>
        </p:nvSpPr>
        <p:spPr bwMode="auto">
          <a:xfrm>
            <a:off x="4083050" y="3500437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30">
            <a:extLst>
              <a:ext uri="{FF2B5EF4-FFF2-40B4-BE49-F238E27FC236}">
                <a16:creationId xmlns:a16="http://schemas.microsoft.com/office/drawing/2014/main" id="{B7299BB3-6CEA-4F4F-9A49-A210099EE7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2578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1">
            <a:extLst>
              <a:ext uri="{FF2B5EF4-FFF2-40B4-BE49-F238E27FC236}">
                <a16:creationId xmlns:a16="http://schemas.microsoft.com/office/drawing/2014/main" id="{477DE976-8212-41B9-AAB6-074FCA5FF1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5194345"/>
            <a:ext cx="785812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sz="2800" b="1" dirty="0">
                <a:solidFill>
                  <a:srgbClr val="FF3300"/>
                </a:solidFill>
                <a:cs typeface="Arial" charset="0"/>
              </a:rPr>
              <a:t>μ</a:t>
            </a:r>
            <a:endParaRPr lang="en-US" sz="2800" b="1" dirty="0">
              <a:solidFill>
                <a:srgbClr val="FF33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31">
                <a:extLst>
                  <a:ext uri="{FF2B5EF4-FFF2-40B4-BE49-F238E27FC236}">
                    <a16:creationId xmlns:a16="http://schemas.microsoft.com/office/drawing/2014/main" id="{A36833AC-82D2-4D61-ABC7-92B302A95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219200" y="5334000"/>
                <a:ext cx="20574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−1.96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l-G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31">
                <a:extLst>
                  <a:ext uri="{FF2B5EF4-FFF2-40B4-BE49-F238E27FC236}">
                    <a16:creationId xmlns:a16="http://schemas.microsoft.com/office/drawing/2014/main" id="{A36833AC-82D2-4D61-ABC7-92B302A95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9200" y="5334000"/>
                <a:ext cx="2057400" cy="510717"/>
              </a:xfrm>
              <a:prstGeom prst="rect">
                <a:avLst/>
              </a:prstGeom>
              <a:blipFill>
                <a:blip r:embed="rId74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06BB3C02-4A75-45B1-9D08-4DE8CD2F69FE}"/>
              </a:ext>
            </a:extLst>
          </p:cNvPr>
          <p:cNvSpPr txBox="1"/>
          <p:nvPr/>
        </p:nvSpPr>
        <p:spPr>
          <a:xfrm>
            <a:off x="3594100" y="41264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2" name="Line 35">
            <a:extLst>
              <a:ext uri="{FF2B5EF4-FFF2-40B4-BE49-F238E27FC236}">
                <a16:creationId xmlns:a16="http://schemas.microsoft.com/office/drawing/2014/main" id="{31CBB394-E63B-4D30-BE65-5C7CA5EC03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7904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3" name="Line 35">
            <a:extLst>
              <a:ext uri="{FF2B5EF4-FFF2-40B4-BE49-F238E27FC236}">
                <a16:creationId xmlns:a16="http://schemas.microsoft.com/office/drawing/2014/main" id="{66CD6214-D51F-4404-849F-7E3F76117C4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790421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46D6DC0-C976-48EA-A9FA-E23922E6C68E}"/>
              </a:ext>
            </a:extLst>
          </p:cNvPr>
          <p:cNvSpPr txBox="1"/>
          <p:nvPr/>
        </p:nvSpPr>
        <p:spPr>
          <a:xfrm>
            <a:off x="5118100" y="49646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0336CBC-EC13-4386-B509-BDB350A145B9}"/>
              </a:ext>
            </a:extLst>
          </p:cNvPr>
          <p:cNvSpPr txBox="1"/>
          <p:nvPr/>
        </p:nvSpPr>
        <p:spPr>
          <a:xfrm>
            <a:off x="2133600" y="49646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84837" y="4670883"/>
                <a:ext cx="868363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r>
                            <a:rPr lang="en-US" sz="2800" b="1" i="1" dirty="0" smtClean="0">
                              <a:solidFill>
                                <a:srgbClr val="FF3300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sz="2800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" name="Rectangle 31">
                <a:extLst>
                  <a:ext uri="{FF2B5EF4-FFF2-40B4-BE49-F238E27FC236}">
                    <a16:creationId xmlns:a16="http://schemas.microsoft.com/office/drawing/2014/main" id="{E5B3BBDE-72E9-4A58-87F1-E1DA3A98E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84837" y="4670883"/>
                <a:ext cx="868363" cy="510717"/>
              </a:xfrm>
              <a:prstGeom prst="rect">
                <a:avLst/>
              </a:prstGeom>
              <a:blipFill>
                <a:blip r:embed="rId75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31">
                <a:extLst>
                  <a:ext uri="{FF2B5EF4-FFF2-40B4-BE49-F238E27FC236}">
                    <a16:creationId xmlns:a16="http://schemas.microsoft.com/office/drawing/2014/main" id="{A36833AC-82D2-4D61-ABC7-92B302A956E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24400" y="5257800"/>
                <a:ext cx="2057400" cy="510717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8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800" b="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1.96</m:t>
                      </m:r>
                      <m:sSub>
                        <m:sSubPr>
                          <m:ctrlPr>
                            <a:rPr lang="el-G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sz="2800" b="0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𝜎</m:t>
                          </m:r>
                        </m:e>
                        <m:sub>
                          <m:acc>
                            <m:accPr>
                              <m:chr m:val="̅"/>
                              <m:ctrlPr>
                                <a:rPr lang="el-GR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b="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acc>
                        </m:sub>
                      </m:sSub>
                    </m:oMath>
                  </m:oMathPara>
                </a14:m>
                <a:endParaRPr lang="en-US" sz="2800" baseline="-25000" dirty="0">
                  <a:solidFill>
                    <a:srgbClr val="FF3300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7" name="Rectangle 31">
                <a:extLst>
                  <a:ext uri="{FF2B5EF4-FFF2-40B4-BE49-F238E27FC236}">
                    <a16:creationId xmlns:a16="http://schemas.microsoft.com/office/drawing/2014/main" id="{A36833AC-82D2-4D61-ABC7-92B302A956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5257800"/>
                <a:ext cx="2057400" cy="510717"/>
              </a:xfrm>
              <a:prstGeom prst="rect">
                <a:avLst/>
              </a:prstGeom>
              <a:blipFill>
                <a:blip r:embed="rId76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2" name="SMARTInkShape-Group337">
            <a:extLst>
              <a:ext uri="{FF2B5EF4-FFF2-40B4-BE49-F238E27FC236}">
                <a16:creationId xmlns:a16="http://schemas.microsoft.com/office/drawing/2014/main" id="{3353DC7F-0BC1-EDF9-EE40-D4A8A8CB2149}"/>
              </a:ext>
            </a:extLst>
          </p:cNvPr>
          <p:cNvGrpSpPr/>
          <p:nvPr/>
        </p:nvGrpSpPr>
        <p:grpSpPr>
          <a:xfrm>
            <a:off x="7783365" y="4610100"/>
            <a:ext cx="1160611" cy="302455"/>
            <a:chOff x="7783365" y="4610100"/>
            <a:chExt cx="1160611" cy="302455"/>
          </a:xfrm>
        </p:grpSpPr>
        <p:sp>
          <p:nvSpPr>
            <p:cNvPr id="105" name="SMARTInkShape-1829">
              <a:extLst>
                <a:ext uri="{FF2B5EF4-FFF2-40B4-BE49-F238E27FC236}">
                  <a16:creationId xmlns:a16="http://schemas.microsoft.com/office/drawing/2014/main" id="{38A186A5-5C31-1E56-F3AF-3401A8FAD9CB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8763000" y="4610100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41415" y="37852"/>
                  </a:lnTo>
                  <a:lnTo>
                    <a:pt x="86162" y="23251"/>
                  </a:lnTo>
                  <a:lnTo>
                    <a:pt x="128350" y="14547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30">
              <a:extLst>
                <a:ext uri="{FF2B5EF4-FFF2-40B4-BE49-F238E27FC236}">
                  <a16:creationId xmlns:a16="http://schemas.microsoft.com/office/drawing/2014/main" id="{7D603D00-B1DD-24DF-AC3C-D079EACE7BFD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8746173" y="4668690"/>
              <a:ext cx="119640" cy="215692"/>
            </a:xfrm>
            <a:custGeom>
              <a:avLst/>
              <a:gdLst/>
              <a:ahLst/>
              <a:cxnLst/>
              <a:rect l="0" t="0" r="0" b="0"/>
              <a:pathLst>
                <a:path w="119640" h="215692">
                  <a:moveTo>
                    <a:pt x="7302" y="17610"/>
                  </a:moveTo>
                  <a:lnTo>
                    <a:pt x="7302" y="17610"/>
                  </a:lnTo>
                  <a:lnTo>
                    <a:pt x="24911" y="0"/>
                  </a:lnTo>
                  <a:lnTo>
                    <a:pt x="20868" y="4043"/>
                  </a:lnTo>
                  <a:lnTo>
                    <a:pt x="18622" y="11933"/>
                  </a:lnTo>
                  <a:lnTo>
                    <a:pt x="12124" y="39302"/>
                  </a:lnTo>
                  <a:lnTo>
                    <a:pt x="398" y="69555"/>
                  </a:lnTo>
                  <a:lnTo>
                    <a:pt x="0" y="84089"/>
                  </a:lnTo>
                  <a:lnTo>
                    <a:pt x="3351" y="94075"/>
                  </a:lnTo>
                  <a:lnTo>
                    <a:pt x="11188" y="105648"/>
                  </a:lnTo>
                  <a:lnTo>
                    <a:pt x="14126" y="106993"/>
                  </a:lnTo>
                  <a:lnTo>
                    <a:pt x="17143" y="106832"/>
                  </a:lnTo>
                  <a:lnTo>
                    <a:pt x="59544" y="88283"/>
                  </a:lnTo>
                  <a:lnTo>
                    <a:pt x="104793" y="84441"/>
                  </a:lnTo>
                  <a:lnTo>
                    <a:pt x="108280" y="87564"/>
                  </a:lnTo>
                  <a:lnTo>
                    <a:pt x="114975" y="99501"/>
                  </a:lnTo>
                  <a:lnTo>
                    <a:pt x="119639" y="124071"/>
                  </a:lnTo>
                  <a:lnTo>
                    <a:pt x="115087" y="142184"/>
                  </a:lnTo>
                  <a:lnTo>
                    <a:pt x="100621" y="167410"/>
                  </a:lnTo>
                  <a:lnTo>
                    <a:pt x="77093" y="193813"/>
                  </a:lnTo>
                  <a:lnTo>
                    <a:pt x="48151" y="211075"/>
                  </a:lnTo>
                  <a:lnTo>
                    <a:pt x="24345" y="215691"/>
                  </a:lnTo>
                  <a:lnTo>
                    <a:pt x="18663" y="215280"/>
                  </a:lnTo>
                  <a:lnTo>
                    <a:pt x="7302" y="2081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31">
              <a:extLst>
                <a:ext uri="{FF2B5EF4-FFF2-40B4-BE49-F238E27FC236}">
                  <a16:creationId xmlns:a16="http://schemas.microsoft.com/office/drawing/2014/main" id="{72F4A7AE-765F-DD00-B1BA-5D0EC48D5879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8520199" y="4676927"/>
              <a:ext cx="118964" cy="199874"/>
            </a:xfrm>
            <a:custGeom>
              <a:avLst/>
              <a:gdLst/>
              <a:ahLst/>
              <a:cxnLst/>
              <a:rect l="0" t="0" r="0" b="0"/>
              <a:pathLst>
                <a:path w="118964" h="199874">
                  <a:moveTo>
                    <a:pt x="99926" y="85573"/>
                  </a:moveTo>
                  <a:lnTo>
                    <a:pt x="99926" y="85573"/>
                  </a:lnTo>
                  <a:lnTo>
                    <a:pt x="115113" y="69326"/>
                  </a:lnTo>
                  <a:lnTo>
                    <a:pt x="117832" y="60063"/>
                  </a:lnTo>
                  <a:lnTo>
                    <a:pt x="118963" y="25247"/>
                  </a:lnTo>
                  <a:lnTo>
                    <a:pt x="117909" y="23130"/>
                  </a:lnTo>
                  <a:lnTo>
                    <a:pt x="116147" y="21720"/>
                  </a:lnTo>
                  <a:lnTo>
                    <a:pt x="110774" y="19456"/>
                  </a:lnTo>
                  <a:lnTo>
                    <a:pt x="93282" y="3742"/>
                  </a:lnTo>
                  <a:lnTo>
                    <a:pt x="83964" y="1003"/>
                  </a:lnTo>
                  <a:lnTo>
                    <a:pt x="63109" y="0"/>
                  </a:lnTo>
                  <a:lnTo>
                    <a:pt x="40334" y="10006"/>
                  </a:lnTo>
                  <a:lnTo>
                    <a:pt x="18535" y="26375"/>
                  </a:lnTo>
                  <a:lnTo>
                    <a:pt x="10835" y="38450"/>
                  </a:lnTo>
                  <a:lnTo>
                    <a:pt x="0" y="70822"/>
                  </a:lnTo>
                  <a:lnTo>
                    <a:pt x="3878" y="94256"/>
                  </a:lnTo>
                  <a:lnTo>
                    <a:pt x="8908" y="104601"/>
                  </a:lnTo>
                  <a:lnTo>
                    <a:pt x="12789" y="107784"/>
                  </a:lnTo>
                  <a:lnTo>
                    <a:pt x="22745" y="111319"/>
                  </a:lnTo>
                  <a:lnTo>
                    <a:pt x="34225" y="110068"/>
                  </a:lnTo>
                  <a:lnTo>
                    <a:pt x="58844" y="100642"/>
                  </a:lnTo>
                  <a:lnTo>
                    <a:pt x="68614" y="91917"/>
                  </a:lnTo>
                  <a:lnTo>
                    <a:pt x="93416" y="50462"/>
                  </a:lnTo>
                  <a:lnTo>
                    <a:pt x="106609" y="21696"/>
                  </a:lnTo>
                  <a:lnTo>
                    <a:pt x="109284" y="10094"/>
                  </a:lnTo>
                  <a:lnTo>
                    <a:pt x="108384" y="40870"/>
                  </a:lnTo>
                  <a:lnTo>
                    <a:pt x="101911" y="79447"/>
                  </a:lnTo>
                  <a:lnTo>
                    <a:pt x="100317" y="122463"/>
                  </a:lnTo>
                  <a:lnTo>
                    <a:pt x="100003" y="167021"/>
                  </a:lnTo>
                  <a:lnTo>
                    <a:pt x="99926" y="1998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832">
              <a:extLst>
                <a:ext uri="{FF2B5EF4-FFF2-40B4-BE49-F238E27FC236}">
                  <a16:creationId xmlns:a16="http://schemas.microsoft.com/office/drawing/2014/main" id="{95200978-ABBD-2099-CAF2-BDDC354D73A5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8439150" y="4838700"/>
              <a:ext cx="26744" cy="19051"/>
            </a:xfrm>
            <a:custGeom>
              <a:avLst/>
              <a:gdLst/>
              <a:ahLst/>
              <a:cxnLst/>
              <a:rect l="0" t="0" r="0" b="0"/>
              <a:pathLst>
                <a:path w="26744" h="19051">
                  <a:moveTo>
                    <a:pt x="0" y="0"/>
                  </a:moveTo>
                  <a:lnTo>
                    <a:pt x="0" y="0"/>
                  </a:lnTo>
                  <a:lnTo>
                    <a:pt x="5056" y="5057"/>
                  </a:lnTo>
                  <a:lnTo>
                    <a:pt x="7605" y="5488"/>
                  </a:lnTo>
                  <a:lnTo>
                    <a:pt x="10361" y="4716"/>
                  </a:lnTo>
                  <a:lnTo>
                    <a:pt x="13257" y="3144"/>
                  </a:lnTo>
                  <a:lnTo>
                    <a:pt x="16246" y="3155"/>
                  </a:lnTo>
                  <a:lnTo>
                    <a:pt x="26743" y="8477"/>
                  </a:lnTo>
                  <a:lnTo>
                    <a:pt x="26295" y="9885"/>
                  </a:lnTo>
                  <a:lnTo>
                    <a:pt x="22975" y="14271"/>
                  </a:lnTo>
                  <a:lnTo>
                    <a:pt x="17972" y="16926"/>
                  </a:lnTo>
                  <a:lnTo>
                    <a:pt x="952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833">
              <a:extLst>
                <a:ext uri="{FF2B5EF4-FFF2-40B4-BE49-F238E27FC236}">
                  <a16:creationId xmlns:a16="http://schemas.microsoft.com/office/drawing/2014/main" id="{C577EF16-1DF3-EED7-A9CE-4FC40FDB6037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8194006" y="4678937"/>
              <a:ext cx="187386" cy="233618"/>
            </a:xfrm>
            <a:custGeom>
              <a:avLst/>
              <a:gdLst/>
              <a:ahLst/>
              <a:cxnLst/>
              <a:rect l="0" t="0" r="0" b="0"/>
              <a:pathLst>
                <a:path w="187386" h="233618">
                  <a:moveTo>
                    <a:pt x="130844" y="45463"/>
                  </a:moveTo>
                  <a:lnTo>
                    <a:pt x="130844" y="45463"/>
                  </a:lnTo>
                  <a:lnTo>
                    <a:pt x="130844" y="18720"/>
                  </a:lnTo>
                  <a:lnTo>
                    <a:pt x="125788" y="12375"/>
                  </a:lnTo>
                  <a:lnTo>
                    <a:pt x="112530" y="3792"/>
                  </a:lnTo>
                  <a:lnTo>
                    <a:pt x="106994" y="2865"/>
                  </a:lnTo>
                  <a:lnTo>
                    <a:pt x="66542" y="11618"/>
                  </a:lnTo>
                  <a:lnTo>
                    <a:pt x="48996" y="23013"/>
                  </a:lnTo>
                  <a:lnTo>
                    <a:pt x="20485" y="56198"/>
                  </a:lnTo>
                  <a:lnTo>
                    <a:pt x="5952" y="94035"/>
                  </a:lnTo>
                  <a:lnTo>
                    <a:pt x="0" y="123590"/>
                  </a:lnTo>
                  <a:lnTo>
                    <a:pt x="3293" y="155865"/>
                  </a:lnTo>
                  <a:lnTo>
                    <a:pt x="11007" y="174258"/>
                  </a:lnTo>
                  <a:lnTo>
                    <a:pt x="28150" y="198257"/>
                  </a:lnTo>
                  <a:lnTo>
                    <a:pt x="56937" y="219735"/>
                  </a:lnTo>
                  <a:lnTo>
                    <a:pt x="87553" y="232444"/>
                  </a:lnTo>
                  <a:lnTo>
                    <a:pt x="92458" y="233617"/>
                  </a:lnTo>
                  <a:lnTo>
                    <a:pt x="114531" y="230211"/>
                  </a:lnTo>
                  <a:lnTo>
                    <a:pt x="136123" y="222499"/>
                  </a:lnTo>
                  <a:lnTo>
                    <a:pt x="155927" y="203399"/>
                  </a:lnTo>
                  <a:lnTo>
                    <a:pt x="170144" y="182688"/>
                  </a:lnTo>
                  <a:lnTo>
                    <a:pt x="181059" y="153032"/>
                  </a:lnTo>
                  <a:lnTo>
                    <a:pt x="185938" y="107322"/>
                  </a:lnTo>
                  <a:lnTo>
                    <a:pt x="187385" y="63674"/>
                  </a:lnTo>
                  <a:lnTo>
                    <a:pt x="182757" y="34043"/>
                  </a:lnTo>
                  <a:lnTo>
                    <a:pt x="174730" y="21690"/>
                  </a:lnTo>
                  <a:lnTo>
                    <a:pt x="163051" y="12672"/>
                  </a:lnTo>
                  <a:lnTo>
                    <a:pt x="138623" y="2703"/>
                  </a:lnTo>
                  <a:lnTo>
                    <a:pt x="120542" y="0"/>
                  </a:lnTo>
                  <a:lnTo>
                    <a:pt x="114450" y="338"/>
                  </a:lnTo>
                  <a:lnTo>
                    <a:pt x="110390" y="1621"/>
                  </a:lnTo>
                  <a:lnTo>
                    <a:pt x="107683" y="3535"/>
                  </a:lnTo>
                  <a:lnTo>
                    <a:pt x="92744" y="264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34">
              <a:extLst>
                <a:ext uri="{FF2B5EF4-FFF2-40B4-BE49-F238E27FC236}">
                  <a16:creationId xmlns:a16="http://schemas.microsoft.com/office/drawing/2014/main" id="{EA49B9AA-2E85-8C74-5D27-80307F7A672E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7820025" y="4800600"/>
              <a:ext cx="180976" cy="19051"/>
            </a:xfrm>
            <a:custGeom>
              <a:avLst/>
              <a:gdLst/>
              <a:ahLst/>
              <a:cxnLst/>
              <a:rect l="0" t="0" r="0" b="0"/>
              <a:pathLst>
                <a:path w="180976" h="19051">
                  <a:moveTo>
                    <a:pt x="0" y="0"/>
                  </a:moveTo>
                  <a:lnTo>
                    <a:pt x="0" y="0"/>
                  </a:lnTo>
                  <a:lnTo>
                    <a:pt x="15208" y="1058"/>
                  </a:lnTo>
                  <a:lnTo>
                    <a:pt x="44240" y="7539"/>
                  </a:lnTo>
                  <a:lnTo>
                    <a:pt x="85056" y="9133"/>
                  </a:lnTo>
                  <a:lnTo>
                    <a:pt x="125809" y="15993"/>
                  </a:lnTo>
                  <a:lnTo>
                    <a:pt x="180975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835">
              <a:extLst>
                <a:ext uri="{FF2B5EF4-FFF2-40B4-BE49-F238E27FC236}">
                  <a16:creationId xmlns:a16="http://schemas.microsoft.com/office/drawing/2014/main" id="{603F4CF9-D3EF-D78B-A5CA-3CA3C236171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7783365" y="4724400"/>
              <a:ext cx="179536" cy="1"/>
            </a:xfrm>
            <a:custGeom>
              <a:avLst/>
              <a:gdLst/>
              <a:ahLst/>
              <a:cxnLst/>
              <a:rect l="0" t="0" r="0" b="0"/>
              <a:pathLst>
                <a:path w="179536" h="1">
                  <a:moveTo>
                    <a:pt x="17610" y="0"/>
                  </a:moveTo>
                  <a:lnTo>
                    <a:pt x="17610" y="0"/>
                  </a:lnTo>
                  <a:lnTo>
                    <a:pt x="0" y="0"/>
                  </a:lnTo>
                  <a:lnTo>
                    <a:pt x="43230" y="0"/>
                  </a:lnTo>
                  <a:lnTo>
                    <a:pt x="90820" y="0"/>
                  </a:lnTo>
                  <a:lnTo>
                    <a:pt x="131319" y="0"/>
                  </a:lnTo>
                  <a:lnTo>
                    <a:pt x="17953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338">
            <a:extLst>
              <a:ext uri="{FF2B5EF4-FFF2-40B4-BE49-F238E27FC236}">
                <a16:creationId xmlns:a16="http://schemas.microsoft.com/office/drawing/2014/main" id="{FE77B49C-F63E-743C-E455-BA3EDA98462B}"/>
              </a:ext>
            </a:extLst>
          </p:cNvPr>
          <p:cNvGrpSpPr/>
          <p:nvPr/>
        </p:nvGrpSpPr>
        <p:grpSpPr>
          <a:xfrm>
            <a:off x="7953375" y="3876685"/>
            <a:ext cx="1004407" cy="495291"/>
            <a:chOff x="7953375" y="3876685"/>
            <a:chExt cx="1004407" cy="495291"/>
          </a:xfrm>
        </p:grpSpPr>
        <p:sp>
          <p:nvSpPr>
            <p:cNvPr id="113" name="SMARTInkShape-1836">
              <a:extLst>
                <a:ext uri="{FF2B5EF4-FFF2-40B4-BE49-F238E27FC236}">
                  <a16:creationId xmlns:a16="http://schemas.microsoft.com/office/drawing/2014/main" id="{2FC9C29E-98C5-C688-7CE2-EEB9FC7302CD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8791575" y="3905643"/>
              <a:ext cx="166207" cy="466333"/>
            </a:xfrm>
            <a:custGeom>
              <a:avLst/>
              <a:gdLst/>
              <a:ahLst/>
              <a:cxnLst/>
              <a:rect l="0" t="0" r="0" b="0"/>
              <a:pathLst>
                <a:path w="166207" h="466333">
                  <a:moveTo>
                    <a:pt x="104775" y="9132"/>
                  </a:moveTo>
                  <a:lnTo>
                    <a:pt x="104775" y="9132"/>
                  </a:lnTo>
                  <a:lnTo>
                    <a:pt x="104775" y="4075"/>
                  </a:lnTo>
                  <a:lnTo>
                    <a:pt x="105833" y="2586"/>
                  </a:lnTo>
                  <a:lnTo>
                    <a:pt x="107599" y="1593"/>
                  </a:lnTo>
                  <a:lnTo>
                    <a:pt x="117959" y="196"/>
                  </a:lnTo>
                  <a:lnTo>
                    <a:pt x="123089" y="0"/>
                  </a:lnTo>
                  <a:lnTo>
                    <a:pt x="127567" y="1986"/>
                  </a:lnTo>
                  <a:lnTo>
                    <a:pt x="135366" y="9836"/>
                  </a:lnTo>
                  <a:lnTo>
                    <a:pt x="154484" y="46274"/>
                  </a:lnTo>
                  <a:lnTo>
                    <a:pt x="160780" y="79756"/>
                  </a:lnTo>
                  <a:lnTo>
                    <a:pt x="166001" y="114957"/>
                  </a:lnTo>
                  <a:lnTo>
                    <a:pt x="166206" y="155296"/>
                  </a:lnTo>
                  <a:lnTo>
                    <a:pt x="162769" y="196860"/>
                  </a:lnTo>
                  <a:lnTo>
                    <a:pt x="157714" y="236500"/>
                  </a:lnTo>
                  <a:lnTo>
                    <a:pt x="148918" y="279348"/>
                  </a:lnTo>
                  <a:lnTo>
                    <a:pt x="125770" y="321830"/>
                  </a:lnTo>
                  <a:lnTo>
                    <a:pt x="94583" y="368953"/>
                  </a:lnTo>
                  <a:lnTo>
                    <a:pt x="63411" y="410156"/>
                  </a:lnTo>
                  <a:lnTo>
                    <a:pt x="45482" y="434870"/>
                  </a:lnTo>
                  <a:lnTo>
                    <a:pt x="12809" y="462147"/>
                  </a:lnTo>
                  <a:lnTo>
                    <a:pt x="0" y="4663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37">
              <a:extLst>
                <a:ext uri="{FF2B5EF4-FFF2-40B4-BE49-F238E27FC236}">
                  <a16:creationId xmlns:a16="http://schemas.microsoft.com/office/drawing/2014/main" id="{EAC0904D-80C7-60CB-AEAB-805C24B956A8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8686800" y="4038730"/>
              <a:ext cx="161926" cy="28446"/>
            </a:xfrm>
            <a:custGeom>
              <a:avLst/>
              <a:gdLst/>
              <a:ahLst/>
              <a:cxnLst/>
              <a:rect l="0" t="0" r="0" b="0"/>
              <a:pathLst>
                <a:path w="161926" h="28446">
                  <a:moveTo>
                    <a:pt x="0" y="28445"/>
                  </a:moveTo>
                  <a:lnTo>
                    <a:pt x="0" y="28445"/>
                  </a:lnTo>
                  <a:lnTo>
                    <a:pt x="5057" y="28445"/>
                  </a:lnTo>
                  <a:lnTo>
                    <a:pt x="49361" y="13257"/>
                  </a:lnTo>
                  <a:lnTo>
                    <a:pt x="95479" y="4847"/>
                  </a:lnTo>
                  <a:lnTo>
                    <a:pt x="136200" y="0"/>
                  </a:lnTo>
                  <a:lnTo>
                    <a:pt x="142730" y="2750"/>
                  </a:lnTo>
                  <a:lnTo>
                    <a:pt x="149161" y="6441"/>
                  </a:lnTo>
                  <a:lnTo>
                    <a:pt x="161925" y="93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838">
              <a:extLst>
                <a:ext uri="{FF2B5EF4-FFF2-40B4-BE49-F238E27FC236}">
                  <a16:creationId xmlns:a16="http://schemas.microsoft.com/office/drawing/2014/main" id="{AD658881-0343-529B-B88A-885AEC199E82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8715942" y="4119129"/>
              <a:ext cx="151834" cy="108849"/>
            </a:xfrm>
            <a:custGeom>
              <a:avLst/>
              <a:gdLst/>
              <a:ahLst/>
              <a:cxnLst/>
              <a:rect l="0" t="0" r="0" b="0"/>
              <a:pathLst>
                <a:path w="151834" h="108849">
                  <a:moveTo>
                    <a:pt x="8958" y="33771"/>
                  </a:moveTo>
                  <a:lnTo>
                    <a:pt x="8958" y="33771"/>
                  </a:lnTo>
                  <a:lnTo>
                    <a:pt x="8958" y="28714"/>
                  </a:lnTo>
                  <a:lnTo>
                    <a:pt x="11782" y="23410"/>
                  </a:lnTo>
                  <a:lnTo>
                    <a:pt x="14015" y="20514"/>
                  </a:lnTo>
                  <a:lnTo>
                    <a:pt x="19319" y="17296"/>
                  </a:lnTo>
                  <a:lnTo>
                    <a:pt x="58046" y="5121"/>
                  </a:lnTo>
                  <a:lnTo>
                    <a:pt x="60732" y="3029"/>
                  </a:lnTo>
                  <a:lnTo>
                    <a:pt x="62524" y="577"/>
                  </a:lnTo>
                  <a:lnTo>
                    <a:pt x="64778" y="0"/>
                  </a:lnTo>
                  <a:lnTo>
                    <a:pt x="67338" y="673"/>
                  </a:lnTo>
                  <a:lnTo>
                    <a:pt x="70104" y="2181"/>
                  </a:lnTo>
                  <a:lnTo>
                    <a:pt x="70888" y="5303"/>
                  </a:lnTo>
                  <a:lnTo>
                    <a:pt x="61891" y="36503"/>
                  </a:lnTo>
                  <a:lnTo>
                    <a:pt x="48968" y="64806"/>
                  </a:lnTo>
                  <a:lnTo>
                    <a:pt x="22522" y="101442"/>
                  </a:lnTo>
                  <a:lnTo>
                    <a:pt x="15692" y="106180"/>
                  </a:lnTo>
                  <a:lnTo>
                    <a:pt x="5897" y="108848"/>
                  </a:lnTo>
                  <a:lnTo>
                    <a:pt x="3742" y="108164"/>
                  </a:lnTo>
                  <a:lnTo>
                    <a:pt x="2305" y="106649"/>
                  </a:lnTo>
                  <a:lnTo>
                    <a:pt x="0" y="101671"/>
                  </a:lnTo>
                  <a:lnTo>
                    <a:pt x="4658" y="95752"/>
                  </a:lnTo>
                  <a:lnTo>
                    <a:pt x="24376" y="77725"/>
                  </a:lnTo>
                  <a:lnTo>
                    <a:pt x="70425" y="52978"/>
                  </a:lnTo>
                  <a:lnTo>
                    <a:pt x="117991" y="29068"/>
                  </a:lnTo>
                  <a:lnTo>
                    <a:pt x="137381" y="23822"/>
                  </a:lnTo>
                  <a:lnTo>
                    <a:pt x="139022" y="21847"/>
                  </a:lnTo>
                  <a:lnTo>
                    <a:pt x="141659" y="16129"/>
                  </a:lnTo>
                  <a:lnTo>
                    <a:pt x="150452" y="6644"/>
                  </a:lnTo>
                  <a:lnTo>
                    <a:pt x="149854" y="6161"/>
                  </a:lnTo>
                  <a:lnTo>
                    <a:pt x="146367" y="5625"/>
                  </a:lnTo>
                  <a:lnTo>
                    <a:pt x="141289" y="8209"/>
                  </a:lnTo>
                  <a:lnTo>
                    <a:pt x="97231" y="33849"/>
                  </a:lnTo>
                  <a:lnTo>
                    <a:pt x="89465" y="41214"/>
                  </a:lnTo>
                  <a:lnTo>
                    <a:pt x="80201" y="56202"/>
                  </a:lnTo>
                  <a:lnTo>
                    <a:pt x="76534" y="71285"/>
                  </a:lnTo>
                  <a:lnTo>
                    <a:pt x="76235" y="74655"/>
                  </a:lnTo>
                  <a:lnTo>
                    <a:pt x="78722" y="81222"/>
                  </a:lnTo>
                  <a:lnTo>
                    <a:pt x="80869" y="84455"/>
                  </a:lnTo>
                  <a:lnTo>
                    <a:pt x="83356" y="86610"/>
                  </a:lnTo>
                  <a:lnTo>
                    <a:pt x="88943" y="89005"/>
                  </a:lnTo>
                  <a:lnTo>
                    <a:pt x="112495" y="90753"/>
                  </a:lnTo>
                  <a:lnTo>
                    <a:pt x="130181" y="85815"/>
                  </a:lnTo>
                  <a:lnTo>
                    <a:pt x="151833" y="718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839">
              <a:extLst>
                <a:ext uri="{FF2B5EF4-FFF2-40B4-BE49-F238E27FC236}">
                  <a16:creationId xmlns:a16="http://schemas.microsoft.com/office/drawing/2014/main" id="{FCD6B7E0-1616-5441-6A2F-8AC4C96264B1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8520633" y="3895725"/>
              <a:ext cx="223318" cy="178815"/>
            </a:xfrm>
            <a:custGeom>
              <a:avLst/>
              <a:gdLst/>
              <a:ahLst/>
              <a:cxnLst/>
              <a:rect l="0" t="0" r="0" b="0"/>
              <a:pathLst>
                <a:path w="223318" h="178815">
                  <a:moveTo>
                    <a:pt x="4242" y="85725"/>
                  </a:moveTo>
                  <a:lnTo>
                    <a:pt x="4242" y="85725"/>
                  </a:lnTo>
                  <a:lnTo>
                    <a:pt x="4242" y="76234"/>
                  </a:lnTo>
                  <a:lnTo>
                    <a:pt x="22142" y="68666"/>
                  </a:lnTo>
                  <a:lnTo>
                    <a:pt x="25700" y="68002"/>
                  </a:lnTo>
                  <a:lnTo>
                    <a:pt x="32477" y="64443"/>
                  </a:lnTo>
                  <a:lnTo>
                    <a:pt x="39017" y="60391"/>
                  </a:lnTo>
                  <a:lnTo>
                    <a:pt x="49707" y="58110"/>
                  </a:lnTo>
                  <a:lnTo>
                    <a:pt x="60080" y="57577"/>
                  </a:lnTo>
                  <a:lnTo>
                    <a:pt x="68922" y="60162"/>
                  </a:lnTo>
                  <a:lnTo>
                    <a:pt x="83223" y="70445"/>
                  </a:lnTo>
                  <a:lnTo>
                    <a:pt x="86970" y="79287"/>
                  </a:lnTo>
                  <a:lnTo>
                    <a:pt x="89376" y="102210"/>
                  </a:lnTo>
                  <a:lnTo>
                    <a:pt x="76657" y="144810"/>
                  </a:lnTo>
                  <a:lnTo>
                    <a:pt x="64447" y="166148"/>
                  </a:lnTo>
                  <a:lnTo>
                    <a:pt x="58164" y="173680"/>
                  </a:lnTo>
                  <a:lnTo>
                    <a:pt x="51844" y="177733"/>
                  </a:lnTo>
                  <a:lnTo>
                    <a:pt x="48676" y="178814"/>
                  </a:lnTo>
                  <a:lnTo>
                    <a:pt x="39512" y="177192"/>
                  </a:lnTo>
                  <a:lnTo>
                    <a:pt x="22454" y="173151"/>
                  </a:lnTo>
                  <a:lnTo>
                    <a:pt x="16383" y="172584"/>
                  </a:lnTo>
                  <a:lnTo>
                    <a:pt x="12335" y="170089"/>
                  </a:lnTo>
                  <a:lnTo>
                    <a:pt x="9638" y="166310"/>
                  </a:lnTo>
                  <a:lnTo>
                    <a:pt x="252" y="139978"/>
                  </a:lnTo>
                  <a:lnTo>
                    <a:pt x="0" y="125360"/>
                  </a:lnTo>
                  <a:lnTo>
                    <a:pt x="9514" y="83038"/>
                  </a:lnTo>
                  <a:lnTo>
                    <a:pt x="30140" y="51896"/>
                  </a:lnTo>
                  <a:lnTo>
                    <a:pt x="58700" y="21952"/>
                  </a:lnTo>
                  <a:lnTo>
                    <a:pt x="87523" y="8150"/>
                  </a:lnTo>
                  <a:lnTo>
                    <a:pt x="134448" y="1073"/>
                  </a:lnTo>
                  <a:lnTo>
                    <a:pt x="180666" y="42"/>
                  </a:lnTo>
                  <a:lnTo>
                    <a:pt x="211894" y="0"/>
                  </a:lnTo>
                  <a:lnTo>
                    <a:pt x="223317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840">
              <a:extLst>
                <a:ext uri="{FF2B5EF4-FFF2-40B4-BE49-F238E27FC236}">
                  <a16:creationId xmlns:a16="http://schemas.microsoft.com/office/drawing/2014/main" id="{DA760A5C-8143-272B-0D1E-7D6D75F1F601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8324850" y="3886200"/>
              <a:ext cx="66676" cy="195939"/>
            </a:xfrm>
            <a:custGeom>
              <a:avLst/>
              <a:gdLst/>
              <a:ahLst/>
              <a:cxnLst/>
              <a:rect l="0" t="0" r="0" b="0"/>
              <a:pathLst>
                <a:path w="66676" h="195939">
                  <a:moveTo>
                    <a:pt x="66675" y="0"/>
                  </a:moveTo>
                  <a:lnTo>
                    <a:pt x="66675" y="0"/>
                  </a:lnTo>
                  <a:lnTo>
                    <a:pt x="53491" y="20722"/>
                  </a:lnTo>
                  <a:lnTo>
                    <a:pt x="31464" y="53137"/>
                  </a:lnTo>
                  <a:lnTo>
                    <a:pt x="10671" y="99658"/>
                  </a:lnTo>
                  <a:lnTo>
                    <a:pt x="2422" y="124068"/>
                  </a:lnTo>
                  <a:lnTo>
                    <a:pt x="42" y="164939"/>
                  </a:lnTo>
                  <a:lnTo>
                    <a:pt x="5069" y="184690"/>
                  </a:lnTo>
                  <a:lnTo>
                    <a:pt x="10367" y="193210"/>
                  </a:lnTo>
                  <a:lnTo>
                    <a:pt x="13260" y="195481"/>
                  </a:lnTo>
                  <a:lnTo>
                    <a:pt x="17307" y="195938"/>
                  </a:lnTo>
                  <a:lnTo>
                    <a:pt x="27449" y="193622"/>
                  </a:lnTo>
                  <a:lnTo>
                    <a:pt x="45057" y="181312"/>
                  </a:lnTo>
                  <a:lnTo>
                    <a:pt x="58624" y="164259"/>
                  </a:lnTo>
                  <a:lnTo>
                    <a:pt x="63096" y="152026"/>
                  </a:lnTo>
                  <a:lnTo>
                    <a:pt x="64289" y="145801"/>
                  </a:lnTo>
                  <a:lnTo>
                    <a:pt x="62792" y="133239"/>
                  </a:lnTo>
                  <a:lnTo>
                    <a:pt x="60912" y="126926"/>
                  </a:lnTo>
                  <a:lnTo>
                    <a:pt x="57541" y="122718"/>
                  </a:lnTo>
                  <a:lnTo>
                    <a:pt x="48151" y="118041"/>
                  </a:lnTo>
                  <a:lnTo>
                    <a:pt x="31422" y="115039"/>
                  </a:lnTo>
                  <a:lnTo>
                    <a:pt x="7771" y="114397"/>
                  </a:lnTo>
                  <a:lnTo>
                    <a:pt x="5180" y="115423"/>
                  </a:lnTo>
                  <a:lnTo>
                    <a:pt x="3453" y="117165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41">
              <a:extLst>
                <a:ext uri="{FF2B5EF4-FFF2-40B4-BE49-F238E27FC236}">
                  <a16:creationId xmlns:a16="http://schemas.microsoft.com/office/drawing/2014/main" id="{58CF58F9-53A3-F3D3-B31A-3B24BB167844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8115857" y="3895842"/>
              <a:ext cx="85169" cy="190384"/>
            </a:xfrm>
            <a:custGeom>
              <a:avLst/>
              <a:gdLst/>
              <a:ahLst/>
              <a:cxnLst/>
              <a:rect l="0" t="0" r="0" b="0"/>
              <a:pathLst>
                <a:path w="85169" h="190384">
                  <a:moveTo>
                    <a:pt x="66118" y="66558"/>
                  </a:moveTo>
                  <a:lnTo>
                    <a:pt x="66118" y="66558"/>
                  </a:lnTo>
                  <a:lnTo>
                    <a:pt x="71174" y="61501"/>
                  </a:lnTo>
                  <a:lnTo>
                    <a:pt x="73658" y="56197"/>
                  </a:lnTo>
                  <a:lnTo>
                    <a:pt x="74319" y="53301"/>
                  </a:lnTo>
                  <a:lnTo>
                    <a:pt x="83008" y="37910"/>
                  </a:lnTo>
                  <a:lnTo>
                    <a:pt x="84741" y="25269"/>
                  </a:lnTo>
                  <a:lnTo>
                    <a:pt x="83825" y="23156"/>
                  </a:lnTo>
                  <a:lnTo>
                    <a:pt x="82157" y="21749"/>
                  </a:lnTo>
                  <a:lnTo>
                    <a:pt x="76930" y="19489"/>
                  </a:lnTo>
                  <a:lnTo>
                    <a:pt x="76214" y="16358"/>
                  </a:lnTo>
                  <a:lnTo>
                    <a:pt x="76024" y="14041"/>
                  </a:lnTo>
                  <a:lnTo>
                    <a:pt x="74838" y="12497"/>
                  </a:lnTo>
                  <a:lnTo>
                    <a:pt x="67475" y="9815"/>
                  </a:lnTo>
                  <a:lnTo>
                    <a:pt x="61463" y="9529"/>
                  </a:lnTo>
                  <a:lnTo>
                    <a:pt x="55936" y="6640"/>
                  </a:lnTo>
                  <a:lnTo>
                    <a:pt x="48820" y="1217"/>
                  </a:lnTo>
                  <a:lnTo>
                    <a:pt x="39810" y="147"/>
                  </a:lnTo>
                  <a:lnTo>
                    <a:pt x="33965" y="0"/>
                  </a:lnTo>
                  <a:lnTo>
                    <a:pt x="27839" y="2757"/>
                  </a:lnTo>
                  <a:lnTo>
                    <a:pt x="15283" y="13151"/>
                  </a:lnTo>
                  <a:lnTo>
                    <a:pt x="5783" y="32389"/>
                  </a:lnTo>
                  <a:lnTo>
                    <a:pt x="0" y="67639"/>
                  </a:lnTo>
                  <a:lnTo>
                    <a:pt x="2513" y="75152"/>
                  </a:lnTo>
                  <a:lnTo>
                    <a:pt x="4664" y="78637"/>
                  </a:lnTo>
                  <a:lnTo>
                    <a:pt x="17805" y="88599"/>
                  </a:lnTo>
                  <a:lnTo>
                    <a:pt x="22269" y="89719"/>
                  </a:lnTo>
                  <a:lnTo>
                    <a:pt x="26303" y="89407"/>
                  </a:lnTo>
                  <a:lnTo>
                    <a:pt x="33605" y="86238"/>
                  </a:lnTo>
                  <a:lnTo>
                    <a:pt x="58839" y="69510"/>
                  </a:lnTo>
                  <a:lnTo>
                    <a:pt x="72025" y="50663"/>
                  </a:lnTo>
                  <a:lnTo>
                    <a:pt x="74035" y="44324"/>
                  </a:lnTo>
                  <a:lnTo>
                    <a:pt x="75629" y="42210"/>
                  </a:lnTo>
                  <a:lnTo>
                    <a:pt x="84734" y="38148"/>
                  </a:lnTo>
                  <a:lnTo>
                    <a:pt x="85160" y="85231"/>
                  </a:lnTo>
                  <a:lnTo>
                    <a:pt x="85168" y="129236"/>
                  </a:lnTo>
                  <a:lnTo>
                    <a:pt x="85168" y="174177"/>
                  </a:lnTo>
                  <a:lnTo>
                    <a:pt x="85168" y="1903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842">
              <a:extLst>
                <a:ext uri="{FF2B5EF4-FFF2-40B4-BE49-F238E27FC236}">
                  <a16:creationId xmlns:a16="http://schemas.microsoft.com/office/drawing/2014/main" id="{4343D6BB-303F-12DC-C65D-BEDC435DC32F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8020050" y="4029075"/>
              <a:ext cx="43328" cy="28415"/>
            </a:xfrm>
            <a:custGeom>
              <a:avLst/>
              <a:gdLst/>
              <a:ahLst/>
              <a:cxnLst/>
              <a:rect l="0" t="0" r="0" b="0"/>
              <a:pathLst>
                <a:path w="43328" h="28415">
                  <a:moveTo>
                    <a:pt x="28575" y="0"/>
                  </a:moveTo>
                  <a:lnTo>
                    <a:pt x="28575" y="0"/>
                  </a:lnTo>
                  <a:lnTo>
                    <a:pt x="33631" y="0"/>
                  </a:lnTo>
                  <a:lnTo>
                    <a:pt x="35122" y="1058"/>
                  </a:lnTo>
                  <a:lnTo>
                    <a:pt x="36115" y="2822"/>
                  </a:lnTo>
                  <a:lnTo>
                    <a:pt x="36776" y="5057"/>
                  </a:lnTo>
                  <a:lnTo>
                    <a:pt x="42765" y="13257"/>
                  </a:lnTo>
                  <a:lnTo>
                    <a:pt x="43327" y="16247"/>
                  </a:lnTo>
                  <a:lnTo>
                    <a:pt x="42642" y="19298"/>
                  </a:lnTo>
                  <a:lnTo>
                    <a:pt x="41128" y="22390"/>
                  </a:lnTo>
                  <a:lnTo>
                    <a:pt x="39061" y="24452"/>
                  </a:lnTo>
                  <a:lnTo>
                    <a:pt x="33941" y="26743"/>
                  </a:lnTo>
                  <a:lnTo>
                    <a:pt x="15788" y="28414"/>
                  </a:lnTo>
                  <a:lnTo>
                    <a:pt x="13701" y="27409"/>
                  </a:lnTo>
                  <a:lnTo>
                    <a:pt x="12309" y="25681"/>
                  </a:lnTo>
                  <a:lnTo>
                    <a:pt x="9703" y="20939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843">
              <a:extLst>
                <a:ext uri="{FF2B5EF4-FFF2-40B4-BE49-F238E27FC236}">
                  <a16:creationId xmlns:a16="http://schemas.microsoft.com/office/drawing/2014/main" id="{085487AF-FD0C-DE1A-8F4B-21C2631D1DA5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7953375" y="3876685"/>
              <a:ext cx="19051" cy="209541"/>
            </a:xfrm>
            <a:custGeom>
              <a:avLst/>
              <a:gdLst/>
              <a:ahLst/>
              <a:cxnLst/>
              <a:rect l="0" t="0" r="0" b="0"/>
              <a:pathLst>
                <a:path w="19051" h="209541">
                  <a:moveTo>
                    <a:pt x="19050" y="9515"/>
                  </a:moveTo>
                  <a:lnTo>
                    <a:pt x="19050" y="9515"/>
                  </a:lnTo>
                  <a:lnTo>
                    <a:pt x="19050" y="0"/>
                  </a:lnTo>
                  <a:lnTo>
                    <a:pt x="19050" y="42833"/>
                  </a:lnTo>
                  <a:lnTo>
                    <a:pt x="19050" y="89122"/>
                  </a:lnTo>
                  <a:lnTo>
                    <a:pt x="19050" y="134640"/>
                  </a:lnTo>
                  <a:lnTo>
                    <a:pt x="13994" y="179340"/>
                  </a:lnTo>
                  <a:lnTo>
                    <a:pt x="0" y="20954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39">
            <a:extLst>
              <a:ext uri="{FF2B5EF4-FFF2-40B4-BE49-F238E27FC236}">
                <a16:creationId xmlns:a16="http://schemas.microsoft.com/office/drawing/2014/main" id="{54590EB6-8446-AF60-2E5B-C164E9C58536}"/>
              </a:ext>
            </a:extLst>
          </p:cNvPr>
          <p:cNvGrpSpPr/>
          <p:nvPr/>
        </p:nvGrpSpPr>
        <p:grpSpPr>
          <a:xfrm>
            <a:off x="7219950" y="3343278"/>
            <a:ext cx="1371601" cy="304798"/>
            <a:chOff x="7219950" y="3343278"/>
            <a:chExt cx="1371601" cy="304798"/>
          </a:xfrm>
        </p:grpSpPr>
        <p:sp>
          <p:nvSpPr>
            <p:cNvPr id="122" name="SMARTInkShape-1844">
              <a:extLst>
                <a:ext uri="{FF2B5EF4-FFF2-40B4-BE49-F238E27FC236}">
                  <a16:creationId xmlns:a16="http://schemas.microsoft.com/office/drawing/2014/main" id="{0B5FFB38-A231-E89B-D4FD-DE61FE5BFEE8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8353425" y="3487484"/>
              <a:ext cx="238126" cy="17717"/>
            </a:xfrm>
            <a:custGeom>
              <a:avLst/>
              <a:gdLst/>
              <a:ahLst/>
              <a:cxnLst/>
              <a:rect l="0" t="0" r="0" b="0"/>
              <a:pathLst>
                <a:path w="238126" h="17717">
                  <a:moveTo>
                    <a:pt x="0" y="17716"/>
                  </a:moveTo>
                  <a:lnTo>
                    <a:pt x="0" y="17716"/>
                  </a:lnTo>
                  <a:lnTo>
                    <a:pt x="18828" y="14894"/>
                  </a:lnTo>
                  <a:lnTo>
                    <a:pt x="57106" y="9515"/>
                  </a:lnTo>
                  <a:lnTo>
                    <a:pt x="101788" y="8453"/>
                  </a:lnTo>
                  <a:lnTo>
                    <a:pt x="142284" y="5421"/>
                  </a:lnTo>
                  <a:lnTo>
                    <a:pt x="175802" y="0"/>
                  </a:lnTo>
                  <a:lnTo>
                    <a:pt x="221074" y="7386"/>
                  </a:lnTo>
                  <a:lnTo>
                    <a:pt x="238125" y="819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845">
              <a:extLst>
                <a:ext uri="{FF2B5EF4-FFF2-40B4-BE49-F238E27FC236}">
                  <a16:creationId xmlns:a16="http://schemas.microsoft.com/office/drawing/2014/main" id="{E7EAC2DB-798A-C3A7-54CE-BDC9BB9DB6FE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8429625" y="3411390"/>
              <a:ext cx="17758" cy="198586"/>
            </a:xfrm>
            <a:custGeom>
              <a:avLst/>
              <a:gdLst/>
              <a:ahLst/>
              <a:cxnLst/>
              <a:rect l="0" t="0" r="0" b="0"/>
              <a:pathLst>
                <a:path w="17758" h="198586">
                  <a:moveTo>
                    <a:pt x="0" y="17610"/>
                  </a:moveTo>
                  <a:lnTo>
                    <a:pt x="0" y="17610"/>
                  </a:lnTo>
                  <a:lnTo>
                    <a:pt x="8202" y="9409"/>
                  </a:lnTo>
                  <a:lnTo>
                    <a:pt x="9409" y="0"/>
                  </a:lnTo>
                  <a:lnTo>
                    <a:pt x="12296" y="2022"/>
                  </a:lnTo>
                  <a:lnTo>
                    <a:pt x="14547" y="4043"/>
                  </a:lnTo>
                  <a:lnTo>
                    <a:pt x="17715" y="27113"/>
                  </a:lnTo>
                  <a:lnTo>
                    <a:pt x="12241" y="72835"/>
                  </a:lnTo>
                  <a:lnTo>
                    <a:pt x="10330" y="110055"/>
                  </a:lnTo>
                  <a:lnTo>
                    <a:pt x="10823" y="146837"/>
                  </a:lnTo>
                  <a:lnTo>
                    <a:pt x="17757" y="187929"/>
                  </a:lnTo>
                  <a:lnTo>
                    <a:pt x="17130" y="191481"/>
                  </a:lnTo>
                  <a:lnTo>
                    <a:pt x="9525" y="1985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846">
              <a:extLst>
                <a:ext uri="{FF2B5EF4-FFF2-40B4-BE49-F238E27FC236}">
                  <a16:creationId xmlns:a16="http://schemas.microsoft.com/office/drawing/2014/main" id="{C1DE2FB9-3B1A-6EED-224F-85ECA52C34C0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7905750" y="3448655"/>
              <a:ext cx="342901" cy="199421"/>
            </a:xfrm>
            <a:custGeom>
              <a:avLst/>
              <a:gdLst/>
              <a:ahLst/>
              <a:cxnLst/>
              <a:rect l="0" t="0" r="0" b="0"/>
              <a:pathLst>
                <a:path w="342901" h="199421">
                  <a:moveTo>
                    <a:pt x="0" y="199420"/>
                  </a:moveTo>
                  <a:lnTo>
                    <a:pt x="0" y="199420"/>
                  </a:lnTo>
                  <a:lnTo>
                    <a:pt x="5056" y="189307"/>
                  </a:lnTo>
                  <a:lnTo>
                    <a:pt x="13184" y="181520"/>
                  </a:lnTo>
                  <a:lnTo>
                    <a:pt x="23850" y="172414"/>
                  </a:lnTo>
                  <a:lnTo>
                    <a:pt x="53922" y="129068"/>
                  </a:lnTo>
                  <a:lnTo>
                    <a:pt x="88464" y="82917"/>
                  </a:lnTo>
                  <a:lnTo>
                    <a:pt x="121822" y="37285"/>
                  </a:lnTo>
                  <a:lnTo>
                    <a:pt x="139877" y="9737"/>
                  </a:lnTo>
                  <a:lnTo>
                    <a:pt x="142699" y="0"/>
                  </a:lnTo>
                  <a:lnTo>
                    <a:pt x="142859" y="17762"/>
                  </a:lnTo>
                  <a:lnTo>
                    <a:pt x="134672" y="58645"/>
                  </a:lnTo>
                  <a:lnTo>
                    <a:pt x="133611" y="100547"/>
                  </a:lnTo>
                  <a:lnTo>
                    <a:pt x="134486" y="123323"/>
                  </a:lnTo>
                  <a:lnTo>
                    <a:pt x="138440" y="133143"/>
                  </a:lnTo>
                  <a:lnTo>
                    <a:pt x="146618" y="144622"/>
                  </a:lnTo>
                  <a:lnTo>
                    <a:pt x="158297" y="148607"/>
                  </a:lnTo>
                  <a:lnTo>
                    <a:pt x="173012" y="149320"/>
                  </a:lnTo>
                  <a:lnTo>
                    <a:pt x="186608" y="146109"/>
                  </a:lnTo>
                  <a:lnTo>
                    <a:pt x="206163" y="133295"/>
                  </a:lnTo>
                  <a:lnTo>
                    <a:pt x="229616" y="104514"/>
                  </a:lnTo>
                  <a:lnTo>
                    <a:pt x="255528" y="58086"/>
                  </a:lnTo>
                  <a:lnTo>
                    <a:pt x="271775" y="31544"/>
                  </a:lnTo>
                  <a:lnTo>
                    <a:pt x="275638" y="12317"/>
                  </a:lnTo>
                  <a:lnTo>
                    <a:pt x="275834" y="12243"/>
                  </a:lnTo>
                  <a:lnTo>
                    <a:pt x="276051" y="14983"/>
                  </a:lnTo>
                  <a:lnTo>
                    <a:pt x="262952" y="61058"/>
                  </a:lnTo>
                  <a:lnTo>
                    <a:pt x="258887" y="81401"/>
                  </a:lnTo>
                  <a:lnTo>
                    <a:pt x="262738" y="105890"/>
                  </a:lnTo>
                  <a:lnTo>
                    <a:pt x="270583" y="123141"/>
                  </a:lnTo>
                  <a:lnTo>
                    <a:pt x="276540" y="128477"/>
                  </a:lnTo>
                  <a:lnTo>
                    <a:pt x="285843" y="134303"/>
                  </a:lnTo>
                  <a:lnTo>
                    <a:pt x="288987" y="136958"/>
                  </a:lnTo>
                  <a:lnTo>
                    <a:pt x="293200" y="137671"/>
                  </a:lnTo>
                  <a:lnTo>
                    <a:pt x="329779" y="132999"/>
                  </a:lnTo>
                  <a:lnTo>
                    <a:pt x="334598" y="135680"/>
                  </a:lnTo>
                  <a:lnTo>
                    <a:pt x="342900" y="1422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847">
              <a:extLst>
                <a:ext uri="{FF2B5EF4-FFF2-40B4-BE49-F238E27FC236}">
                  <a16:creationId xmlns:a16="http://schemas.microsoft.com/office/drawing/2014/main" id="{A2D5E7C0-2E63-0388-FC5A-98C5C7648AE8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7649218" y="3429000"/>
              <a:ext cx="204836" cy="190501"/>
            </a:xfrm>
            <a:custGeom>
              <a:avLst/>
              <a:gdLst/>
              <a:ahLst/>
              <a:cxnLst/>
              <a:rect l="0" t="0" r="0" b="0"/>
              <a:pathLst>
                <a:path w="204836" h="190501">
                  <a:moveTo>
                    <a:pt x="142232" y="0"/>
                  </a:moveTo>
                  <a:lnTo>
                    <a:pt x="142232" y="0"/>
                  </a:lnTo>
                  <a:lnTo>
                    <a:pt x="151723" y="0"/>
                  </a:lnTo>
                  <a:lnTo>
                    <a:pt x="146691" y="5057"/>
                  </a:lnTo>
                  <a:lnTo>
                    <a:pt x="141392" y="7539"/>
                  </a:lnTo>
                  <a:lnTo>
                    <a:pt x="138497" y="8201"/>
                  </a:lnTo>
                  <a:lnTo>
                    <a:pt x="91516" y="37708"/>
                  </a:lnTo>
                  <a:lnTo>
                    <a:pt x="75241" y="45334"/>
                  </a:lnTo>
                  <a:lnTo>
                    <a:pt x="35952" y="68503"/>
                  </a:lnTo>
                  <a:lnTo>
                    <a:pt x="10356" y="78009"/>
                  </a:lnTo>
                  <a:lnTo>
                    <a:pt x="0" y="85273"/>
                  </a:lnTo>
                  <a:lnTo>
                    <a:pt x="4604" y="85591"/>
                  </a:lnTo>
                  <a:lnTo>
                    <a:pt x="9803" y="88488"/>
                  </a:lnTo>
                  <a:lnTo>
                    <a:pt x="17758" y="93303"/>
                  </a:lnTo>
                  <a:lnTo>
                    <a:pt x="45913" y="107840"/>
                  </a:lnTo>
                  <a:lnTo>
                    <a:pt x="68537" y="121911"/>
                  </a:lnTo>
                  <a:lnTo>
                    <a:pt x="115045" y="147052"/>
                  </a:lnTo>
                  <a:lnTo>
                    <a:pt x="158782" y="170088"/>
                  </a:lnTo>
                  <a:lnTo>
                    <a:pt x="199206" y="190453"/>
                  </a:lnTo>
                  <a:lnTo>
                    <a:pt x="204835" y="190491"/>
                  </a:lnTo>
                  <a:lnTo>
                    <a:pt x="199382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48">
              <a:extLst>
                <a:ext uri="{FF2B5EF4-FFF2-40B4-BE49-F238E27FC236}">
                  <a16:creationId xmlns:a16="http://schemas.microsoft.com/office/drawing/2014/main" id="{95CADEF1-A349-5F6B-D93C-5E093D404079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7248525" y="3343278"/>
              <a:ext cx="209551" cy="19048"/>
            </a:xfrm>
            <a:custGeom>
              <a:avLst/>
              <a:gdLst/>
              <a:ahLst/>
              <a:cxnLst/>
              <a:rect l="0" t="0" r="0" b="0"/>
              <a:pathLst>
                <a:path w="209551" h="19048">
                  <a:moveTo>
                    <a:pt x="0" y="19047"/>
                  </a:moveTo>
                  <a:lnTo>
                    <a:pt x="0" y="19047"/>
                  </a:lnTo>
                  <a:lnTo>
                    <a:pt x="45761" y="13990"/>
                  </a:lnTo>
                  <a:lnTo>
                    <a:pt x="92961" y="9346"/>
                  </a:lnTo>
                  <a:lnTo>
                    <a:pt x="130438" y="3238"/>
                  </a:lnTo>
                  <a:lnTo>
                    <a:pt x="172560" y="637"/>
                  </a:lnTo>
                  <a:lnTo>
                    <a:pt x="208018" y="0"/>
                  </a:lnTo>
                  <a:lnTo>
                    <a:pt x="208528" y="1058"/>
                  </a:lnTo>
                  <a:lnTo>
                    <a:pt x="209550" y="95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49">
              <a:extLst>
                <a:ext uri="{FF2B5EF4-FFF2-40B4-BE49-F238E27FC236}">
                  <a16:creationId xmlns:a16="http://schemas.microsoft.com/office/drawing/2014/main" id="{07FDA83B-79E5-70B1-42A0-67DF6CADF375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7219950" y="3433308"/>
              <a:ext cx="228601" cy="189403"/>
            </a:xfrm>
            <a:custGeom>
              <a:avLst/>
              <a:gdLst/>
              <a:ahLst/>
              <a:cxnLst/>
              <a:rect l="0" t="0" r="0" b="0"/>
              <a:pathLst>
                <a:path w="228601" h="189403">
                  <a:moveTo>
                    <a:pt x="0" y="43317"/>
                  </a:moveTo>
                  <a:lnTo>
                    <a:pt x="0" y="43317"/>
                  </a:lnTo>
                  <a:lnTo>
                    <a:pt x="0" y="38260"/>
                  </a:lnTo>
                  <a:lnTo>
                    <a:pt x="1058" y="36771"/>
                  </a:lnTo>
                  <a:lnTo>
                    <a:pt x="2822" y="35778"/>
                  </a:lnTo>
                  <a:lnTo>
                    <a:pt x="8201" y="34185"/>
                  </a:lnTo>
                  <a:lnTo>
                    <a:pt x="14190" y="28852"/>
                  </a:lnTo>
                  <a:lnTo>
                    <a:pt x="16890" y="23483"/>
                  </a:lnTo>
                  <a:lnTo>
                    <a:pt x="17610" y="20569"/>
                  </a:lnTo>
                  <a:lnTo>
                    <a:pt x="19148" y="18627"/>
                  </a:lnTo>
                  <a:lnTo>
                    <a:pt x="23679" y="16469"/>
                  </a:lnTo>
                  <a:lnTo>
                    <a:pt x="32181" y="15254"/>
                  </a:lnTo>
                  <a:lnTo>
                    <a:pt x="34155" y="14025"/>
                  </a:lnTo>
                  <a:lnTo>
                    <a:pt x="35470" y="12147"/>
                  </a:lnTo>
                  <a:lnTo>
                    <a:pt x="36347" y="9837"/>
                  </a:lnTo>
                  <a:lnTo>
                    <a:pt x="37989" y="8297"/>
                  </a:lnTo>
                  <a:lnTo>
                    <a:pt x="48230" y="3003"/>
                  </a:lnTo>
                  <a:lnTo>
                    <a:pt x="51203" y="566"/>
                  </a:lnTo>
                  <a:lnTo>
                    <a:pt x="54243" y="0"/>
                  </a:lnTo>
                  <a:lnTo>
                    <a:pt x="57329" y="680"/>
                  </a:lnTo>
                  <a:lnTo>
                    <a:pt x="66728" y="6695"/>
                  </a:lnTo>
                  <a:lnTo>
                    <a:pt x="69885" y="9377"/>
                  </a:lnTo>
                  <a:lnTo>
                    <a:pt x="73394" y="15180"/>
                  </a:lnTo>
                  <a:lnTo>
                    <a:pt x="80702" y="42698"/>
                  </a:lnTo>
                  <a:lnTo>
                    <a:pt x="80670" y="59270"/>
                  </a:lnTo>
                  <a:lnTo>
                    <a:pt x="68127" y="101313"/>
                  </a:lnTo>
                  <a:lnTo>
                    <a:pt x="45686" y="143147"/>
                  </a:lnTo>
                  <a:lnTo>
                    <a:pt x="35827" y="154008"/>
                  </a:lnTo>
                  <a:lnTo>
                    <a:pt x="25448" y="163421"/>
                  </a:lnTo>
                  <a:lnTo>
                    <a:pt x="14714" y="179563"/>
                  </a:lnTo>
                  <a:lnTo>
                    <a:pt x="11063" y="189402"/>
                  </a:lnTo>
                  <a:lnTo>
                    <a:pt x="10551" y="189390"/>
                  </a:lnTo>
                  <a:lnTo>
                    <a:pt x="10209" y="188324"/>
                  </a:lnTo>
                  <a:lnTo>
                    <a:pt x="22842" y="159865"/>
                  </a:lnTo>
                  <a:lnTo>
                    <a:pt x="68344" y="117495"/>
                  </a:lnTo>
                  <a:lnTo>
                    <a:pt x="115443" y="78339"/>
                  </a:lnTo>
                  <a:lnTo>
                    <a:pt x="159384" y="46577"/>
                  </a:lnTo>
                  <a:lnTo>
                    <a:pt x="189822" y="24825"/>
                  </a:lnTo>
                  <a:lnTo>
                    <a:pt x="185243" y="24432"/>
                  </a:lnTo>
                  <a:lnTo>
                    <a:pt x="180050" y="27163"/>
                  </a:lnTo>
                  <a:lnTo>
                    <a:pt x="132746" y="67085"/>
                  </a:lnTo>
                  <a:lnTo>
                    <a:pt x="112946" y="92340"/>
                  </a:lnTo>
                  <a:lnTo>
                    <a:pt x="100964" y="119931"/>
                  </a:lnTo>
                  <a:lnTo>
                    <a:pt x="97790" y="138751"/>
                  </a:lnTo>
                  <a:lnTo>
                    <a:pt x="102022" y="154876"/>
                  </a:lnTo>
                  <a:lnTo>
                    <a:pt x="110960" y="168041"/>
                  </a:lnTo>
                  <a:lnTo>
                    <a:pt x="121987" y="177419"/>
                  </a:lnTo>
                  <a:lnTo>
                    <a:pt x="136766" y="182293"/>
                  </a:lnTo>
                  <a:lnTo>
                    <a:pt x="152860" y="183401"/>
                  </a:lnTo>
                  <a:lnTo>
                    <a:pt x="180439" y="175488"/>
                  </a:lnTo>
                  <a:lnTo>
                    <a:pt x="216206" y="157514"/>
                  </a:lnTo>
                  <a:lnTo>
                    <a:pt x="223092" y="151221"/>
                  </a:lnTo>
                  <a:lnTo>
                    <a:pt x="228600" y="138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9" name="SMARTInkShape-1850">
            <a:extLst>
              <a:ext uri="{FF2B5EF4-FFF2-40B4-BE49-F238E27FC236}">
                <a16:creationId xmlns:a16="http://schemas.microsoft.com/office/drawing/2014/main" id="{4FD953FE-52F3-AF18-B5F3-66590A53431C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852948" y="3400425"/>
            <a:ext cx="219983" cy="228601"/>
          </a:xfrm>
          <a:custGeom>
            <a:avLst/>
            <a:gdLst/>
            <a:ahLst/>
            <a:cxnLst/>
            <a:rect l="0" t="0" r="0" b="0"/>
            <a:pathLst>
              <a:path w="219983" h="228601">
                <a:moveTo>
                  <a:pt x="138402" y="9525"/>
                </a:moveTo>
                <a:lnTo>
                  <a:pt x="138402" y="9525"/>
                </a:lnTo>
                <a:lnTo>
                  <a:pt x="146602" y="9525"/>
                </a:lnTo>
                <a:lnTo>
                  <a:pt x="157025" y="393"/>
                </a:lnTo>
                <a:lnTo>
                  <a:pt x="166941" y="0"/>
                </a:lnTo>
                <a:lnTo>
                  <a:pt x="166966" y="5057"/>
                </a:lnTo>
                <a:lnTo>
                  <a:pt x="156861" y="18314"/>
                </a:lnTo>
                <a:lnTo>
                  <a:pt x="112802" y="53922"/>
                </a:lnTo>
                <a:lnTo>
                  <a:pt x="70864" y="82961"/>
                </a:lnTo>
                <a:lnTo>
                  <a:pt x="29633" y="108710"/>
                </a:lnTo>
                <a:lnTo>
                  <a:pt x="16216" y="115466"/>
                </a:lnTo>
                <a:lnTo>
                  <a:pt x="7257" y="122174"/>
                </a:lnTo>
                <a:lnTo>
                  <a:pt x="0" y="123499"/>
                </a:lnTo>
                <a:lnTo>
                  <a:pt x="4178" y="123782"/>
                </a:lnTo>
                <a:lnTo>
                  <a:pt x="14601" y="131421"/>
                </a:lnTo>
                <a:lnTo>
                  <a:pt x="53934" y="151271"/>
                </a:lnTo>
                <a:lnTo>
                  <a:pt x="97646" y="170883"/>
                </a:lnTo>
                <a:lnTo>
                  <a:pt x="144453" y="196828"/>
                </a:lnTo>
                <a:lnTo>
                  <a:pt x="188090" y="219074"/>
                </a:lnTo>
                <a:lnTo>
                  <a:pt x="190577" y="222249"/>
                </a:lnTo>
                <a:lnTo>
                  <a:pt x="196164" y="225777"/>
                </a:lnTo>
                <a:lnTo>
                  <a:pt x="214055" y="228551"/>
                </a:lnTo>
                <a:lnTo>
                  <a:pt x="219982" y="228590"/>
                </a:lnTo>
                <a:lnTo>
                  <a:pt x="214602" y="2286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341">
            <a:extLst>
              <a:ext uri="{FF2B5EF4-FFF2-40B4-BE49-F238E27FC236}">
                <a16:creationId xmlns:a16="http://schemas.microsoft.com/office/drawing/2014/main" id="{C5F5E918-4363-C4BF-3192-D3C45E5181B1}"/>
              </a:ext>
            </a:extLst>
          </p:cNvPr>
          <p:cNvGrpSpPr/>
          <p:nvPr/>
        </p:nvGrpSpPr>
        <p:grpSpPr>
          <a:xfrm>
            <a:off x="5105400" y="3420799"/>
            <a:ext cx="1465863" cy="398551"/>
            <a:chOff x="5105400" y="3420799"/>
            <a:chExt cx="1465863" cy="398551"/>
          </a:xfrm>
        </p:grpSpPr>
        <p:sp>
          <p:nvSpPr>
            <p:cNvPr id="130" name="SMARTInkShape-1851">
              <a:extLst>
                <a:ext uri="{FF2B5EF4-FFF2-40B4-BE49-F238E27FC236}">
                  <a16:creationId xmlns:a16="http://schemas.microsoft.com/office/drawing/2014/main" id="{FE90993E-E3A9-921A-E315-678B6901776C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6400800" y="360997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0" y="19060"/>
                  </a:lnTo>
                  <a:lnTo>
                    <a:pt x="41832" y="16228"/>
                  </a:lnTo>
                  <a:lnTo>
                    <a:pt x="85158" y="10408"/>
                  </a:lnTo>
                  <a:lnTo>
                    <a:pt x="106841" y="8728"/>
                  </a:lnTo>
                  <a:lnTo>
                    <a:pt x="150921" y="268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52">
              <a:extLst>
                <a:ext uri="{FF2B5EF4-FFF2-40B4-BE49-F238E27FC236}">
                  <a16:creationId xmlns:a16="http://schemas.microsoft.com/office/drawing/2014/main" id="{C22FEA3E-8316-8565-DCAE-FC47B94D4E83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6433412" y="3714761"/>
              <a:ext cx="137851" cy="104589"/>
            </a:xfrm>
            <a:custGeom>
              <a:avLst/>
              <a:gdLst/>
              <a:ahLst/>
              <a:cxnLst/>
              <a:rect l="0" t="0" r="0" b="0"/>
              <a:pathLst>
                <a:path w="137851" h="104589">
                  <a:moveTo>
                    <a:pt x="5488" y="28564"/>
                  </a:moveTo>
                  <a:lnTo>
                    <a:pt x="5488" y="28564"/>
                  </a:lnTo>
                  <a:lnTo>
                    <a:pt x="432" y="23507"/>
                  </a:lnTo>
                  <a:lnTo>
                    <a:pt x="0" y="20959"/>
                  </a:lnTo>
                  <a:lnTo>
                    <a:pt x="772" y="18203"/>
                  </a:lnTo>
                  <a:lnTo>
                    <a:pt x="2344" y="15307"/>
                  </a:lnTo>
                  <a:lnTo>
                    <a:pt x="4450" y="13376"/>
                  </a:lnTo>
                  <a:lnTo>
                    <a:pt x="31274" y="1358"/>
                  </a:lnTo>
                  <a:lnTo>
                    <a:pt x="43450" y="0"/>
                  </a:lnTo>
                  <a:lnTo>
                    <a:pt x="48604" y="5049"/>
                  </a:lnTo>
                  <a:lnTo>
                    <a:pt x="51109" y="10352"/>
                  </a:lnTo>
                  <a:lnTo>
                    <a:pt x="53079" y="46335"/>
                  </a:lnTo>
                  <a:lnTo>
                    <a:pt x="53103" y="58994"/>
                  </a:lnTo>
                  <a:lnTo>
                    <a:pt x="47465" y="68900"/>
                  </a:lnTo>
                  <a:lnTo>
                    <a:pt x="16962" y="102756"/>
                  </a:lnTo>
                  <a:lnTo>
                    <a:pt x="13058" y="103871"/>
                  </a:lnTo>
                  <a:lnTo>
                    <a:pt x="6984" y="104588"/>
                  </a:lnTo>
                  <a:lnTo>
                    <a:pt x="6485" y="103588"/>
                  </a:lnTo>
                  <a:lnTo>
                    <a:pt x="5931" y="99655"/>
                  </a:lnTo>
                  <a:lnTo>
                    <a:pt x="35187" y="74168"/>
                  </a:lnTo>
                  <a:lnTo>
                    <a:pt x="79033" y="42942"/>
                  </a:lnTo>
                  <a:lnTo>
                    <a:pt x="103760" y="31124"/>
                  </a:lnTo>
                  <a:lnTo>
                    <a:pt x="137850" y="10065"/>
                  </a:lnTo>
                  <a:lnTo>
                    <a:pt x="133489" y="9677"/>
                  </a:lnTo>
                  <a:lnTo>
                    <a:pt x="125494" y="9562"/>
                  </a:lnTo>
                  <a:lnTo>
                    <a:pt x="81414" y="40573"/>
                  </a:lnTo>
                  <a:lnTo>
                    <a:pt x="70983" y="50834"/>
                  </a:lnTo>
                  <a:lnTo>
                    <a:pt x="58680" y="74483"/>
                  </a:lnTo>
                  <a:lnTo>
                    <a:pt x="57883" y="79285"/>
                  </a:lnTo>
                  <a:lnTo>
                    <a:pt x="59818" y="87443"/>
                  </a:lnTo>
                  <a:lnTo>
                    <a:pt x="70592" y="102755"/>
                  </a:lnTo>
                  <a:lnTo>
                    <a:pt x="81810" y="104169"/>
                  </a:lnTo>
                  <a:lnTo>
                    <a:pt x="89856" y="101677"/>
                  </a:lnTo>
                  <a:lnTo>
                    <a:pt x="96961" y="98100"/>
                  </a:lnTo>
                  <a:lnTo>
                    <a:pt x="110263" y="952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853">
              <a:extLst>
                <a:ext uri="{FF2B5EF4-FFF2-40B4-BE49-F238E27FC236}">
                  <a16:creationId xmlns:a16="http://schemas.microsoft.com/office/drawing/2014/main" id="{781B64EF-EA60-AAC8-3C3F-0898A8C8FC92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6282676" y="3441941"/>
              <a:ext cx="232425" cy="200733"/>
            </a:xfrm>
            <a:custGeom>
              <a:avLst/>
              <a:gdLst/>
              <a:ahLst/>
              <a:cxnLst/>
              <a:rect l="0" t="0" r="0" b="0"/>
              <a:pathLst>
                <a:path w="232425" h="200733">
                  <a:moveTo>
                    <a:pt x="13349" y="91834"/>
                  </a:moveTo>
                  <a:lnTo>
                    <a:pt x="13349" y="91834"/>
                  </a:lnTo>
                  <a:lnTo>
                    <a:pt x="21550" y="83633"/>
                  </a:lnTo>
                  <a:lnTo>
                    <a:pt x="30216" y="81512"/>
                  </a:lnTo>
                  <a:lnTo>
                    <a:pt x="40101" y="75840"/>
                  </a:lnTo>
                  <a:lnTo>
                    <a:pt x="86550" y="72903"/>
                  </a:lnTo>
                  <a:lnTo>
                    <a:pt x="95363" y="72819"/>
                  </a:lnTo>
                  <a:lnTo>
                    <a:pt x="100247" y="75622"/>
                  </a:lnTo>
                  <a:lnTo>
                    <a:pt x="103032" y="77851"/>
                  </a:lnTo>
                  <a:lnTo>
                    <a:pt x="106125" y="85972"/>
                  </a:lnTo>
                  <a:lnTo>
                    <a:pt x="108454" y="126973"/>
                  </a:lnTo>
                  <a:lnTo>
                    <a:pt x="102890" y="139554"/>
                  </a:lnTo>
                  <a:lnTo>
                    <a:pt x="77072" y="178858"/>
                  </a:lnTo>
                  <a:lnTo>
                    <a:pt x="49618" y="199619"/>
                  </a:lnTo>
                  <a:lnTo>
                    <a:pt x="44937" y="200732"/>
                  </a:lnTo>
                  <a:lnTo>
                    <a:pt x="34091" y="199147"/>
                  </a:lnTo>
                  <a:lnTo>
                    <a:pt x="25037" y="192093"/>
                  </a:lnTo>
                  <a:lnTo>
                    <a:pt x="17485" y="179785"/>
                  </a:lnTo>
                  <a:lnTo>
                    <a:pt x="776" y="135493"/>
                  </a:lnTo>
                  <a:lnTo>
                    <a:pt x="0" y="121469"/>
                  </a:lnTo>
                  <a:lnTo>
                    <a:pt x="13849" y="74863"/>
                  </a:lnTo>
                  <a:lnTo>
                    <a:pt x="20980" y="62066"/>
                  </a:lnTo>
                  <a:lnTo>
                    <a:pt x="56074" y="31766"/>
                  </a:lnTo>
                  <a:lnTo>
                    <a:pt x="84819" y="19134"/>
                  </a:lnTo>
                  <a:lnTo>
                    <a:pt x="129811" y="7638"/>
                  </a:lnTo>
                  <a:lnTo>
                    <a:pt x="171664" y="6411"/>
                  </a:lnTo>
                  <a:lnTo>
                    <a:pt x="217630" y="6112"/>
                  </a:lnTo>
                  <a:lnTo>
                    <a:pt x="221337" y="6110"/>
                  </a:lnTo>
                  <a:lnTo>
                    <a:pt x="221858" y="5051"/>
                  </a:lnTo>
                  <a:lnTo>
                    <a:pt x="222590" y="621"/>
                  </a:lnTo>
                  <a:lnTo>
                    <a:pt x="222762" y="2965"/>
                  </a:lnTo>
                  <a:lnTo>
                    <a:pt x="223866" y="2955"/>
                  </a:lnTo>
                  <a:lnTo>
                    <a:pt x="227915" y="121"/>
                  </a:lnTo>
                  <a:lnTo>
                    <a:pt x="229418" y="0"/>
                  </a:lnTo>
                  <a:lnTo>
                    <a:pt x="230420" y="978"/>
                  </a:lnTo>
                  <a:lnTo>
                    <a:pt x="232028" y="5095"/>
                  </a:lnTo>
                  <a:lnTo>
                    <a:pt x="232424" y="156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854">
              <a:extLst>
                <a:ext uri="{FF2B5EF4-FFF2-40B4-BE49-F238E27FC236}">
                  <a16:creationId xmlns:a16="http://schemas.microsoft.com/office/drawing/2014/main" id="{486C92F9-EC14-5862-C9DE-EDF167DC1B2F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6029325" y="3420799"/>
              <a:ext cx="95080" cy="220622"/>
            </a:xfrm>
            <a:custGeom>
              <a:avLst/>
              <a:gdLst/>
              <a:ahLst/>
              <a:cxnLst/>
              <a:rect l="0" t="0" r="0" b="0"/>
              <a:pathLst>
                <a:path w="95080" h="220622">
                  <a:moveTo>
                    <a:pt x="85725" y="8201"/>
                  </a:moveTo>
                  <a:lnTo>
                    <a:pt x="85725" y="8201"/>
                  </a:lnTo>
                  <a:lnTo>
                    <a:pt x="85725" y="0"/>
                  </a:lnTo>
                  <a:lnTo>
                    <a:pt x="85725" y="4125"/>
                  </a:lnTo>
                  <a:lnTo>
                    <a:pt x="82903" y="9211"/>
                  </a:lnTo>
                  <a:lnTo>
                    <a:pt x="53669" y="50945"/>
                  </a:lnTo>
                  <a:lnTo>
                    <a:pt x="35844" y="88141"/>
                  </a:lnTo>
                  <a:lnTo>
                    <a:pt x="21204" y="123609"/>
                  </a:lnTo>
                  <a:lnTo>
                    <a:pt x="15774" y="149452"/>
                  </a:lnTo>
                  <a:lnTo>
                    <a:pt x="18667" y="189518"/>
                  </a:lnTo>
                  <a:lnTo>
                    <a:pt x="26227" y="209974"/>
                  </a:lnTo>
                  <a:lnTo>
                    <a:pt x="32118" y="218880"/>
                  </a:lnTo>
                  <a:lnTo>
                    <a:pt x="37286" y="220621"/>
                  </a:lnTo>
                  <a:lnTo>
                    <a:pt x="51498" y="219732"/>
                  </a:lnTo>
                  <a:lnTo>
                    <a:pt x="57615" y="216955"/>
                  </a:lnTo>
                  <a:lnTo>
                    <a:pt x="88672" y="186280"/>
                  </a:lnTo>
                  <a:lnTo>
                    <a:pt x="92326" y="176952"/>
                  </a:lnTo>
                  <a:lnTo>
                    <a:pt x="95079" y="148301"/>
                  </a:lnTo>
                  <a:lnTo>
                    <a:pt x="94078" y="146051"/>
                  </a:lnTo>
                  <a:lnTo>
                    <a:pt x="92352" y="144551"/>
                  </a:lnTo>
                  <a:lnTo>
                    <a:pt x="76921" y="137087"/>
                  </a:lnTo>
                  <a:lnTo>
                    <a:pt x="65585" y="137097"/>
                  </a:lnTo>
                  <a:lnTo>
                    <a:pt x="31302" y="143982"/>
                  </a:lnTo>
                  <a:lnTo>
                    <a:pt x="0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55">
              <a:extLst>
                <a:ext uri="{FF2B5EF4-FFF2-40B4-BE49-F238E27FC236}">
                  <a16:creationId xmlns:a16="http://schemas.microsoft.com/office/drawing/2014/main" id="{D0330246-D09A-7D90-E6D1-4D0E15F12E09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5830008" y="3458948"/>
              <a:ext cx="94543" cy="182140"/>
            </a:xfrm>
            <a:custGeom>
              <a:avLst/>
              <a:gdLst/>
              <a:ahLst/>
              <a:cxnLst/>
              <a:rect l="0" t="0" r="0" b="0"/>
              <a:pathLst>
                <a:path w="94543" h="182140">
                  <a:moveTo>
                    <a:pt x="94542" y="93877"/>
                  </a:moveTo>
                  <a:lnTo>
                    <a:pt x="94542" y="93877"/>
                  </a:lnTo>
                  <a:lnTo>
                    <a:pt x="94542" y="52564"/>
                  </a:lnTo>
                  <a:lnTo>
                    <a:pt x="91720" y="46235"/>
                  </a:lnTo>
                  <a:lnTo>
                    <a:pt x="79354" y="30375"/>
                  </a:lnTo>
                  <a:lnTo>
                    <a:pt x="76637" y="20851"/>
                  </a:lnTo>
                  <a:lnTo>
                    <a:pt x="76000" y="14502"/>
                  </a:lnTo>
                  <a:lnTo>
                    <a:pt x="74774" y="12385"/>
                  </a:lnTo>
                  <a:lnTo>
                    <a:pt x="72896" y="10974"/>
                  </a:lnTo>
                  <a:lnTo>
                    <a:pt x="67989" y="9407"/>
                  </a:lnTo>
                  <a:lnTo>
                    <a:pt x="62279" y="8710"/>
                  </a:lnTo>
                  <a:lnTo>
                    <a:pt x="56214" y="5577"/>
                  </a:lnTo>
                  <a:lnTo>
                    <a:pt x="53115" y="3261"/>
                  </a:lnTo>
                  <a:lnTo>
                    <a:pt x="44026" y="686"/>
                  </a:lnTo>
                  <a:lnTo>
                    <a:pt x="38640" y="0"/>
                  </a:lnTo>
                  <a:lnTo>
                    <a:pt x="20946" y="4090"/>
                  </a:lnTo>
                  <a:lnTo>
                    <a:pt x="7355" y="12005"/>
                  </a:lnTo>
                  <a:lnTo>
                    <a:pt x="4667" y="16012"/>
                  </a:lnTo>
                  <a:lnTo>
                    <a:pt x="885" y="30707"/>
                  </a:lnTo>
                  <a:lnTo>
                    <a:pt x="0" y="38638"/>
                  </a:lnTo>
                  <a:lnTo>
                    <a:pt x="4559" y="54109"/>
                  </a:lnTo>
                  <a:lnTo>
                    <a:pt x="12612" y="67042"/>
                  </a:lnTo>
                  <a:lnTo>
                    <a:pt x="18618" y="71367"/>
                  </a:lnTo>
                  <a:lnTo>
                    <a:pt x="27949" y="73802"/>
                  </a:lnTo>
                  <a:lnTo>
                    <a:pt x="31096" y="74144"/>
                  </a:lnTo>
                  <a:lnTo>
                    <a:pt x="37416" y="71701"/>
                  </a:lnTo>
                  <a:lnTo>
                    <a:pt x="43753" y="68146"/>
                  </a:lnTo>
                  <a:lnTo>
                    <a:pt x="50097" y="66567"/>
                  </a:lnTo>
                  <a:lnTo>
                    <a:pt x="64675" y="55563"/>
                  </a:lnTo>
                  <a:lnTo>
                    <a:pt x="70684" y="47568"/>
                  </a:lnTo>
                  <a:lnTo>
                    <a:pt x="72287" y="43954"/>
                  </a:lnTo>
                  <a:lnTo>
                    <a:pt x="74413" y="41545"/>
                  </a:lnTo>
                  <a:lnTo>
                    <a:pt x="81404" y="37096"/>
                  </a:lnTo>
                  <a:lnTo>
                    <a:pt x="84876" y="27650"/>
                  </a:lnTo>
                  <a:lnTo>
                    <a:pt x="84976" y="32391"/>
                  </a:lnTo>
                  <a:lnTo>
                    <a:pt x="76812" y="76119"/>
                  </a:lnTo>
                  <a:lnTo>
                    <a:pt x="75753" y="119728"/>
                  </a:lnTo>
                  <a:lnTo>
                    <a:pt x="78366" y="157192"/>
                  </a:lnTo>
                  <a:lnTo>
                    <a:pt x="83704" y="180232"/>
                  </a:lnTo>
                  <a:lnTo>
                    <a:pt x="85200" y="182139"/>
                  </a:lnTo>
                  <a:lnTo>
                    <a:pt x="94542" y="1796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856">
              <a:extLst>
                <a:ext uri="{FF2B5EF4-FFF2-40B4-BE49-F238E27FC236}">
                  <a16:creationId xmlns:a16="http://schemas.microsoft.com/office/drawing/2014/main" id="{E21CD378-53F3-6A17-C831-953454E4AAC7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5762625" y="3629025"/>
              <a:ext cx="18935" cy="9526"/>
            </a:xfrm>
            <a:custGeom>
              <a:avLst/>
              <a:gdLst/>
              <a:ahLst/>
              <a:cxnLst/>
              <a:rect l="0" t="0" r="0" b="0"/>
              <a:pathLst>
                <a:path w="18935" h="9526">
                  <a:moveTo>
                    <a:pt x="9525" y="0"/>
                  </a:moveTo>
                  <a:lnTo>
                    <a:pt x="9525" y="0"/>
                  </a:lnTo>
                  <a:lnTo>
                    <a:pt x="17726" y="0"/>
                  </a:lnTo>
                  <a:lnTo>
                    <a:pt x="18167" y="1058"/>
                  </a:lnTo>
                  <a:lnTo>
                    <a:pt x="18934" y="8201"/>
                  </a:lnTo>
                  <a:lnTo>
                    <a:pt x="17914" y="8642"/>
                  </a:lnTo>
                  <a:lnTo>
                    <a:pt x="1713" y="9491"/>
                  </a:lnTo>
                  <a:lnTo>
                    <a:pt x="1142" y="8444"/>
                  </a:lnTo>
                  <a:lnTo>
                    <a:pt x="338" y="4030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857">
              <a:extLst>
                <a:ext uri="{FF2B5EF4-FFF2-40B4-BE49-F238E27FC236}">
                  <a16:creationId xmlns:a16="http://schemas.microsoft.com/office/drawing/2014/main" id="{AE0FE36E-CE42-E6E7-F37B-323338A23856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5676900" y="3448050"/>
              <a:ext cx="9526" cy="219633"/>
            </a:xfrm>
            <a:custGeom>
              <a:avLst/>
              <a:gdLst/>
              <a:ahLst/>
              <a:cxnLst/>
              <a:rect l="0" t="0" r="0" b="0"/>
              <a:pathLst>
                <a:path w="9526" h="219633">
                  <a:moveTo>
                    <a:pt x="9525" y="0"/>
                  </a:moveTo>
                  <a:lnTo>
                    <a:pt x="9525" y="0"/>
                  </a:lnTo>
                  <a:lnTo>
                    <a:pt x="8467" y="9721"/>
                  </a:lnTo>
                  <a:lnTo>
                    <a:pt x="1324" y="53961"/>
                  </a:lnTo>
                  <a:lnTo>
                    <a:pt x="393" y="89837"/>
                  </a:lnTo>
                  <a:lnTo>
                    <a:pt x="116" y="127278"/>
                  </a:lnTo>
                  <a:lnTo>
                    <a:pt x="17" y="172636"/>
                  </a:lnTo>
                  <a:lnTo>
                    <a:pt x="0" y="219632"/>
                  </a:lnTo>
                  <a:lnTo>
                    <a:pt x="0" y="2190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58">
              <a:extLst>
                <a:ext uri="{FF2B5EF4-FFF2-40B4-BE49-F238E27FC236}">
                  <a16:creationId xmlns:a16="http://schemas.microsoft.com/office/drawing/2014/main" id="{7478A5B9-C691-81E6-5B2B-797BA1D86386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5442812" y="3552825"/>
              <a:ext cx="138839" cy="19051"/>
            </a:xfrm>
            <a:custGeom>
              <a:avLst/>
              <a:gdLst/>
              <a:ahLst/>
              <a:cxnLst/>
              <a:rect l="0" t="0" r="0" b="0"/>
              <a:pathLst>
                <a:path w="138839" h="19051">
                  <a:moveTo>
                    <a:pt x="5488" y="19050"/>
                  </a:moveTo>
                  <a:lnTo>
                    <a:pt x="5488" y="19050"/>
                  </a:lnTo>
                  <a:lnTo>
                    <a:pt x="0" y="19050"/>
                  </a:lnTo>
                  <a:lnTo>
                    <a:pt x="14587" y="17992"/>
                  </a:lnTo>
                  <a:lnTo>
                    <a:pt x="54312" y="10849"/>
                  </a:lnTo>
                  <a:lnTo>
                    <a:pt x="93357" y="6877"/>
                  </a:lnTo>
                  <a:lnTo>
                    <a:pt x="13883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59">
              <a:extLst>
                <a:ext uri="{FF2B5EF4-FFF2-40B4-BE49-F238E27FC236}">
                  <a16:creationId xmlns:a16="http://schemas.microsoft.com/office/drawing/2014/main" id="{6CB1B7CC-5F43-8536-C3F5-E9FA4B899A62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5105400" y="3448103"/>
              <a:ext cx="304801" cy="227224"/>
            </a:xfrm>
            <a:custGeom>
              <a:avLst/>
              <a:gdLst/>
              <a:ahLst/>
              <a:cxnLst/>
              <a:rect l="0" t="0" r="0" b="0"/>
              <a:pathLst>
                <a:path w="304801" h="227224">
                  <a:moveTo>
                    <a:pt x="0" y="219022"/>
                  </a:moveTo>
                  <a:lnTo>
                    <a:pt x="0" y="219022"/>
                  </a:lnTo>
                  <a:lnTo>
                    <a:pt x="5056" y="219022"/>
                  </a:lnTo>
                  <a:lnTo>
                    <a:pt x="5488" y="220080"/>
                  </a:lnTo>
                  <a:lnTo>
                    <a:pt x="3144" y="224079"/>
                  </a:lnTo>
                  <a:lnTo>
                    <a:pt x="3155" y="225568"/>
                  </a:lnTo>
                  <a:lnTo>
                    <a:pt x="4220" y="226561"/>
                  </a:lnTo>
                  <a:lnTo>
                    <a:pt x="5988" y="227223"/>
                  </a:lnTo>
                  <a:lnTo>
                    <a:pt x="7167" y="226606"/>
                  </a:lnTo>
                  <a:lnTo>
                    <a:pt x="7953" y="225136"/>
                  </a:lnTo>
                  <a:lnTo>
                    <a:pt x="9432" y="219380"/>
                  </a:lnTo>
                  <a:lnTo>
                    <a:pt x="4442" y="214072"/>
                  </a:lnTo>
                  <a:lnTo>
                    <a:pt x="5078" y="210430"/>
                  </a:lnTo>
                  <a:lnTo>
                    <a:pt x="13970" y="195192"/>
                  </a:lnTo>
                  <a:lnTo>
                    <a:pt x="19662" y="177271"/>
                  </a:lnTo>
                  <a:lnTo>
                    <a:pt x="45366" y="135822"/>
                  </a:lnTo>
                  <a:lnTo>
                    <a:pt x="73498" y="91649"/>
                  </a:lnTo>
                  <a:lnTo>
                    <a:pt x="111195" y="44259"/>
                  </a:lnTo>
                  <a:lnTo>
                    <a:pt x="128346" y="21792"/>
                  </a:lnTo>
                  <a:lnTo>
                    <a:pt x="131868" y="10300"/>
                  </a:lnTo>
                  <a:lnTo>
                    <a:pt x="133342" y="0"/>
                  </a:lnTo>
                  <a:lnTo>
                    <a:pt x="128291" y="5019"/>
                  </a:lnTo>
                  <a:lnTo>
                    <a:pt x="125811" y="13138"/>
                  </a:lnTo>
                  <a:lnTo>
                    <a:pt x="123649" y="22743"/>
                  </a:lnTo>
                  <a:lnTo>
                    <a:pt x="104579" y="68142"/>
                  </a:lnTo>
                  <a:lnTo>
                    <a:pt x="97092" y="99966"/>
                  </a:lnTo>
                  <a:lnTo>
                    <a:pt x="95492" y="143450"/>
                  </a:lnTo>
                  <a:lnTo>
                    <a:pt x="95410" y="152766"/>
                  </a:lnTo>
                  <a:lnTo>
                    <a:pt x="100966" y="168761"/>
                  </a:lnTo>
                  <a:lnTo>
                    <a:pt x="126777" y="202435"/>
                  </a:lnTo>
                  <a:lnTo>
                    <a:pt x="136073" y="206358"/>
                  </a:lnTo>
                  <a:lnTo>
                    <a:pt x="141515" y="207404"/>
                  </a:lnTo>
                  <a:lnTo>
                    <a:pt x="156029" y="202923"/>
                  </a:lnTo>
                  <a:lnTo>
                    <a:pt x="179228" y="188499"/>
                  </a:lnTo>
                  <a:lnTo>
                    <a:pt x="186161" y="182798"/>
                  </a:lnTo>
                  <a:lnTo>
                    <a:pt x="196685" y="165175"/>
                  </a:lnTo>
                  <a:lnTo>
                    <a:pt x="217122" y="119368"/>
                  </a:lnTo>
                  <a:lnTo>
                    <a:pt x="232878" y="72729"/>
                  </a:lnTo>
                  <a:lnTo>
                    <a:pt x="237920" y="40415"/>
                  </a:lnTo>
                  <a:lnTo>
                    <a:pt x="238034" y="41922"/>
                  </a:lnTo>
                  <a:lnTo>
                    <a:pt x="238108" y="51512"/>
                  </a:lnTo>
                  <a:lnTo>
                    <a:pt x="235295" y="57437"/>
                  </a:lnTo>
                  <a:lnTo>
                    <a:pt x="231575" y="63598"/>
                  </a:lnTo>
                  <a:lnTo>
                    <a:pt x="229482" y="74075"/>
                  </a:lnTo>
                  <a:lnTo>
                    <a:pt x="227619" y="101726"/>
                  </a:lnTo>
                  <a:lnTo>
                    <a:pt x="220409" y="130564"/>
                  </a:lnTo>
                  <a:lnTo>
                    <a:pt x="220397" y="156668"/>
                  </a:lnTo>
                  <a:lnTo>
                    <a:pt x="226757" y="180085"/>
                  </a:lnTo>
                  <a:lnTo>
                    <a:pt x="235566" y="198552"/>
                  </a:lnTo>
                  <a:lnTo>
                    <a:pt x="236419" y="202200"/>
                  </a:lnTo>
                  <a:lnTo>
                    <a:pt x="238046" y="204633"/>
                  </a:lnTo>
                  <a:lnTo>
                    <a:pt x="240189" y="206254"/>
                  </a:lnTo>
                  <a:lnTo>
                    <a:pt x="246450" y="208056"/>
                  </a:lnTo>
                  <a:lnTo>
                    <a:pt x="256289" y="208856"/>
                  </a:lnTo>
                  <a:lnTo>
                    <a:pt x="304800" y="1999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3" name="SMARTInkShape-Group342">
            <a:extLst>
              <a:ext uri="{FF2B5EF4-FFF2-40B4-BE49-F238E27FC236}">
                <a16:creationId xmlns:a16="http://schemas.microsoft.com/office/drawing/2014/main" id="{77A599FA-1594-7728-FFEE-09647BBC4DB4}"/>
              </a:ext>
            </a:extLst>
          </p:cNvPr>
          <p:cNvGrpSpPr/>
          <p:nvPr/>
        </p:nvGrpSpPr>
        <p:grpSpPr>
          <a:xfrm>
            <a:off x="4661769" y="3276717"/>
            <a:ext cx="386080" cy="552334"/>
            <a:chOff x="4661769" y="3276717"/>
            <a:chExt cx="386080" cy="552334"/>
          </a:xfrm>
        </p:grpSpPr>
        <p:sp>
          <p:nvSpPr>
            <p:cNvPr id="140" name="SMARTInkShape-1860">
              <a:extLst>
                <a:ext uri="{FF2B5EF4-FFF2-40B4-BE49-F238E27FC236}">
                  <a16:creationId xmlns:a16="http://schemas.microsoft.com/office/drawing/2014/main" id="{F2A21514-BE85-269F-A1F6-16EA269C2B08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4919574" y="3276717"/>
              <a:ext cx="128275" cy="552334"/>
            </a:xfrm>
            <a:custGeom>
              <a:avLst/>
              <a:gdLst/>
              <a:ahLst/>
              <a:cxnLst/>
              <a:rect l="0" t="0" r="0" b="0"/>
              <a:pathLst>
                <a:path w="128275" h="552334">
                  <a:moveTo>
                    <a:pt x="109626" y="18933"/>
                  </a:moveTo>
                  <a:lnTo>
                    <a:pt x="109626" y="18933"/>
                  </a:lnTo>
                  <a:lnTo>
                    <a:pt x="118758" y="9801"/>
                  </a:lnTo>
                  <a:lnTo>
                    <a:pt x="127318" y="9442"/>
                  </a:lnTo>
                  <a:lnTo>
                    <a:pt x="127769" y="8373"/>
                  </a:lnTo>
                  <a:lnTo>
                    <a:pt x="128274" y="4361"/>
                  </a:lnTo>
                  <a:lnTo>
                    <a:pt x="127349" y="2869"/>
                  </a:lnTo>
                  <a:lnTo>
                    <a:pt x="125675" y="1874"/>
                  </a:lnTo>
                  <a:lnTo>
                    <a:pt x="118951" y="145"/>
                  </a:lnTo>
                  <a:lnTo>
                    <a:pt x="114477" y="0"/>
                  </a:lnTo>
                  <a:lnTo>
                    <a:pt x="100949" y="10031"/>
                  </a:lnTo>
                  <a:lnTo>
                    <a:pt x="59748" y="51964"/>
                  </a:lnTo>
                  <a:lnTo>
                    <a:pt x="40317" y="95719"/>
                  </a:lnTo>
                  <a:lnTo>
                    <a:pt x="26124" y="142012"/>
                  </a:lnTo>
                  <a:lnTo>
                    <a:pt x="12095" y="184635"/>
                  </a:lnTo>
                  <a:lnTo>
                    <a:pt x="5939" y="224546"/>
                  </a:lnTo>
                  <a:lnTo>
                    <a:pt x="0" y="262124"/>
                  </a:lnTo>
                  <a:lnTo>
                    <a:pt x="3579" y="306624"/>
                  </a:lnTo>
                  <a:lnTo>
                    <a:pt x="4599" y="345753"/>
                  </a:lnTo>
                  <a:lnTo>
                    <a:pt x="15179" y="390799"/>
                  </a:lnTo>
                  <a:lnTo>
                    <a:pt x="27235" y="433642"/>
                  </a:lnTo>
                  <a:lnTo>
                    <a:pt x="42972" y="474719"/>
                  </a:lnTo>
                  <a:lnTo>
                    <a:pt x="50369" y="487146"/>
                  </a:lnTo>
                  <a:lnTo>
                    <a:pt x="65374" y="502209"/>
                  </a:lnTo>
                  <a:lnTo>
                    <a:pt x="88891" y="538676"/>
                  </a:lnTo>
                  <a:lnTo>
                    <a:pt x="97941" y="546264"/>
                  </a:lnTo>
                  <a:lnTo>
                    <a:pt x="107318" y="551134"/>
                  </a:lnTo>
                  <a:lnTo>
                    <a:pt x="118699" y="552302"/>
                  </a:lnTo>
                  <a:lnTo>
                    <a:pt x="109626" y="5523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861">
              <a:extLst>
                <a:ext uri="{FF2B5EF4-FFF2-40B4-BE49-F238E27FC236}">
                  <a16:creationId xmlns:a16="http://schemas.microsoft.com/office/drawing/2014/main" id="{496178FE-2805-03DC-EEC1-4D149C91DEC6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4667250" y="3372315"/>
              <a:ext cx="118194" cy="103890"/>
            </a:xfrm>
            <a:custGeom>
              <a:avLst/>
              <a:gdLst/>
              <a:ahLst/>
              <a:cxnLst/>
              <a:rect l="0" t="0" r="0" b="0"/>
              <a:pathLst>
                <a:path w="118194" h="103890">
                  <a:moveTo>
                    <a:pt x="0" y="37635"/>
                  </a:moveTo>
                  <a:lnTo>
                    <a:pt x="0" y="37635"/>
                  </a:lnTo>
                  <a:lnTo>
                    <a:pt x="0" y="29434"/>
                  </a:lnTo>
                  <a:lnTo>
                    <a:pt x="5056" y="18389"/>
                  </a:lnTo>
                  <a:lnTo>
                    <a:pt x="7604" y="15280"/>
                  </a:lnTo>
                  <a:lnTo>
                    <a:pt x="27446" y="4823"/>
                  </a:lnTo>
                  <a:lnTo>
                    <a:pt x="43600" y="580"/>
                  </a:lnTo>
                  <a:lnTo>
                    <a:pt x="50423" y="0"/>
                  </a:lnTo>
                  <a:lnTo>
                    <a:pt x="56982" y="2563"/>
                  </a:lnTo>
                  <a:lnTo>
                    <a:pt x="80607" y="17925"/>
                  </a:lnTo>
                  <a:lnTo>
                    <a:pt x="116965" y="64147"/>
                  </a:lnTo>
                  <a:lnTo>
                    <a:pt x="118193" y="70126"/>
                  </a:lnTo>
                  <a:lnTo>
                    <a:pt x="115022" y="91120"/>
                  </a:lnTo>
                  <a:lnTo>
                    <a:pt x="113723" y="92341"/>
                  </a:lnTo>
                  <a:lnTo>
                    <a:pt x="104034" y="97125"/>
                  </a:lnTo>
                  <a:lnTo>
                    <a:pt x="101106" y="99520"/>
                  </a:lnTo>
                  <a:lnTo>
                    <a:pt x="92208" y="102181"/>
                  </a:lnTo>
                  <a:lnTo>
                    <a:pt x="64193" y="103889"/>
                  </a:lnTo>
                  <a:lnTo>
                    <a:pt x="20038" y="95357"/>
                  </a:lnTo>
                  <a:lnTo>
                    <a:pt x="0" y="947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62">
              <a:extLst>
                <a:ext uri="{FF2B5EF4-FFF2-40B4-BE49-F238E27FC236}">
                  <a16:creationId xmlns:a16="http://schemas.microsoft.com/office/drawing/2014/main" id="{663C2563-DA67-CFB8-9A07-A5513A21D85F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4661769" y="3409960"/>
              <a:ext cx="15007" cy="249960"/>
            </a:xfrm>
            <a:custGeom>
              <a:avLst/>
              <a:gdLst/>
              <a:ahLst/>
              <a:cxnLst/>
              <a:rect l="0" t="0" r="0" b="0"/>
              <a:pathLst>
                <a:path w="15007" h="249960">
                  <a:moveTo>
                    <a:pt x="5481" y="9515"/>
                  </a:moveTo>
                  <a:lnTo>
                    <a:pt x="5481" y="9515"/>
                  </a:lnTo>
                  <a:lnTo>
                    <a:pt x="13682" y="9515"/>
                  </a:lnTo>
                  <a:lnTo>
                    <a:pt x="14123" y="8457"/>
                  </a:lnTo>
                  <a:lnTo>
                    <a:pt x="15006" y="0"/>
                  </a:lnTo>
                  <a:lnTo>
                    <a:pt x="13948" y="38014"/>
                  </a:lnTo>
                  <a:lnTo>
                    <a:pt x="8461" y="80166"/>
                  </a:lnTo>
                  <a:lnTo>
                    <a:pt x="6364" y="120995"/>
                  </a:lnTo>
                  <a:lnTo>
                    <a:pt x="5743" y="166136"/>
                  </a:lnTo>
                  <a:lnTo>
                    <a:pt x="5559" y="209850"/>
                  </a:lnTo>
                  <a:lnTo>
                    <a:pt x="4445" y="236560"/>
                  </a:lnTo>
                  <a:lnTo>
                    <a:pt x="0" y="249531"/>
                  </a:lnTo>
                  <a:lnTo>
                    <a:pt x="768" y="249959"/>
                  </a:lnTo>
                  <a:lnTo>
                    <a:pt x="2339" y="249186"/>
                  </a:lnTo>
                  <a:lnTo>
                    <a:pt x="3387" y="247612"/>
                  </a:lnTo>
                  <a:lnTo>
                    <a:pt x="5481" y="2381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343">
            <a:extLst>
              <a:ext uri="{FF2B5EF4-FFF2-40B4-BE49-F238E27FC236}">
                <a16:creationId xmlns:a16="http://schemas.microsoft.com/office/drawing/2014/main" id="{70FFA276-0FE1-3A93-E521-3EEC67D6AF36}"/>
              </a:ext>
            </a:extLst>
          </p:cNvPr>
          <p:cNvGrpSpPr/>
          <p:nvPr/>
        </p:nvGrpSpPr>
        <p:grpSpPr>
          <a:xfrm>
            <a:off x="8203518" y="2421686"/>
            <a:ext cx="645208" cy="228253"/>
            <a:chOff x="8203518" y="2421686"/>
            <a:chExt cx="645208" cy="228253"/>
          </a:xfrm>
        </p:grpSpPr>
        <p:sp>
          <p:nvSpPr>
            <p:cNvPr id="144" name="SMARTInkShape-1863">
              <a:extLst>
                <a:ext uri="{FF2B5EF4-FFF2-40B4-BE49-F238E27FC236}">
                  <a16:creationId xmlns:a16="http://schemas.microsoft.com/office/drawing/2014/main" id="{40631EAA-98FC-04F9-7A7E-1720863570AA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8724900" y="24288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5057" y="23519"/>
                  </a:lnTo>
                  <a:lnTo>
                    <a:pt x="29340" y="13387"/>
                  </a:lnTo>
                  <a:lnTo>
                    <a:pt x="73364" y="1475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64">
              <a:extLst>
                <a:ext uri="{FF2B5EF4-FFF2-40B4-BE49-F238E27FC236}">
                  <a16:creationId xmlns:a16="http://schemas.microsoft.com/office/drawing/2014/main" id="{34178186-C81F-06C7-D8D2-22694F281FB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8648700" y="2457842"/>
              <a:ext cx="121014" cy="161534"/>
            </a:xfrm>
            <a:custGeom>
              <a:avLst/>
              <a:gdLst/>
              <a:ahLst/>
              <a:cxnLst/>
              <a:rect l="0" t="0" r="0" b="0"/>
              <a:pathLst>
                <a:path w="121014" h="161534">
                  <a:moveTo>
                    <a:pt x="47625" y="9133"/>
                  </a:moveTo>
                  <a:lnTo>
                    <a:pt x="47625" y="9133"/>
                  </a:lnTo>
                  <a:lnTo>
                    <a:pt x="65525" y="1594"/>
                  </a:lnTo>
                  <a:lnTo>
                    <a:pt x="70398" y="491"/>
                  </a:lnTo>
                  <a:lnTo>
                    <a:pt x="70214" y="196"/>
                  </a:lnTo>
                  <a:lnTo>
                    <a:pt x="69035" y="0"/>
                  </a:lnTo>
                  <a:lnTo>
                    <a:pt x="68248" y="928"/>
                  </a:lnTo>
                  <a:lnTo>
                    <a:pt x="67373" y="4781"/>
                  </a:lnTo>
                  <a:lnTo>
                    <a:pt x="51689" y="26460"/>
                  </a:lnTo>
                  <a:lnTo>
                    <a:pt x="48372" y="33767"/>
                  </a:lnTo>
                  <a:lnTo>
                    <a:pt x="41614" y="44890"/>
                  </a:lnTo>
                  <a:lnTo>
                    <a:pt x="38563" y="68104"/>
                  </a:lnTo>
                  <a:lnTo>
                    <a:pt x="39467" y="70672"/>
                  </a:lnTo>
                  <a:lnTo>
                    <a:pt x="41128" y="72384"/>
                  </a:lnTo>
                  <a:lnTo>
                    <a:pt x="61978" y="81903"/>
                  </a:lnTo>
                  <a:lnTo>
                    <a:pt x="104059" y="92636"/>
                  </a:lnTo>
                  <a:lnTo>
                    <a:pt x="114335" y="98457"/>
                  </a:lnTo>
                  <a:lnTo>
                    <a:pt x="119606" y="104571"/>
                  </a:lnTo>
                  <a:lnTo>
                    <a:pt x="121013" y="107684"/>
                  </a:lnTo>
                  <a:lnTo>
                    <a:pt x="120892" y="110817"/>
                  </a:lnTo>
                  <a:lnTo>
                    <a:pt x="110321" y="131675"/>
                  </a:lnTo>
                  <a:lnTo>
                    <a:pt x="98773" y="140502"/>
                  </a:lnTo>
                  <a:lnTo>
                    <a:pt x="65488" y="154792"/>
                  </a:lnTo>
                  <a:lnTo>
                    <a:pt x="0" y="161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65">
              <a:extLst>
                <a:ext uri="{FF2B5EF4-FFF2-40B4-BE49-F238E27FC236}">
                  <a16:creationId xmlns:a16="http://schemas.microsoft.com/office/drawing/2014/main" id="{E9CB16FC-2552-5833-393B-49CD8B08EDBB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8479696" y="2421686"/>
              <a:ext cx="126607" cy="228253"/>
            </a:xfrm>
            <a:custGeom>
              <a:avLst/>
              <a:gdLst/>
              <a:ahLst/>
              <a:cxnLst/>
              <a:rect l="0" t="0" r="0" b="0"/>
              <a:pathLst>
                <a:path w="126607" h="228253">
                  <a:moveTo>
                    <a:pt x="111854" y="92914"/>
                  </a:moveTo>
                  <a:lnTo>
                    <a:pt x="111854" y="92914"/>
                  </a:lnTo>
                  <a:lnTo>
                    <a:pt x="116910" y="87858"/>
                  </a:lnTo>
                  <a:lnTo>
                    <a:pt x="119393" y="79731"/>
                  </a:lnTo>
                  <a:lnTo>
                    <a:pt x="121556" y="70121"/>
                  </a:lnTo>
                  <a:lnTo>
                    <a:pt x="126044" y="62323"/>
                  </a:lnTo>
                  <a:lnTo>
                    <a:pt x="126606" y="58762"/>
                  </a:lnTo>
                  <a:lnTo>
                    <a:pt x="125922" y="55329"/>
                  </a:lnTo>
                  <a:lnTo>
                    <a:pt x="123398" y="47635"/>
                  </a:lnTo>
                  <a:lnTo>
                    <a:pt x="120919" y="32461"/>
                  </a:lnTo>
                  <a:lnTo>
                    <a:pt x="113952" y="20792"/>
                  </a:lnTo>
                  <a:lnTo>
                    <a:pt x="99012" y="4133"/>
                  </a:lnTo>
                  <a:lnTo>
                    <a:pt x="87097" y="539"/>
                  </a:lnTo>
                  <a:lnTo>
                    <a:pt x="72276" y="0"/>
                  </a:lnTo>
                  <a:lnTo>
                    <a:pt x="58634" y="3288"/>
                  </a:lnTo>
                  <a:lnTo>
                    <a:pt x="39053" y="16146"/>
                  </a:lnTo>
                  <a:lnTo>
                    <a:pt x="5805" y="46811"/>
                  </a:lnTo>
                  <a:lnTo>
                    <a:pt x="1221" y="56902"/>
                  </a:lnTo>
                  <a:lnTo>
                    <a:pt x="0" y="62556"/>
                  </a:lnTo>
                  <a:lnTo>
                    <a:pt x="3335" y="85683"/>
                  </a:lnTo>
                  <a:lnTo>
                    <a:pt x="7758" y="92326"/>
                  </a:lnTo>
                  <a:lnTo>
                    <a:pt x="21139" y="102530"/>
                  </a:lnTo>
                  <a:lnTo>
                    <a:pt x="41467" y="109169"/>
                  </a:lnTo>
                  <a:lnTo>
                    <a:pt x="55838" y="111136"/>
                  </a:lnTo>
                  <a:lnTo>
                    <a:pt x="63322" y="108774"/>
                  </a:lnTo>
                  <a:lnTo>
                    <a:pt x="81774" y="94348"/>
                  </a:lnTo>
                  <a:lnTo>
                    <a:pt x="87890" y="88282"/>
                  </a:lnTo>
                  <a:lnTo>
                    <a:pt x="90620" y="82742"/>
                  </a:lnTo>
                  <a:lnTo>
                    <a:pt x="91348" y="79782"/>
                  </a:lnTo>
                  <a:lnTo>
                    <a:pt x="97429" y="70561"/>
                  </a:lnTo>
                  <a:lnTo>
                    <a:pt x="107908" y="57964"/>
                  </a:lnTo>
                  <a:lnTo>
                    <a:pt x="110684" y="48456"/>
                  </a:lnTo>
                  <a:lnTo>
                    <a:pt x="111334" y="42111"/>
                  </a:lnTo>
                  <a:lnTo>
                    <a:pt x="112566" y="39995"/>
                  </a:lnTo>
                  <a:lnTo>
                    <a:pt x="114445" y="38585"/>
                  </a:lnTo>
                  <a:lnTo>
                    <a:pt x="120009" y="36321"/>
                  </a:lnTo>
                  <a:lnTo>
                    <a:pt x="105052" y="76953"/>
                  </a:lnTo>
                  <a:lnTo>
                    <a:pt x="92715" y="122726"/>
                  </a:lnTo>
                  <a:lnTo>
                    <a:pt x="86074" y="162778"/>
                  </a:lnTo>
                  <a:lnTo>
                    <a:pt x="83832" y="208549"/>
                  </a:lnTo>
                  <a:lnTo>
                    <a:pt x="80702" y="221213"/>
                  </a:lnTo>
                  <a:lnTo>
                    <a:pt x="78386" y="226072"/>
                  </a:lnTo>
                  <a:lnTo>
                    <a:pt x="77900" y="228252"/>
                  </a:lnTo>
                  <a:lnTo>
                    <a:pt x="83279" y="2262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866">
              <a:extLst>
                <a:ext uri="{FF2B5EF4-FFF2-40B4-BE49-F238E27FC236}">
                  <a16:creationId xmlns:a16="http://schemas.microsoft.com/office/drawing/2014/main" id="{20935FB0-0618-5F25-E58B-C66243802417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458200" y="2604178"/>
              <a:ext cx="18931" cy="5673"/>
            </a:xfrm>
            <a:custGeom>
              <a:avLst/>
              <a:gdLst/>
              <a:ahLst/>
              <a:cxnLst/>
              <a:rect l="0" t="0" r="0" b="0"/>
              <a:pathLst>
                <a:path w="18931" h="5673">
                  <a:moveTo>
                    <a:pt x="0" y="5672"/>
                  </a:moveTo>
                  <a:lnTo>
                    <a:pt x="0" y="5672"/>
                  </a:lnTo>
                  <a:lnTo>
                    <a:pt x="5056" y="5672"/>
                  </a:lnTo>
                  <a:lnTo>
                    <a:pt x="6546" y="4614"/>
                  </a:lnTo>
                  <a:lnTo>
                    <a:pt x="7539" y="2850"/>
                  </a:lnTo>
                  <a:lnTo>
                    <a:pt x="8202" y="616"/>
                  </a:lnTo>
                  <a:lnTo>
                    <a:pt x="8642" y="184"/>
                  </a:lnTo>
                  <a:lnTo>
                    <a:pt x="8937" y="955"/>
                  </a:lnTo>
                  <a:lnTo>
                    <a:pt x="9134" y="2527"/>
                  </a:lnTo>
                  <a:lnTo>
                    <a:pt x="10323" y="3575"/>
                  </a:lnTo>
                  <a:lnTo>
                    <a:pt x="14465" y="4740"/>
                  </a:lnTo>
                  <a:lnTo>
                    <a:pt x="15994" y="3993"/>
                  </a:lnTo>
                  <a:lnTo>
                    <a:pt x="17012" y="2436"/>
                  </a:lnTo>
                  <a:lnTo>
                    <a:pt x="17691" y="340"/>
                  </a:lnTo>
                  <a:lnTo>
                    <a:pt x="18144" y="0"/>
                  </a:lnTo>
                  <a:lnTo>
                    <a:pt x="18446" y="833"/>
                  </a:lnTo>
                  <a:lnTo>
                    <a:pt x="18930" y="4716"/>
                  </a:lnTo>
                  <a:lnTo>
                    <a:pt x="16175" y="5247"/>
                  </a:lnTo>
                  <a:lnTo>
                    <a:pt x="9525" y="5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867">
              <a:extLst>
                <a:ext uri="{FF2B5EF4-FFF2-40B4-BE49-F238E27FC236}">
                  <a16:creationId xmlns:a16="http://schemas.microsoft.com/office/drawing/2014/main" id="{AB6D9B31-7B6C-4BA9-B59A-64AF01240F23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8203518" y="2425005"/>
              <a:ext cx="195125" cy="212613"/>
            </a:xfrm>
            <a:custGeom>
              <a:avLst/>
              <a:gdLst/>
              <a:ahLst/>
              <a:cxnLst/>
              <a:rect l="0" t="0" r="0" b="0"/>
              <a:pathLst>
                <a:path w="195125" h="212613">
                  <a:moveTo>
                    <a:pt x="140382" y="41970"/>
                  </a:moveTo>
                  <a:lnTo>
                    <a:pt x="140382" y="41970"/>
                  </a:lnTo>
                  <a:lnTo>
                    <a:pt x="150494" y="36914"/>
                  </a:lnTo>
                  <a:lnTo>
                    <a:pt x="153473" y="34366"/>
                  </a:lnTo>
                  <a:lnTo>
                    <a:pt x="156783" y="28712"/>
                  </a:lnTo>
                  <a:lnTo>
                    <a:pt x="155549" y="25724"/>
                  </a:lnTo>
                  <a:lnTo>
                    <a:pt x="148535" y="19580"/>
                  </a:lnTo>
                  <a:lnTo>
                    <a:pt x="141183" y="16144"/>
                  </a:lnTo>
                  <a:lnTo>
                    <a:pt x="122784" y="13938"/>
                  </a:lnTo>
                  <a:lnTo>
                    <a:pt x="84617" y="21106"/>
                  </a:lnTo>
                  <a:lnTo>
                    <a:pt x="64797" y="26700"/>
                  </a:lnTo>
                  <a:lnTo>
                    <a:pt x="48227" y="38358"/>
                  </a:lnTo>
                  <a:lnTo>
                    <a:pt x="14849" y="75361"/>
                  </a:lnTo>
                  <a:lnTo>
                    <a:pt x="3115" y="106779"/>
                  </a:lnTo>
                  <a:lnTo>
                    <a:pt x="0" y="126866"/>
                  </a:lnTo>
                  <a:lnTo>
                    <a:pt x="8358" y="161081"/>
                  </a:lnTo>
                  <a:lnTo>
                    <a:pt x="21379" y="179927"/>
                  </a:lnTo>
                  <a:lnTo>
                    <a:pt x="45496" y="204217"/>
                  </a:lnTo>
                  <a:lnTo>
                    <a:pt x="61874" y="209330"/>
                  </a:lnTo>
                  <a:lnTo>
                    <a:pt x="101826" y="212612"/>
                  </a:lnTo>
                  <a:lnTo>
                    <a:pt x="135778" y="203068"/>
                  </a:lnTo>
                  <a:lnTo>
                    <a:pt x="151742" y="192591"/>
                  </a:lnTo>
                  <a:lnTo>
                    <a:pt x="169501" y="169148"/>
                  </a:lnTo>
                  <a:lnTo>
                    <a:pt x="189408" y="128358"/>
                  </a:lnTo>
                  <a:lnTo>
                    <a:pt x="195124" y="99316"/>
                  </a:lnTo>
                  <a:lnTo>
                    <a:pt x="186706" y="60490"/>
                  </a:lnTo>
                  <a:lnTo>
                    <a:pt x="170806" y="25585"/>
                  </a:lnTo>
                  <a:lnTo>
                    <a:pt x="163840" y="18347"/>
                  </a:lnTo>
                  <a:lnTo>
                    <a:pt x="120658" y="720"/>
                  </a:lnTo>
                  <a:lnTo>
                    <a:pt x="107627" y="0"/>
                  </a:lnTo>
                  <a:lnTo>
                    <a:pt x="102670" y="1290"/>
                  </a:lnTo>
                  <a:lnTo>
                    <a:pt x="99366" y="4267"/>
                  </a:lnTo>
                  <a:lnTo>
                    <a:pt x="92757" y="229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344">
            <a:extLst>
              <a:ext uri="{FF2B5EF4-FFF2-40B4-BE49-F238E27FC236}">
                <a16:creationId xmlns:a16="http://schemas.microsoft.com/office/drawing/2014/main" id="{F8EAF59C-F10F-81A8-AE6A-5917D8A3574E}"/>
              </a:ext>
            </a:extLst>
          </p:cNvPr>
          <p:cNvGrpSpPr/>
          <p:nvPr/>
        </p:nvGrpSpPr>
        <p:grpSpPr>
          <a:xfrm>
            <a:off x="7734300" y="2486141"/>
            <a:ext cx="171451" cy="104660"/>
            <a:chOff x="7734300" y="2486141"/>
            <a:chExt cx="171451" cy="104660"/>
          </a:xfrm>
        </p:grpSpPr>
        <p:sp>
          <p:nvSpPr>
            <p:cNvPr id="150" name="SMARTInkShape-1868">
              <a:extLst>
                <a:ext uri="{FF2B5EF4-FFF2-40B4-BE49-F238E27FC236}">
                  <a16:creationId xmlns:a16="http://schemas.microsoft.com/office/drawing/2014/main" id="{200FF44E-386F-2529-3DEC-F5E96DA002B1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7734300" y="2486141"/>
              <a:ext cx="133351" cy="9410"/>
            </a:xfrm>
            <a:custGeom>
              <a:avLst/>
              <a:gdLst/>
              <a:ahLst/>
              <a:cxnLst/>
              <a:rect l="0" t="0" r="0" b="0"/>
              <a:pathLst>
                <a:path w="133351" h="9410">
                  <a:moveTo>
                    <a:pt x="0" y="9409"/>
                  </a:moveTo>
                  <a:lnTo>
                    <a:pt x="0" y="9409"/>
                  </a:lnTo>
                  <a:lnTo>
                    <a:pt x="27627" y="8351"/>
                  </a:lnTo>
                  <a:lnTo>
                    <a:pt x="64919" y="767"/>
                  </a:lnTo>
                  <a:lnTo>
                    <a:pt x="108803" y="0"/>
                  </a:lnTo>
                  <a:lnTo>
                    <a:pt x="133350" y="94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69">
              <a:extLst>
                <a:ext uri="{FF2B5EF4-FFF2-40B4-BE49-F238E27FC236}">
                  <a16:creationId xmlns:a16="http://schemas.microsoft.com/office/drawing/2014/main" id="{7A1423DE-22F3-2409-9543-FD45E47A21CF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7743825" y="2581275"/>
              <a:ext cx="161926" cy="9526"/>
            </a:xfrm>
            <a:custGeom>
              <a:avLst/>
              <a:gdLst/>
              <a:ahLst/>
              <a:cxnLst/>
              <a:rect l="0" t="0" r="0" b="0"/>
              <a:pathLst>
                <a:path w="161926" h="9526">
                  <a:moveTo>
                    <a:pt x="0" y="0"/>
                  </a:moveTo>
                  <a:lnTo>
                    <a:pt x="0" y="0"/>
                  </a:lnTo>
                  <a:lnTo>
                    <a:pt x="44779" y="0"/>
                  </a:lnTo>
                  <a:lnTo>
                    <a:pt x="87419" y="0"/>
                  </a:lnTo>
                  <a:lnTo>
                    <a:pt x="127491" y="1058"/>
                  </a:lnTo>
                  <a:lnTo>
                    <a:pt x="16192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345">
            <a:extLst>
              <a:ext uri="{FF2B5EF4-FFF2-40B4-BE49-F238E27FC236}">
                <a16:creationId xmlns:a16="http://schemas.microsoft.com/office/drawing/2014/main" id="{415FCEB7-3EF7-3D18-5D52-DC4B68C1763C}"/>
              </a:ext>
            </a:extLst>
          </p:cNvPr>
          <p:cNvGrpSpPr/>
          <p:nvPr/>
        </p:nvGrpSpPr>
        <p:grpSpPr>
          <a:xfrm>
            <a:off x="4238791" y="2286000"/>
            <a:ext cx="3170972" cy="618559"/>
            <a:chOff x="4238791" y="2286000"/>
            <a:chExt cx="3170972" cy="618559"/>
          </a:xfrm>
        </p:grpSpPr>
        <p:sp>
          <p:nvSpPr>
            <p:cNvPr id="153" name="SMARTInkShape-1870">
              <a:extLst>
                <a:ext uri="{FF2B5EF4-FFF2-40B4-BE49-F238E27FC236}">
                  <a16:creationId xmlns:a16="http://schemas.microsoft.com/office/drawing/2014/main" id="{DB74E88F-56F4-8B7E-3744-6F67EC9F8F0D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4238791" y="2552700"/>
              <a:ext cx="199815" cy="180976"/>
            </a:xfrm>
            <a:custGeom>
              <a:avLst/>
              <a:gdLst/>
              <a:ahLst/>
              <a:cxnLst/>
              <a:rect l="0" t="0" r="0" b="0"/>
              <a:pathLst>
                <a:path w="199815" h="180976">
                  <a:moveTo>
                    <a:pt x="133184" y="9525"/>
                  </a:moveTo>
                  <a:lnTo>
                    <a:pt x="133184" y="9525"/>
                  </a:lnTo>
                  <a:lnTo>
                    <a:pt x="133184" y="4469"/>
                  </a:lnTo>
                  <a:lnTo>
                    <a:pt x="134242" y="2979"/>
                  </a:lnTo>
                  <a:lnTo>
                    <a:pt x="136006" y="1986"/>
                  </a:lnTo>
                  <a:lnTo>
                    <a:pt x="142593" y="35"/>
                  </a:lnTo>
                  <a:lnTo>
                    <a:pt x="152117" y="0"/>
                  </a:lnTo>
                  <a:lnTo>
                    <a:pt x="144022" y="0"/>
                  </a:lnTo>
                  <a:lnTo>
                    <a:pt x="127760" y="8663"/>
                  </a:lnTo>
                  <a:lnTo>
                    <a:pt x="101343" y="26837"/>
                  </a:lnTo>
                  <a:lnTo>
                    <a:pt x="75977" y="40932"/>
                  </a:lnTo>
                  <a:lnTo>
                    <a:pt x="32520" y="71961"/>
                  </a:lnTo>
                  <a:lnTo>
                    <a:pt x="19069" y="78185"/>
                  </a:lnTo>
                  <a:lnTo>
                    <a:pt x="12617" y="82374"/>
                  </a:lnTo>
                  <a:lnTo>
                    <a:pt x="0" y="85686"/>
                  </a:lnTo>
                  <a:lnTo>
                    <a:pt x="41258" y="105021"/>
                  </a:lnTo>
                  <a:lnTo>
                    <a:pt x="84938" y="127228"/>
                  </a:lnTo>
                  <a:lnTo>
                    <a:pt x="125041" y="145662"/>
                  </a:lnTo>
                  <a:lnTo>
                    <a:pt x="160973" y="159732"/>
                  </a:lnTo>
                  <a:lnTo>
                    <a:pt x="188536" y="178831"/>
                  </a:lnTo>
                  <a:lnTo>
                    <a:pt x="199814" y="180968"/>
                  </a:lnTo>
                  <a:lnTo>
                    <a:pt x="190334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871">
              <a:extLst>
                <a:ext uri="{FF2B5EF4-FFF2-40B4-BE49-F238E27FC236}">
                  <a16:creationId xmlns:a16="http://schemas.microsoft.com/office/drawing/2014/main" id="{6E6C98FC-63B1-313D-163B-073D54FB463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4633187" y="2543732"/>
              <a:ext cx="262664" cy="185908"/>
            </a:xfrm>
            <a:custGeom>
              <a:avLst/>
              <a:gdLst/>
              <a:ahLst/>
              <a:cxnLst/>
              <a:rect l="0" t="0" r="0" b="0"/>
              <a:pathLst>
                <a:path w="262664" h="185908">
                  <a:moveTo>
                    <a:pt x="5488" y="56593"/>
                  </a:moveTo>
                  <a:lnTo>
                    <a:pt x="5488" y="56593"/>
                  </a:lnTo>
                  <a:lnTo>
                    <a:pt x="432" y="51537"/>
                  </a:lnTo>
                  <a:lnTo>
                    <a:pt x="0" y="48989"/>
                  </a:lnTo>
                  <a:lnTo>
                    <a:pt x="772" y="46232"/>
                  </a:lnTo>
                  <a:lnTo>
                    <a:pt x="3392" y="40347"/>
                  </a:lnTo>
                  <a:lnTo>
                    <a:pt x="4557" y="34203"/>
                  </a:lnTo>
                  <a:lnTo>
                    <a:pt x="10718" y="27945"/>
                  </a:lnTo>
                  <a:lnTo>
                    <a:pt x="46870" y="8962"/>
                  </a:lnTo>
                  <a:lnTo>
                    <a:pt x="72223" y="1324"/>
                  </a:lnTo>
                  <a:lnTo>
                    <a:pt x="94053" y="0"/>
                  </a:lnTo>
                  <a:lnTo>
                    <a:pt x="100515" y="1931"/>
                  </a:lnTo>
                  <a:lnTo>
                    <a:pt x="110516" y="9721"/>
                  </a:lnTo>
                  <a:lnTo>
                    <a:pt x="122098" y="31063"/>
                  </a:lnTo>
                  <a:lnTo>
                    <a:pt x="123284" y="51244"/>
                  </a:lnTo>
                  <a:lnTo>
                    <a:pt x="115422" y="98693"/>
                  </a:lnTo>
                  <a:lnTo>
                    <a:pt x="96622" y="131156"/>
                  </a:lnTo>
                  <a:lnTo>
                    <a:pt x="70488" y="160849"/>
                  </a:lnTo>
                  <a:lnTo>
                    <a:pt x="37452" y="178702"/>
                  </a:lnTo>
                  <a:lnTo>
                    <a:pt x="36322" y="177158"/>
                  </a:lnTo>
                  <a:lnTo>
                    <a:pt x="35066" y="169797"/>
                  </a:lnTo>
                  <a:lnTo>
                    <a:pt x="36849" y="165929"/>
                  </a:lnTo>
                  <a:lnTo>
                    <a:pt x="75520" y="124499"/>
                  </a:lnTo>
                  <a:lnTo>
                    <a:pt x="115982" y="98111"/>
                  </a:lnTo>
                  <a:lnTo>
                    <a:pt x="162195" y="73689"/>
                  </a:lnTo>
                  <a:lnTo>
                    <a:pt x="204482" y="49857"/>
                  </a:lnTo>
                  <a:lnTo>
                    <a:pt x="233688" y="32371"/>
                  </a:lnTo>
                  <a:lnTo>
                    <a:pt x="239202" y="25367"/>
                  </a:lnTo>
                  <a:lnTo>
                    <a:pt x="239614" y="23076"/>
                  </a:lnTo>
                  <a:lnTo>
                    <a:pt x="238830" y="21548"/>
                  </a:lnTo>
                  <a:lnTo>
                    <a:pt x="237249" y="20530"/>
                  </a:lnTo>
                  <a:lnTo>
                    <a:pt x="235138" y="20909"/>
                  </a:lnTo>
                  <a:lnTo>
                    <a:pt x="195378" y="49137"/>
                  </a:lnTo>
                  <a:lnTo>
                    <a:pt x="156553" y="86694"/>
                  </a:lnTo>
                  <a:lnTo>
                    <a:pt x="140362" y="105955"/>
                  </a:lnTo>
                  <a:lnTo>
                    <a:pt x="129637" y="128626"/>
                  </a:lnTo>
                  <a:lnTo>
                    <a:pt x="126988" y="147169"/>
                  </a:lnTo>
                  <a:lnTo>
                    <a:pt x="131446" y="169508"/>
                  </a:lnTo>
                  <a:lnTo>
                    <a:pt x="133910" y="176320"/>
                  </a:lnTo>
                  <a:lnTo>
                    <a:pt x="139786" y="180861"/>
                  </a:lnTo>
                  <a:lnTo>
                    <a:pt x="157604" y="185907"/>
                  </a:lnTo>
                  <a:lnTo>
                    <a:pt x="186379" y="183691"/>
                  </a:lnTo>
                  <a:lnTo>
                    <a:pt x="209956" y="176331"/>
                  </a:lnTo>
                  <a:lnTo>
                    <a:pt x="236886" y="156758"/>
                  </a:lnTo>
                  <a:lnTo>
                    <a:pt x="262663" y="1327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72">
              <a:extLst>
                <a:ext uri="{FF2B5EF4-FFF2-40B4-BE49-F238E27FC236}">
                  <a16:creationId xmlns:a16="http://schemas.microsoft.com/office/drawing/2014/main" id="{CEDCA27D-EAD1-8A46-5436-3E47D473BB9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4638675" y="2447925"/>
              <a:ext cx="219076" cy="9526"/>
            </a:xfrm>
            <a:custGeom>
              <a:avLst/>
              <a:gdLst/>
              <a:ahLst/>
              <a:cxnLst/>
              <a:rect l="0" t="0" r="0" b="0"/>
              <a:pathLst>
                <a:path w="219076" h="9526">
                  <a:moveTo>
                    <a:pt x="0" y="0"/>
                  </a:moveTo>
                  <a:lnTo>
                    <a:pt x="0" y="0"/>
                  </a:lnTo>
                  <a:lnTo>
                    <a:pt x="40704" y="0"/>
                  </a:lnTo>
                  <a:lnTo>
                    <a:pt x="82202" y="0"/>
                  </a:lnTo>
                  <a:lnTo>
                    <a:pt x="118622" y="0"/>
                  </a:lnTo>
                  <a:lnTo>
                    <a:pt x="165954" y="0"/>
                  </a:lnTo>
                  <a:lnTo>
                    <a:pt x="212948" y="0"/>
                  </a:lnTo>
                  <a:lnTo>
                    <a:pt x="218537" y="0"/>
                  </a:lnTo>
                  <a:lnTo>
                    <a:pt x="219075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73">
              <a:extLst>
                <a:ext uri="{FF2B5EF4-FFF2-40B4-BE49-F238E27FC236}">
                  <a16:creationId xmlns:a16="http://schemas.microsoft.com/office/drawing/2014/main" id="{9F44C7B0-32D8-4B33-AA2C-C450F9F868E6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5038725" y="2632316"/>
              <a:ext cx="123826" cy="6110"/>
            </a:xfrm>
            <a:custGeom>
              <a:avLst/>
              <a:gdLst/>
              <a:ahLst/>
              <a:cxnLst/>
              <a:rect l="0" t="0" r="0" b="0"/>
              <a:pathLst>
                <a:path w="123826" h="6110">
                  <a:moveTo>
                    <a:pt x="0" y="6109"/>
                  </a:moveTo>
                  <a:lnTo>
                    <a:pt x="0" y="6109"/>
                  </a:lnTo>
                  <a:lnTo>
                    <a:pt x="41757" y="5051"/>
                  </a:lnTo>
                  <a:lnTo>
                    <a:pt x="61526" y="621"/>
                  </a:lnTo>
                  <a:lnTo>
                    <a:pt x="84905" y="2954"/>
                  </a:lnTo>
                  <a:lnTo>
                    <a:pt x="100535" y="0"/>
                  </a:lnTo>
                  <a:lnTo>
                    <a:pt x="123825" y="61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874">
              <a:extLst>
                <a:ext uri="{FF2B5EF4-FFF2-40B4-BE49-F238E27FC236}">
                  <a16:creationId xmlns:a16="http://schemas.microsoft.com/office/drawing/2014/main" id="{672A13BC-15FA-6F26-44BC-249B1E2D1833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5214212" y="2553388"/>
              <a:ext cx="367439" cy="189813"/>
            </a:xfrm>
            <a:custGeom>
              <a:avLst/>
              <a:gdLst/>
              <a:ahLst/>
              <a:cxnLst/>
              <a:rect l="0" t="0" r="0" b="0"/>
              <a:pathLst>
                <a:path w="367439" h="189813">
                  <a:moveTo>
                    <a:pt x="5488" y="189812"/>
                  </a:moveTo>
                  <a:lnTo>
                    <a:pt x="5488" y="189812"/>
                  </a:lnTo>
                  <a:lnTo>
                    <a:pt x="432" y="189812"/>
                  </a:lnTo>
                  <a:lnTo>
                    <a:pt x="0" y="188754"/>
                  </a:lnTo>
                  <a:lnTo>
                    <a:pt x="14669" y="166442"/>
                  </a:lnTo>
                  <a:lnTo>
                    <a:pt x="55395" y="120081"/>
                  </a:lnTo>
                  <a:lnTo>
                    <a:pt x="77004" y="94585"/>
                  </a:lnTo>
                  <a:lnTo>
                    <a:pt x="119377" y="56464"/>
                  </a:lnTo>
                  <a:lnTo>
                    <a:pt x="133364" y="44821"/>
                  </a:lnTo>
                  <a:lnTo>
                    <a:pt x="156971" y="31258"/>
                  </a:lnTo>
                  <a:lnTo>
                    <a:pt x="185822" y="0"/>
                  </a:lnTo>
                  <a:lnTo>
                    <a:pt x="177673" y="14656"/>
                  </a:lnTo>
                  <a:lnTo>
                    <a:pt x="159601" y="40757"/>
                  </a:lnTo>
                  <a:lnTo>
                    <a:pt x="145527" y="81229"/>
                  </a:lnTo>
                  <a:lnTo>
                    <a:pt x="140820" y="117540"/>
                  </a:lnTo>
                  <a:lnTo>
                    <a:pt x="144482" y="150054"/>
                  </a:lnTo>
                  <a:lnTo>
                    <a:pt x="152270" y="169683"/>
                  </a:lnTo>
                  <a:lnTo>
                    <a:pt x="156259" y="173217"/>
                  </a:lnTo>
                  <a:lnTo>
                    <a:pt x="166337" y="177145"/>
                  </a:lnTo>
                  <a:lnTo>
                    <a:pt x="177870" y="176068"/>
                  </a:lnTo>
                  <a:lnTo>
                    <a:pt x="201206" y="170402"/>
                  </a:lnTo>
                  <a:lnTo>
                    <a:pt x="208185" y="166016"/>
                  </a:lnTo>
                  <a:lnTo>
                    <a:pt x="235894" y="118740"/>
                  </a:lnTo>
                  <a:lnTo>
                    <a:pt x="256239" y="77623"/>
                  </a:lnTo>
                  <a:lnTo>
                    <a:pt x="274935" y="33221"/>
                  </a:lnTo>
                  <a:lnTo>
                    <a:pt x="281118" y="11465"/>
                  </a:lnTo>
                  <a:lnTo>
                    <a:pt x="281537" y="19729"/>
                  </a:lnTo>
                  <a:lnTo>
                    <a:pt x="271329" y="47535"/>
                  </a:lnTo>
                  <a:lnTo>
                    <a:pt x="266514" y="60962"/>
                  </a:lnTo>
                  <a:lnTo>
                    <a:pt x="263424" y="98273"/>
                  </a:lnTo>
                  <a:lnTo>
                    <a:pt x="264059" y="118437"/>
                  </a:lnTo>
                  <a:lnTo>
                    <a:pt x="267869" y="130925"/>
                  </a:lnTo>
                  <a:lnTo>
                    <a:pt x="270367" y="134680"/>
                  </a:lnTo>
                  <a:lnTo>
                    <a:pt x="275965" y="138850"/>
                  </a:lnTo>
                  <a:lnTo>
                    <a:pt x="290123" y="141198"/>
                  </a:lnTo>
                  <a:lnTo>
                    <a:pt x="326087" y="132428"/>
                  </a:lnTo>
                  <a:lnTo>
                    <a:pt x="349000" y="125286"/>
                  </a:lnTo>
                  <a:lnTo>
                    <a:pt x="355146" y="124570"/>
                  </a:lnTo>
                  <a:lnTo>
                    <a:pt x="359243" y="125151"/>
                  </a:lnTo>
                  <a:lnTo>
                    <a:pt x="367438" y="1326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75">
              <a:extLst>
                <a:ext uri="{FF2B5EF4-FFF2-40B4-BE49-F238E27FC236}">
                  <a16:creationId xmlns:a16="http://schemas.microsoft.com/office/drawing/2014/main" id="{11568134-041D-3D1E-61BF-E8863D9AFCB9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5765522" y="2543291"/>
              <a:ext cx="197129" cy="190385"/>
            </a:xfrm>
            <a:custGeom>
              <a:avLst/>
              <a:gdLst/>
              <a:ahLst/>
              <a:cxnLst/>
              <a:rect l="0" t="0" r="0" b="0"/>
              <a:pathLst>
                <a:path w="197129" h="190385">
                  <a:moveTo>
                    <a:pt x="168553" y="9409"/>
                  </a:moveTo>
                  <a:lnTo>
                    <a:pt x="168553" y="9409"/>
                  </a:lnTo>
                  <a:lnTo>
                    <a:pt x="186818" y="9409"/>
                  </a:lnTo>
                  <a:lnTo>
                    <a:pt x="197006" y="0"/>
                  </a:lnTo>
                  <a:lnTo>
                    <a:pt x="188441" y="7511"/>
                  </a:lnTo>
                  <a:lnTo>
                    <a:pt x="146707" y="33001"/>
                  </a:lnTo>
                  <a:lnTo>
                    <a:pt x="103560" y="58508"/>
                  </a:lnTo>
                  <a:lnTo>
                    <a:pt x="58028" y="83399"/>
                  </a:lnTo>
                  <a:lnTo>
                    <a:pt x="11768" y="101643"/>
                  </a:lnTo>
                  <a:lnTo>
                    <a:pt x="6880" y="102648"/>
                  </a:lnTo>
                  <a:lnTo>
                    <a:pt x="3620" y="104377"/>
                  </a:lnTo>
                  <a:lnTo>
                    <a:pt x="1448" y="106588"/>
                  </a:lnTo>
                  <a:lnTo>
                    <a:pt x="0" y="109120"/>
                  </a:lnTo>
                  <a:lnTo>
                    <a:pt x="92" y="110808"/>
                  </a:lnTo>
                  <a:lnTo>
                    <a:pt x="1213" y="111933"/>
                  </a:lnTo>
                  <a:lnTo>
                    <a:pt x="47572" y="130343"/>
                  </a:lnTo>
                  <a:lnTo>
                    <a:pt x="85075" y="142815"/>
                  </a:lnTo>
                  <a:lnTo>
                    <a:pt x="128665" y="161814"/>
                  </a:lnTo>
                  <a:lnTo>
                    <a:pt x="173579" y="180663"/>
                  </a:lnTo>
                  <a:lnTo>
                    <a:pt x="185547" y="188895"/>
                  </a:lnTo>
                  <a:lnTo>
                    <a:pt x="197128" y="190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76">
              <a:extLst>
                <a:ext uri="{FF2B5EF4-FFF2-40B4-BE49-F238E27FC236}">
                  <a16:creationId xmlns:a16="http://schemas.microsoft.com/office/drawing/2014/main" id="{252A42D7-302A-FB63-C11D-363B4EA85863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6153150" y="2486176"/>
              <a:ext cx="28542" cy="228450"/>
            </a:xfrm>
            <a:custGeom>
              <a:avLst/>
              <a:gdLst/>
              <a:ahLst/>
              <a:cxnLst/>
              <a:rect l="0" t="0" r="0" b="0"/>
              <a:pathLst>
                <a:path w="28542" h="228450">
                  <a:moveTo>
                    <a:pt x="19050" y="18899"/>
                  </a:moveTo>
                  <a:lnTo>
                    <a:pt x="19050" y="18899"/>
                  </a:lnTo>
                  <a:lnTo>
                    <a:pt x="19050" y="5641"/>
                  </a:lnTo>
                  <a:lnTo>
                    <a:pt x="20108" y="3711"/>
                  </a:lnTo>
                  <a:lnTo>
                    <a:pt x="21872" y="2423"/>
                  </a:lnTo>
                  <a:lnTo>
                    <a:pt x="28182" y="0"/>
                  </a:lnTo>
                  <a:lnTo>
                    <a:pt x="28541" y="28289"/>
                  </a:lnTo>
                  <a:lnTo>
                    <a:pt x="22022" y="74102"/>
                  </a:lnTo>
                  <a:lnTo>
                    <a:pt x="18872" y="111338"/>
                  </a:lnTo>
                  <a:lnTo>
                    <a:pt x="11685" y="156201"/>
                  </a:lnTo>
                  <a:lnTo>
                    <a:pt x="3263" y="198278"/>
                  </a:lnTo>
                  <a:lnTo>
                    <a:pt x="0" y="2284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77">
              <a:extLst>
                <a:ext uri="{FF2B5EF4-FFF2-40B4-BE49-F238E27FC236}">
                  <a16:creationId xmlns:a16="http://schemas.microsoft.com/office/drawing/2014/main" id="{D16F3E9C-2F18-6B4E-F74F-5EFAAEB096CB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6230846" y="2647950"/>
              <a:ext cx="46096" cy="24254"/>
            </a:xfrm>
            <a:custGeom>
              <a:avLst/>
              <a:gdLst/>
              <a:ahLst/>
              <a:cxnLst/>
              <a:rect l="0" t="0" r="0" b="0"/>
              <a:pathLst>
                <a:path w="46096" h="24254">
                  <a:moveTo>
                    <a:pt x="36604" y="0"/>
                  </a:moveTo>
                  <a:lnTo>
                    <a:pt x="36604" y="0"/>
                  </a:lnTo>
                  <a:lnTo>
                    <a:pt x="45736" y="0"/>
                  </a:lnTo>
                  <a:lnTo>
                    <a:pt x="46095" y="8201"/>
                  </a:lnTo>
                  <a:lnTo>
                    <a:pt x="36007" y="14189"/>
                  </a:lnTo>
                  <a:lnTo>
                    <a:pt x="17894" y="21232"/>
                  </a:lnTo>
                  <a:lnTo>
                    <a:pt x="14605" y="23680"/>
                  </a:lnTo>
                  <a:lnTo>
                    <a:pt x="12412" y="24253"/>
                  </a:lnTo>
                  <a:lnTo>
                    <a:pt x="10952" y="23577"/>
                  </a:lnTo>
                  <a:lnTo>
                    <a:pt x="747" y="9086"/>
                  </a:lnTo>
                  <a:lnTo>
                    <a:pt x="0" y="6058"/>
                  </a:lnTo>
                  <a:lnTo>
                    <a:pt x="559" y="4039"/>
                  </a:lnTo>
                  <a:lnTo>
                    <a:pt x="1991" y="2692"/>
                  </a:lnTo>
                  <a:lnTo>
                    <a:pt x="4003" y="1795"/>
                  </a:lnTo>
                  <a:lnTo>
                    <a:pt x="6403" y="2255"/>
                  </a:lnTo>
                  <a:lnTo>
                    <a:pt x="17554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78">
              <a:extLst>
                <a:ext uri="{FF2B5EF4-FFF2-40B4-BE49-F238E27FC236}">
                  <a16:creationId xmlns:a16="http://schemas.microsoft.com/office/drawing/2014/main" id="{54BA63EF-CD6D-E91A-43ED-FDB0F1FF29A9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6326716" y="2509477"/>
              <a:ext cx="102539" cy="205149"/>
            </a:xfrm>
            <a:custGeom>
              <a:avLst/>
              <a:gdLst/>
              <a:ahLst/>
              <a:cxnLst/>
              <a:rect l="0" t="0" r="0" b="0"/>
              <a:pathLst>
                <a:path w="102539" h="205149">
                  <a:moveTo>
                    <a:pt x="93134" y="62273"/>
                  </a:moveTo>
                  <a:lnTo>
                    <a:pt x="93134" y="62273"/>
                  </a:lnTo>
                  <a:lnTo>
                    <a:pt x="93134" y="35530"/>
                  </a:lnTo>
                  <a:lnTo>
                    <a:pt x="86589" y="26456"/>
                  </a:lnTo>
                  <a:lnTo>
                    <a:pt x="84492" y="17558"/>
                  </a:lnTo>
                  <a:lnTo>
                    <a:pt x="84002" y="11355"/>
                  </a:lnTo>
                  <a:lnTo>
                    <a:pt x="81754" y="9278"/>
                  </a:lnTo>
                  <a:lnTo>
                    <a:pt x="65760" y="3122"/>
                  </a:lnTo>
                  <a:lnTo>
                    <a:pt x="62185" y="614"/>
                  </a:lnTo>
                  <a:lnTo>
                    <a:pt x="58742" y="0"/>
                  </a:lnTo>
                  <a:lnTo>
                    <a:pt x="55389" y="649"/>
                  </a:lnTo>
                  <a:lnTo>
                    <a:pt x="26114" y="13196"/>
                  </a:lnTo>
                  <a:lnTo>
                    <a:pt x="12363" y="28800"/>
                  </a:lnTo>
                  <a:lnTo>
                    <a:pt x="5026" y="40693"/>
                  </a:lnTo>
                  <a:lnTo>
                    <a:pt x="0" y="64346"/>
                  </a:lnTo>
                  <a:lnTo>
                    <a:pt x="1647" y="76600"/>
                  </a:lnTo>
                  <a:lnTo>
                    <a:pt x="3569" y="81349"/>
                  </a:lnTo>
                  <a:lnTo>
                    <a:pt x="5906" y="84516"/>
                  </a:lnTo>
                  <a:lnTo>
                    <a:pt x="11327" y="88034"/>
                  </a:lnTo>
                  <a:lnTo>
                    <a:pt x="30441" y="90014"/>
                  </a:lnTo>
                  <a:lnTo>
                    <a:pt x="41635" y="87655"/>
                  </a:lnTo>
                  <a:lnTo>
                    <a:pt x="53886" y="80377"/>
                  </a:lnTo>
                  <a:lnTo>
                    <a:pt x="86764" y="49557"/>
                  </a:lnTo>
                  <a:lnTo>
                    <a:pt x="90303" y="43216"/>
                  </a:lnTo>
                  <a:lnTo>
                    <a:pt x="92575" y="30522"/>
                  </a:lnTo>
                  <a:lnTo>
                    <a:pt x="93819" y="28405"/>
                  </a:lnTo>
                  <a:lnTo>
                    <a:pt x="95707" y="26995"/>
                  </a:lnTo>
                  <a:lnTo>
                    <a:pt x="101286" y="24731"/>
                  </a:lnTo>
                  <a:lnTo>
                    <a:pt x="101744" y="25603"/>
                  </a:lnTo>
                  <a:lnTo>
                    <a:pt x="102538" y="37479"/>
                  </a:lnTo>
                  <a:lnTo>
                    <a:pt x="95104" y="81089"/>
                  </a:lnTo>
                  <a:lnTo>
                    <a:pt x="93523" y="119377"/>
                  </a:lnTo>
                  <a:lnTo>
                    <a:pt x="86665" y="157514"/>
                  </a:lnTo>
                  <a:lnTo>
                    <a:pt x="83457" y="183979"/>
                  </a:lnTo>
                  <a:lnTo>
                    <a:pt x="74084" y="205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879">
              <a:extLst>
                <a:ext uri="{FF2B5EF4-FFF2-40B4-BE49-F238E27FC236}">
                  <a16:creationId xmlns:a16="http://schemas.microsoft.com/office/drawing/2014/main" id="{34AF389B-0CF5-809D-A87E-EEA7EE0294BA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6592022" y="2486025"/>
              <a:ext cx="102729" cy="218455"/>
            </a:xfrm>
            <a:custGeom>
              <a:avLst/>
              <a:gdLst/>
              <a:ahLst/>
              <a:cxnLst/>
              <a:rect l="0" t="0" r="0" b="0"/>
              <a:pathLst>
                <a:path w="102729" h="218455">
                  <a:moveTo>
                    <a:pt x="94528" y="0"/>
                  </a:moveTo>
                  <a:lnTo>
                    <a:pt x="94528" y="0"/>
                  </a:lnTo>
                  <a:lnTo>
                    <a:pt x="102728" y="0"/>
                  </a:lnTo>
                  <a:lnTo>
                    <a:pt x="95736" y="8201"/>
                  </a:lnTo>
                  <a:lnTo>
                    <a:pt x="84326" y="22534"/>
                  </a:lnTo>
                  <a:lnTo>
                    <a:pt x="49481" y="68761"/>
                  </a:lnTo>
                  <a:lnTo>
                    <a:pt x="28610" y="99497"/>
                  </a:lnTo>
                  <a:lnTo>
                    <a:pt x="12077" y="143434"/>
                  </a:lnTo>
                  <a:lnTo>
                    <a:pt x="1172" y="185517"/>
                  </a:lnTo>
                  <a:lnTo>
                    <a:pt x="2942" y="196399"/>
                  </a:lnTo>
                  <a:lnTo>
                    <a:pt x="4896" y="200783"/>
                  </a:lnTo>
                  <a:lnTo>
                    <a:pt x="12711" y="208476"/>
                  </a:lnTo>
                  <a:lnTo>
                    <a:pt x="23240" y="214364"/>
                  </a:lnTo>
                  <a:lnTo>
                    <a:pt x="53482" y="218454"/>
                  </a:lnTo>
                  <a:lnTo>
                    <a:pt x="72370" y="213835"/>
                  </a:lnTo>
                  <a:lnTo>
                    <a:pt x="82211" y="205810"/>
                  </a:lnTo>
                  <a:lnTo>
                    <a:pt x="97152" y="188468"/>
                  </a:lnTo>
                  <a:lnTo>
                    <a:pt x="100986" y="175838"/>
                  </a:lnTo>
                  <a:lnTo>
                    <a:pt x="102007" y="168025"/>
                  </a:lnTo>
                  <a:lnTo>
                    <a:pt x="100573" y="161759"/>
                  </a:lnTo>
                  <a:lnTo>
                    <a:pt x="93334" y="151973"/>
                  </a:lnTo>
                  <a:lnTo>
                    <a:pt x="77359" y="140514"/>
                  </a:lnTo>
                  <a:lnTo>
                    <a:pt x="59219" y="135473"/>
                  </a:lnTo>
                  <a:lnTo>
                    <a:pt x="46733" y="137116"/>
                  </a:lnTo>
                  <a:lnTo>
                    <a:pt x="16189" y="149721"/>
                  </a:lnTo>
                  <a:lnTo>
                    <a:pt x="7500" y="155795"/>
                  </a:lnTo>
                  <a:lnTo>
                    <a:pt x="2932" y="162023"/>
                  </a:lnTo>
                  <a:lnTo>
                    <a:pt x="0" y="169588"/>
                  </a:lnTo>
                  <a:lnTo>
                    <a:pt x="8803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880">
              <a:extLst>
                <a:ext uri="{FF2B5EF4-FFF2-40B4-BE49-F238E27FC236}">
                  <a16:creationId xmlns:a16="http://schemas.microsoft.com/office/drawing/2014/main" id="{DD7DFE03-239B-3B4C-EFF0-85DD972BC0A4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6812530" y="2496007"/>
              <a:ext cx="302646" cy="245069"/>
            </a:xfrm>
            <a:custGeom>
              <a:avLst/>
              <a:gdLst/>
              <a:ahLst/>
              <a:cxnLst/>
              <a:rect l="0" t="0" r="0" b="0"/>
              <a:pathLst>
                <a:path w="302646" h="245069">
                  <a:moveTo>
                    <a:pt x="35945" y="132893"/>
                  </a:moveTo>
                  <a:lnTo>
                    <a:pt x="35945" y="132893"/>
                  </a:lnTo>
                  <a:lnTo>
                    <a:pt x="35945" y="110227"/>
                  </a:lnTo>
                  <a:lnTo>
                    <a:pt x="37003" y="108257"/>
                  </a:lnTo>
                  <a:lnTo>
                    <a:pt x="38767" y="106944"/>
                  </a:lnTo>
                  <a:lnTo>
                    <a:pt x="66018" y="96847"/>
                  </a:lnTo>
                  <a:lnTo>
                    <a:pt x="85160" y="95199"/>
                  </a:lnTo>
                  <a:lnTo>
                    <a:pt x="88863" y="97180"/>
                  </a:lnTo>
                  <a:lnTo>
                    <a:pt x="105656" y="116287"/>
                  </a:lnTo>
                  <a:lnTo>
                    <a:pt x="109261" y="125865"/>
                  </a:lnTo>
                  <a:lnTo>
                    <a:pt x="111576" y="154317"/>
                  </a:lnTo>
                  <a:lnTo>
                    <a:pt x="104428" y="196000"/>
                  </a:lnTo>
                  <a:lnTo>
                    <a:pt x="92824" y="223989"/>
                  </a:lnTo>
                  <a:lnTo>
                    <a:pt x="89739" y="228548"/>
                  </a:lnTo>
                  <a:lnTo>
                    <a:pt x="77846" y="236437"/>
                  </a:lnTo>
                  <a:lnTo>
                    <a:pt x="54452" y="245068"/>
                  </a:lnTo>
                  <a:lnTo>
                    <a:pt x="43817" y="243426"/>
                  </a:lnTo>
                  <a:lnTo>
                    <a:pt x="38019" y="241507"/>
                  </a:lnTo>
                  <a:lnTo>
                    <a:pt x="25930" y="230908"/>
                  </a:lnTo>
                  <a:lnTo>
                    <a:pt x="12870" y="212734"/>
                  </a:lnTo>
                  <a:lnTo>
                    <a:pt x="1548" y="171943"/>
                  </a:lnTo>
                  <a:lnTo>
                    <a:pt x="0" y="141641"/>
                  </a:lnTo>
                  <a:lnTo>
                    <a:pt x="5774" y="109497"/>
                  </a:lnTo>
                  <a:lnTo>
                    <a:pt x="11247" y="96742"/>
                  </a:lnTo>
                  <a:lnTo>
                    <a:pt x="38592" y="65780"/>
                  </a:lnTo>
                  <a:lnTo>
                    <a:pt x="83919" y="31653"/>
                  </a:lnTo>
                  <a:lnTo>
                    <a:pt x="126168" y="14627"/>
                  </a:lnTo>
                  <a:lnTo>
                    <a:pt x="168689" y="3010"/>
                  </a:lnTo>
                  <a:lnTo>
                    <a:pt x="190604" y="0"/>
                  </a:lnTo>
                  <a:lnTo>
                    <a:pt x="237901" y="9018"/>
                  </a:lnTo>
                  <a:lnTo>
                    <a:pt x="249052" y="9058"/>
                  </a:lnTo>
                  <a:lnTo>
                    <a:pt x="302645" y="281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881">
              <a:extLst>
                <a:ext uri="{FF2B5EF4-FFF2-40B4-BE49-F238E27FC236}">
                  <a16:creationId xmlns:a16="http://schemas.microsoft.com/office/drawing/2014/main" id="{53ECE1F2-247C-AC48-AF0E-245A0B668A56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7010400" y="2773215"/>
              <a:ext cx="133351" cy="93756"/>
            </a:xfrm>
            <a:custGeom>
              <a:avLst/>
              <a:gdLst/>
              <a:ahLst/>
              <a:cxnLst/>
              <a:rect l="0" t="0" r="0" b="0"/>
              <a:pathLst>
                <a:path w="133351" h="93756">
                  <a:moveTo>
                    <a:pt x="0" y="17610"/>
                  </a:moveTo>
                  <a:lnTo>
                    <a:pt x="0" y="17610"/>
                  </a:lnTo>
                  <a:lnTo>
                    <a:pt x="8200" y="17610"/>
                  </a:lnTo>
                  <a:lnTo>
                    <a:pt x="16867" y="11064"/>
                  </a:lnTo>
                  <a:lnTo>
                    <a:pt x="25694" y="7909"/>
                  </a:lnTo>
                  <a:lnTo>
                    <a:pt x="35013" y="1801"/>
                  </a:lnTo>
                  <a:lnTo>
                    <a:pt x="41314" y="0"/>
                  </a:lnTo>
                  <a:lnTo>
                    <a:pt x="44476" y="578"/>
                  </a:lnTo>
                  <a:lnTo>
                    <a:pt x="57155" y="6289"/>
                  </a:lnTo>
                  <a:lnTo>
                    <a:pt x="60327" y="6887"/>
                  </a:lnTo>
                  <a:lnTo>
                    <a:pt x="62443" y="9403"/>
                  </a:lnTo>
                  <a:lnTo>
                    <a:pt x="64794" y="17843"/>
                  </a:lnTo>
                  <a:lnTo>
                    <a:pt x="66118" y="34495"/>
                  </a:lnTo>
                  <a:lnTo>
                    <a:pt x="61454" y="52834"/>
                  </a:lnTo>
                  <a:lnTo>
                    <a:pt x="36069" y="85605"/>
                  </a:lnTo>
                  <a:lnTo>
                    <a:pt x="29083" y="90163"/>
                  </a:lnTo>
                  <a:lnTo>
                    <a:pt x="19201" y="92730"/>
                  </a:lnTo>
                  <a:lnTo>
                    <a:pt x="15976" y="93090"/>
                  </a:lnTo>
                  <a:lnTo>
                    <a:pt x="13826" y="92272"/>
                  </a:lnTo>
                  <a:lnTo>
                    <a:pt x="12392" y="90668"/>
                  </a:lnTo>
                  <a:lnTo>
                    <a:pt x="11437" y="88540"/>
                  </a:lnTo>
                  <a:lnTo>
                    <a:pt x="11857" y="87122"/>
                  </a:lnTo>
                  <a:lnTo>
                    <a:pt x="13197" y="86176"/>
                  </a:lnTo>
                  <a:lnTo>
                    <a:pt x="15147" y="85546"/>
                  </a:lnTo>
                  <a:lnTo>
                    <a:pt x="59653" y="53727"/>
                  </a:lnTo>
                  <a:lnTo>
                    <a:pt x="94744" y="32100"/>
                  </a:lnTo>
                  <a:lnTo>
                    <a:pt x="106667" y="28284"/>
                  </a:lnTo>
                  <a:lnTo>
                    <a:pt x="121356" y="19225"/>
                  </a:lnTo>
                  <a:lnTo>
                    <a:pt x="121121" y="18686"/>
                  </a:lnTo>
                  <a:lnTo>
                    <a:pt x="118037" y="18088"/>
                  </a:lnTo>
                  <a:lnTo>
                    <a:pt x="113139" y="20645"/>
                  </a:lnTo>
                  <a:lnTo>
                    <a:pt x="107434" y="24250"/>
                  </a:lnTo>
                  <a:lnTo>
                    <a:pt x="95148" y="26565"/>
                  </a:lnTo>
                  <a:lnTo>
                    <a:pt x="92008" y="26755"/>
                  </a:lnTo>
                  <a:lnTo>
                    <a:pt x="85695" y="29788"/>
                  </a:lnTo>
                  <a:lnTo>
                    <a:pt x="73020" y="40359"/>
                  </a:lnTo>
                  <a:lnTo>
                    <a:pt x="54837" y="65730"/>
                  </a:lnTo>
                  <a:lnTo>
                    <a:pt x="49762" y="79375"/>
                  </a:lnTo>
                  <a:lnTo>
                    <a:pt x="47906" y="91700"/>
                  </a:lnTo>
                  <a:lnTo>
                    <a:pt x="53394" y="92872"/>
                  </a:lnTo>
                  <a:lnTo>
                    <a:pt x="84212" y="93755"/>
                  </a:lnTo>
                  <a:lnTo>
                    <a:pt x="108278" y="86195"/>
                  </a:lnTo>
                  <a:lnTo>
                    <a:pt x="133350" y="7476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882">
              <a:extLst>
                <a:ext uri="{FF2B5EF4-FFF2-40B4-BE49-F238E27FC236}">
                  <a16:creationId xmlns:a16="http://schemas.microsoft.com/office/drawing/2014/main" id="{684398F5-B058-BB6D-510A-6891BFFBC38A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6981825" y="2695610"/>
              <a:ext cx="152401" cy="19016"/>
            </a:xfrm>
            <a:custGeom>
              <a:avLst/>
              <a:gdLst/>
              <a:ahLst/>
              <a:cxnLst/>
              <a:rect l="0" t="0" r="0" b="0"/>
              <a:pathLst>
                <a:path w="152401" h="19016">
                  <a:moveTo>
                    <a:pt x="0" y="19015"/>
                  </a:moveTo>
                  <a:lnTo>
                    <a:pt x="0" y="19015"/>
                  </a:lnTo>
                  <a:lnTo>
                    <a:pt x="5056" y="19015"/>
                  </a:lnTo>
                  <a:lnTo>
                    <a:pt x="10361" y="16193"/>
                  </a:lnTo>
                  <a:lnTo>
                    <a:pt x="13257" y="13959"/>
                  </a:lnTo>
                  <a:lnTo>
                    <a:pt x="32503" y="10814"/>
                  </a:lnTo>
                  <a:lnTo>
                    <a:pt x="78611" y="6843"/>
                  </a:lnTo>
                  <a:lnTo>
                    <a:pt x="97020" y="1323"/>
                  </a:lnTo>
                  <a:lnTo>
                    <a:pt x="136096" y="0"/>
                  </a:lnTo>
                  <a:lnTo>
                    <a:pt x="152400" y="949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83">
              <a:extLst>
                <a:ext uri="{FF2B5EF4-FFF2-40B4-BE49-F238E27FC236}">
                  <a16:creationId xmlns:a16="http://schemas.microsoft.com/office/drawing/2014/main" id="{C4BC998C-FE0E-A864-E549-0C37B867049D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7248525" y="2286000"/>
              <a:ext cx="161238" cy="618559"/>
            </a:xfrm>
            <a:custGeom>
              <a:avLst/>
              <a:gdLst/>
              <a:ahLst/>
              <a:cxnLst/>
              <a:rect l="0" t="0" r="0" b="0"/>
              <a:pathLst>
                <a:path w="161238" h="618559">
                  <a:moveTo>
                    <a:pt x="0" y="0"/>
                  </a:moveTo>
                  <a:lnTo>
                    <a:pt x="0" y="0"/>
                  </a:lnTo>
                  <a:lnTo>
                    <a:pt x="22793" y="24909"/>
                  </a:lnTo>
                  <a:lnTo>
                    <a:pt x="40407" y="63952"/>
                  </a:lnTo>
                  <a:lnTo>
                    <a:pt x="57833" y="101146"/>
                  </a:lnTo>
                  <a:lnTo>
                    <a:pt x="77629" y="142158"/>
                  </a:lnTo>
                  <a:lnTo>
                    <a:pt x="99334" y="188438"/>
                  </a:lnTo>
                  <a:lnTo>
                    <a:pt x="116687" y="225755"/>
                  </a:lnTo>
                  <a:lnTo>
                    <a:pt x="130060" y="264681"/>
                  </a:lnTo>
                  <a:lnTo>
                    <a:pt x="145897" y="308200"/>
                  </a:lnTo>
                  <a:lnTo>
                    <a:pt x="156706" y="348376"/>
                  </a:lnTo>
                  <a:lnTo>
                    <a:pt x="160378" y="389208"/>
                  </a:lnTo>
                  <a:lnTo>
                    <a:pt x="161237" y="422748"/>
                  </a:lnTo>
                  <a:lnTo>
                    <a:pt x="156665" y="462162"/>
                  </a:lnTo>
                  <a:lnTo>
                    <a:pt x="144580" y="504982"/>
                  </a:lnTo>
                  <a:lnTo>
                    <a:pt x="127740" y="539679"/>
                  </a:lnTo>
                  <a:lnTo>
                    <a:pt x="95099" y="580010"/>
                  </a:lnTo>
                  <a:lnTo>
                    <a:pt x="50317" y="609436"/>
                  </a:lnTo>
                  <a:lnTo>
                    <a:pt x="38815" y="618558"/>
                  </a:lnTo>
                  <a:lnTo>
                    <a:pt x="47625" y="609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346">
            <a:extLst>
              <a:ext uri="{FF2B5EF4-FFF2-40B4-BE49-F238E27FC236}">
                <a16:creationId xmlns:a16="http://schemas.microsoft.com/office/drawing/2014/main" id="{C993872D-0968-AD78-B2DB-AEE20647C8A7}"/>
              </a:ext>
            </a:extLst>
          </p:cNvPr>
          <p:cNvGrpSpPr/>
          <p:nvPr/>
        </p:nvGrpSpPr>
        <p:grpSpPr>
          <a:xfrm>
            <a:off x="3554953" y="2533810"/>
            <a:ext cx="445548" cy="369305"/>
            <a:chOff x="3554953" y="2533810"/>
            <a:chExt cx="445548" cy="369305"/>
          </a:xfrm>
        </p:grpSpPr>
        <p:sp>
          <p:nvSpPr>
            <p:cNvPr id="168" name="SMARTInkShape-1884">
              <a:extLst>
                <a:ext uri="{FF2B5EF4-FFF2-40B4-BE49-F238E27FC236}">
                  <a16:creationId xmlns:a16="http://schemas.microsoft.com/office/drawing/2014/main" id="{35D43432-07C6-4CDD-8EBB-70F73821E4A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3554953" y="2533810"/>
              <a:ext cx="283623" cy="235139"/>
            </a:xfrm>
            <a:custGeom>
              <a:avLst/>
              <a:gdLst/>
              <a:ahLst/>
              <a:cxnLst/>
              <a:rect l="0" t="0" r="0" b="0"/>
              <a:pathLst>
                <a:path w="283623" h="235139">
                  <a:moveTo>
                    <a:pt x="26447" y="95090"/>
                  </a:moveTo>
                  <a:lnTo>
                    <a:pt x="26447" y="95090"/>
                  </a:lnTo>
                  <a:lnTo>
                    <a:pt x="31503" y="95090"/>
                  </a:lnTo>
                  <a:lnTo>
                    <a:pt x="32993" y="94032"/>
                  </a:lnTo>
                  <a:lnTo>
                    <a:pt x="33986" y="92268"/>
                  </a:lnTo>
                  <a:lnTo>
                    <a:pt x="34648" y="90034"/>
                  </a:lnTo>
                  <a:lnTo>
                    <a:pt x="36148" y="88544"/>
                  </a:lnTo>
                  <a:lnTo>
                    <a:pt x="45070" y="85681"/>
                  </a:lnTo>
                  <a:lnTo>
                    <a:pt x="62819" y="85568"/>
                  </a:lnTo>
                  <a:lnTo>
                    <a:pt x="71810" y="79019"/>
                  </a:lnTo>
                  <a:lnTo>
                    <a:pt x="80693" y="76923"/>
                  </a:lnTo>
                  <a:lnTo>
                    <a:pt x="86892" y="76432"/>
                  </a:lnTo>
                  <a:lnTo>
                    <a:pt x="93175" y="79037"/>
                  </a:lnTo>
                  <a:lnTo>
                    <a:pt x="116672" y="99641"/>
                  </a:lnTo>
                  <a:lnTo>
                    <a:pt x="119464" y="105227"/>
                  </a:lnTo>
                  <a:lnTo>
                    <a:pt x="121501" y="123719"/>
                  </a:lnTo>
                  <a:lnTo>
                    <a:pt x="120632" y="156672"/>
                  </a:lnTo>
                  <a:lnTo>
                    <a:pt x="107115" y="202761"/>
                  </a:lnTo>
                  <a:lnTo>
                    <a:pt x="97224" y="218085"/>
                  </a:lnTo>
                  <a:lnTo>
                    <a:pt x="85773" y="228424"/>
                  </a:lnTo>
                  <a:lnTo>
                    <a:pt x="73628" y="233724"/>
                  </a:lnTo>
                  <a:lnTo>
                    <a:pt x="67426" y="235138"/>
                  </a:lnTo>
                  <a:lnTo>
                    <a:pt x="57713" y="233886"/>
                  </a:lnTo>
                  <a:lnTo>
                    <a:pt x="47752" y="227686"/>
                  </a:lnTo>
                  <a:lnTo>
                    <a:pt x="26409" y="206344"/>
                  </a:lnTo>
                  <a:lnTo>
                    <a:pt x="5053" y="161364"/>
                  </a:lnTo>
                  <a:lnTo>
                    <a:pt x="0" y="133071"/>
                  </a:lnTo>
                  <a:lnTo>
                    <a:pt x="4462" y="114087"/>
                  </a:lnTo>
                  <a:lnTo>
                    <a:pt x="25002" y="67566"/>
                  </a:lnTo>
                  <a:lnTo>
                    <a:pt x="65612" y="32147"/>
                  </a:lnTo>
                  <a:lnTo>
                    <a:pt x="81248" y="24782"/>
                  </a:lnTo>
                  <a:lnTo>
                    <a:pt x="121584" y="12062"/>
                  </a:lnTo>
                  <a:lnTo>
                    <a:pt x="146123" y="3932"/>
                  </a:lnTo>
                  <a:lnTo>
                    <a:pt x="183380" y="1052"/>
                  </a:lnTo>
                  <a:lnTo>
                    <a:pt x="225227" y="0"/>
                  </a:lnTo>
                  <a:lnTo>
                    <a:pt x="234032" y="2733"/>
                  </a:lnTo>
                  <a:lnTo>
                    <a:pt x="241474" y="6417"/>
                  </a:lnTo>
                  <a:lnTo>
                    <a:pt x="254775" y="9106"/>
                  </a:lnTo>
                  <a:lnTo>
                    <a:pt x="259512" y="9250"/>
                  </a:lnTo>
                  <a:lnTo>
                    <a:pt x="265145" y="12136"/>
                  </a:lnTo>
                  <a:lnTo>
                    <a:pt x="283622" y="284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1885">
              <a:extLst>
                <a:ext uri="{FF2B5EF4-FFF2-40B4-BE49-F238E27FC236}">
                  <a16:creationId xmlns:a16="http://schemas.microsoft.com/office/drawing/2014/main" id="{6F085CE8-0958-C662-927E-6952CA4FA736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3829050" y="2792301"/>
              <a:ext cx="171451" cy="110814"/>
            </a:xfrm>
            <a:custGeom>
              <a:avLst/>
              <a:gdLst/>
              <a:ahLst/>
              <a:cxnLst/>
              <a:rect l="0" t="0" r="0" b="0"/>
              <a:pathLst>
                <a:path w="171451" h="110814">
                  <a:moveTo>
                    <a:pt x="0" y="36624"/>
                  </a:moveTo>
                  <a:lnTo>
                    <a:pt x="0" y="36624"/>
                  </a:lnTo>
                  <a:lnTo>
                    <a:pt x="0" y="27491"/>
                  </a:lnTo>
                  <a:lnTo>
                    <a:pt x="8662" y="19572"/>
                  </a:lnTo>
                  <a:lnTo>
                    <a:pt x="22793" y="11933"/>
                  </a:lnTo>
                  <a:lnTo>
                    <a:pt x="34153" y="8142"/>
                  </a:lnTo>
                  <a:lnTo>
                    <a:pt x="44221" y="1844"/>
                  </a:lnTo>
                  <a:lnTo>
                    <a:pt x="50699" y="0"/>
                  </a:lnTo>
                  <a:lnTo>
                    <a:pt x="53907" y="566"/>
                  </a:lnTo>
                  <a:lnTo>
                    <a:pt x="60294" y="4018"/>
                  </a:lnTo>
                  <a:lnTo>
                    <a:pt x="62421" y="6420"/>
                  </a:lnTo>
                  <a:lnTo>
                    <a:pt x="64784" y="11911"/>
                  </a:lnTo>
                  <a:lnTo>
                    <a:pt x="66626" y="44874"/>
                  </a:lnTo>
                  <a:lnTo>
                    <a:pt x="61604" y="62587"/>
                  </a:lnTo>
                  <a:lnTo>
                    <a:pt x="53485" y="72152"/>
                  </a:lnTo>
                  <a:lnTo>
                    <a:pt x="10266" y="109346"/>
                  </a:lnTo>
                  <a:lnTo>
                    <a:pt x="6844" y="110506"/>
                  </a:lnTo>
                  <a:lnTo>
                    <a:pt x="4563" y="110220"/>
                  </a:lnTo>
                  <a:lnTo>
                    <a:pt x="3042" y="108971"/>
                  </a:lnTo>
                  <a:lnTo>
                    <a:pt x="1351" y="104762"/>
                  </a:lnTo>
                  <a:lnTo>
                    <a:pt x="601" y="99363"/>
                  </a:lnTo>
                  <a:lnTo>
                    <a:pt x="2517" y="96441"/>
                  </a:lnTo>
                  <a:lnTo>
                    <a:pt x="33587" y="71309"/>
                  </a:lnTo>
                  <a:lnTo>
                    <a:pt x="77643" y="46321"/>
                  </a:lnTo>
                  <a:lnTo>
                    <a:pt x="124939" y="21814"/>
                  </a:lnTo>
                  <a:lnTo>
                    <a:pt x="133022" y="17739"/>
                  </a:lnTo>
                  <a:lnTo>
                    <a:pt x="128196" y="17623"/>
                  </a:lnTo>
                  <a:lnTo>
                    <a:pt x="122946" y="20418"/>
                  </a:lnTo>
                  <a:lnTo>
                    <a:pt x="88291" y="53223"/>
                  </a:lnTo>
                  <a:lnTo>
                    <a:pt x="81574" y="62699"/>
                  </a:lnTo>
                  <a:lnTo>
                    <a:pt x="78589" y="71496"/>
                  </a:lnTo>
                  <a:lnTo>
                    <a:pt x="77262" y="82462"/>
                  </a:lnTo>
                  <a:lnTo>
                    <a:pt x="79494" y="91569"/>
                  </a:lnTo>
                  <a:lnTo>
                    <a:pt x="89551" y="106039"/>
                  </a:lnTo>
                  <a:lnTo>
                    <a:pt x="98361" y="109808"/>
                  </a:lnTo>
                  <a:lnTo>
                    <a:pt x="103675" y="110813"/>
                  </a:lnTo>
                  <a:lnTo>
                    <a:pt x="126321" y="107172"/>
                  </a:lnTo>
                  <a:lnTo>
                    <a:pt x="148083" y="99390"/>
                  </a:lnTo>
                  <a:lnTo>
                    <a:pt x="171450" y="747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886">
              <a:extLst>
                <a:ext uri="{FF2B5EF4-FFF2-40B4-BE49-F238E27FC236}">
                  <a16:creationId xmlns:a16="http://schemas.microsoft.com/office/drawing/2014/main" id="{5945F569-F4C3-8376-0A74-0936DE09B845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3800475" y="2715052"/>
              <a:ext cx="161926" cy="18624"/>
            </a:xfrm>
            <a:custGeom>
              <a:avLst/>
              <a:gdLst/>
              <a:ahLst/>
              <a:cxnLst/>
              <a:rect l="0" t="0" r="0" b="0"/>
              <a:pathLst>
                <a:path w="161926" h="18624">
                  <a:moveTo>
                    <a:pt x="0" y="18623"/>
                  </a:moveTo>
                  <a:lnTo>
                    <a:pt x="0" y="18623"/>
                  </a:lnTo>
                  <a:lnTo>
                    <a:pt x="30397" y="17565"/>
                  </a:lnTo>
                  <a:lnTo>
                    <a:pt x="68378" y="10422"/>
                  </a:lnTo>
                  <a:lnTo>
                    <a:pt x="109541" y="2814"/>
                  </a:lnTo>
                  <a:lnTo>
                    <a:pt x="135062" y="0"/>
                  </a:lnTo>
                  <a:lnTo>
                    <a:pt x="161925" y="90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47">
            <a:extLst>
              <a:ext uri="{FF2B5EF4-FFF2-40B4-BE49-F238E27FC236}">
                <a16:creationId xmlns:a16="http://schemas.microsoft.com/office/drawing/2014/main" id="{172F71F6-482C-5547-5332-CAF4D758F82A}"/>
              </a:ext>
            </a:extLst>
          </p:cNvPr>
          <p:cNvGrpSpPr/>
          <p:nvPr/>
        </p:nvGrpSpPr>
        <p:grpSpPr>
          <a:xfrm>
            <a:off x="2543567" y="2495571"/>
            <a:ext cx="779007" cy="247630"/>
            <a:chOff x="2543567" y="2495571"/>
            <a:chExt cx="779007" cy="247630"/>
          </a:xfrm>
        </p:grpSpPr>
        <p:sp>
          <p:nvSpPr>
            <p:cNvPr id="172" name="SMARTInkShape-1887">
              <a:extLst>
                <a:ext uri="{FF2B5EF4-FFF2-40B4-BE49-F238E27FC236}">
                  <a16:creationId xmlns:a16="http://schemas.microsoft.com/office/drawing/2014/main" id="{396637DE-9054-E349-50C8-7B3E54FF31C8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2543567" y="2647950"/>
              <a:ext cx="171059" cy="9526"/>
            </a:xfrm>
            <a:custGeom>
              <a:avLst/>
              <a:gdLst/>
              <a:ahLst/>
              <a:cxnLst/>
              <a:rect l="0" t="0" r="0" b="0"/>
              <a:pathLst>
                <a:path w="171059" h="9526">
                  <a:moveTo>
                    <a:pt x="9133" y="9525"/>
                  </a:moveTo>
                  <a:lnTo>
                    <a:pt x="9133" y="9525"/>
                  </a:lnTo>
                  <a:lnTo>
                    <a:pt x="0" y="9525"/>
                  </a:lnTo>
                  <a:lnTo>
                    <a:pt x="40334" y="9525"/>
                  </a:lnTo>
                  <a:lnTo>
                    <a:pt x="79149" y="9525"/>
                  </a:lnTo>
                  <a:lnTo>
                    <a:pt x="122211" y="9525"/>
                  </a:lnTo>
                  <a:lnTo>
                    <a:pt x="136296" y="6703"/>
                  </a:lnTo>
                  <a:lnTo>
                    <a:pt x="150175" y="1986"/>
                  </a:lnTo>
                  <a:lnTo>
                    <a:pt x="1710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888">
              <a:extLst>
                <a:ext uri="{FF2B5EF4-FFF2-40B4-BE49-F238E27FC236}">
                  <a16:creationId xmlns:a16="http://schemas.microsoft.com/office/drawing/2014/main" id="{91F9E5EE-8AD6-E11B-72B5-0D8B26765E1D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2828925" y="2543567"/>
              <a:ext cx="9526" cy="190109"/>
            </a:xfrm>
            <a:custGeom>
              <a:avLst/>
              <a:gdLst/>
              <a:ahLst/>
              <a:cxnLst/>
              <a:rect l="0" t="0" r="0" b="0"/>
              <a:pathLst>
                <a:path w="9526" h="190109">
                  <a:moveTo>
                    <a:pt x="9525" y="9133"/>
                  </a:moveTo>
                  <a:lnTo>
                    <a:pt x="9525" y="9133"/>
                  </a:lnTo>
                  <a:lnTo>
                    <a:pt x="9525" y="0"/>
                  </a:lnTo>
                  <a:lnTo>
                    <a:pt x="8467" y="39729"/>
                  </a:lnTo>
                  <a:lnTo>
                    <a:pt x="1325" y="80543"/>
                  </a:lnTo>
                  <a:lnTo>
                    <a:pt x="175" y="124056"/>
                  </a:lnTo>
                  <a:lnTo>
                    <a:pt x="35" y="166713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889">
              <a:extLst>
                <a:ext uri="{FF2B5EF4-FFF2-40B4-BE49-F238E27FC236}">
                  <a16:creationId xmlns:a16="http://schemas.microsoft.com/office/drawing/2014/main" id="{73E069B4-CA11-B25C-F913-B30FA71BEB5E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2915042" y="2686050"/>
              <a:ext cx="9134" cy="9526"/>
            </a:xfrm>
            <a:custGeom>
              <a:avLst/>
              <a:gdLst/>
              <a:ahLst/>
              <a:cxnLst/>
              <a:rect l="0" t="0" r="0" b="0"/>
              <a:pathLst>
                <a:path w="9134" h="9526">
                  <a:moveTo>
                    <a:pt x="9133" y="9525"/>
                  </a:moveTo>
                  <a:lnTo>
                    <a:pt x="9133" y="9525"/>
                  </a:lnTo>
                  <a:lnTo>
                    <a:pt x="9133" y="4469"/>
                  </a:lnTo>
                  <a:lnTo>
                    <a:pt x="8075" y="2979"/>
                  </a:lnTo>
                  <a:lnTo>
                    <a:pt x="6311" y="1986"/>
                  </a:lnTo>
                  <a:lnTo>
                    <a:pt x="0" y="116"/>
                  </a:lnTo>
                  <a:lnTo>
                    <a:pt x="9133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890">
              <a:extLst>
                <a:ext uri="{FF2B5EF4-FFF2-40B4-BE49-F238E27FC236}">
                  <a16:creationId xmlns:a16="http://schemas.microsoft.com/office/drawing/2014/main" id="{E8C283DE-0604-5FE7-5D51-C1397A020E37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3030954" y="2534081"/>
              <a:ext cx="93131" cy="209120"/>
            </a:xfrm>
            <a:custGeom>
              <a:avLst/>
              <a:gdLst/>
              <a:ahLst/>
              <a:cxnLst/>
              <a:rect l="0" t="0" r="0" b="0"/>
              <a:pathLst>
                <a:path w="93131" h="209120">
                  <a:moveTo>
                    <a:pt x="83721" y="75769"/>
                  </a:moveTo>
                  <a:lnTo>
                    <a:pt x="83721" y="75769"/>
                  </a:lnTo>
                  <a:lnTo>
                    <a:pt x="88777" y="70713"/>
                  </a:lnTo>
                  <a:lnTo>
                    <a:pt x="91259" y="65408"/>
                  </a:lnTo>
                  <a:lnTo>
                    <a:pt x="93130" y="43970"/>
                  </a:lnTo>
                  <a:lnTo>
                    <a:pt x="90372" y="37647"/>
                  </a:lnTo>
                  <a:lnTo>
                    <a:pt x="86677" y="31309"/>
                  </a:lnTo>
                  <a:lnTo>
                    <a:pt x="85035" y="24965"/>
                  </a:lnTo>
                  <a:lnTo>
                    <a:pt x="83539" y="22850"/>
                  </a:lnTo>
                  <a:lnTo>
                    <a:pt x="81483" y="21440"/>
                  </a:lnTo>
                  <a:lnTo>
                    <a:pt x="76376" y="18814"/>
                  </a:lnTo>
                  <a:lnTo>
                    <a:pt x="66421" y="10583"/>
                  </a:lnTo>
                  <a:lnTo>
                    <a:pt x="65449" y="6934"/>
                  </a:lnTo>
                  <a:lnTo>
                    <a:pt x="65190" y="4479"/>
                  </a:lnTo>
                  <a:lnTo>
                    <a:pt x="62900" y="2842"/>
                  </a:lnTo>
                  <a:lnTo>
                    <a:pt x="46839" y="216"/>
                  </a:lnTo>
                  <a:lnTo>
                    <a:pt x="43258" y="0"/>
                  </a:lnTo>
                  <a:lnTo>
                    <a:pt x="28105" y="4753"/>
                  </a:lnTo>
                  <a:lnTo>
                    <a:pt x="19139" y="12809"/>
                  </a:lnTo>
                  <a:lnTo>
                    <a:pt x="4759" y="35228"/>
                  </a:lnTo>
                  <a:lnTo>
                    <a:pt x="0" y="53761"/>
                  </a:lnTo>
                  <a:lnTo>
                    <a:pt x="1709" y="66341"/>
                  </a:lnTo>
                  <a:lnTo>
                    <a:pt x="7054" y="78987"/>
                  </a:lnTo>
                  <a:lnTo>
                    <a:pt x="16486" y="91663"/>
                  </a:lnTo>
                  <a:lnTo>
                    <a:pt x="27733" y="98708"/>
                  </a:lnTo>
                  <a:lnTo>
                    <a:pt x="47144" y="103231"/>
                  </a:lnTo>
                  <a:lnTo>
                    <a:pt x="54412" y="101027"/>
                  </a:lnTo>
                  <a:lnTo>
                    <a:pt x="77328" y="81925"/>
                  </a:lnTo>
                  <a:lnTo>
                    <a:pt x="80880" y="72860"/>
                  </a:lnTo>
                  <a:lnTo>
                    <a:pt x="83706" y="47669"/>
                  </a:lnTo>
                  <a:lnTo>
                    <a:pt x="83717" y="52391"/>
                  </a:lnTo>
                  <a:lnTo>
                    <a:pt x="70463" y="96111"/>
                  </a:lnTo>
                  <a:lnTo>
                    <a:pt x="62611" y="142614"/>
                  </a:lnTo>
                  <a:lnTo>
                    <a:pt x="55801" y="189248"/>
                  </a:lnTo>
                  <a:lnTo>
                    <a:pt x="55146" y="209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891">
              <a:extLst>
                <a:ext uri="{FF2B5EF4-FFF2-40B4-BE49-F238E27FC236}">
                  <a16:creationId xmlns:a16="http://schemas.microsoft.com/office/drawing/2014/main" id="{DE92848E-3258-44AE-FBFD-B8C8F4A06040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3234296" y="2495571"/>
              <a:ext cx="88278" cy="231695"/>
            </a:xfrm>
            <a:custGeom>
              <a:avLst/>
              <a:gdLst/>
              <a:ahLst/>
              <a:cxnLst/>
              <a:rect l="0" t="0" r="0" b="0"/>
              <a:pathLst>
                <a:path w="88278" h="231695">
                  <a:moveTo>
                    <a:pt x="70879" y="19029"/>
                  </a:moveTo>
                  <a:lnTo>
                    <a:pt x="70879" y="19029"/>
                  </a:lnTo>
                  <a:lnTo>
                    <a:pt x="79080" y="2627"/>
                  </a:lnTo>
                  <a:lnTo>
                    <a:pt x="80580" y="1744"/>
                  </a:lnTo>
                  <a:lnTo>
                    <a:pt x="85630" y="502"/>
                  </a:lnTo>
                  <a:lnTo>
                    <a:pt x="80670" y="0"/>
                  </a:lnTo>
                  <a:lnTo>
                    <a:pt x="80483" y="5041"/>
                  </a:lnTo>
                  <a:lnTo>
                    <a:pt x="77617" y="10343"/>
                  </a:lnTo>
                  <a:lnTo>
                    <a:pt x="44758" y="55149"/>
                  </a:lnTo>
                  <a:lnTo>
                    <a:pt x="20573" y="97703"/>
                  </a:lnTo>
                  <a:lnTo>
                    <a:pt x="4269" y="138463"/>
                  </a:lnTo>
                  <a:lnTo>
                    <a:pt x="0" y="159952"/>
                  </a:lnTo>
                  <a:lnTo>
                    <a:pt x="3441" y="199159"/>
                  </a:lnTo>
                  <a:lnTo>
                    <a:pt x="9510" y="210565"/>
                  </a:lnTo>
                  <a:lnTo>
                    <a:pt x="19262" y="221631"/>
                  </a:lnTo>
                  <a:lnTo>
                    <a:pt x="30652" y="230077"/>
                  </a:lnTo>
                  <a:lnTo>
                    <a:pt x="36653" y="231694"/>
                  </a:lnTo>
                  <a:lnTo>
                    <a:pt x="48964" y="230669"/>
                  </a:lnTo>
                  <a:lnTo>
                    <a:pt x="61492" y="221041"/>
                  </a:lnTo>
                  <a:lnTo>
                    <a:pt x="74801" y="203415"/>
                  </a:lnTo>
                  <a:lnTo>
                    <a:pt x="86212" y="170428"/>
                  </a:lnTo>
                  <a:lnTo>
                    <a:pt x="88277" y="156520"/>
                  </a:lnTo>
                  <a:lnTo>
                    <a:pt x="86711" y="150906"/>
                  </a:lnTo>
                  <a:lnTo>
                    <a:pt x="79327" y="141847"/>
                  </a:lnTo>
                  <a:lnTo>
                    <a:pt x="74394" y="140066"/>
                  </a:lnTo>
                  <a:lnTo>
                    <a:pt x="63269" y="140909"/>
                  </a:lnTo>
                  <a:lnTo>
                    <a:pt x="58398" y="143674"/>
                  </a:lnTo>
                  <a:lnTo>
                    <a:pt x="4204" y="1904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1" name="SMARTInkShape-Group348">
            <a:extLst>
              <a:ext uri="{FF2B5EF4-FFF2-40B4-BE49-F238E27FC236}">
                <a16:creationId xmlns:a16="http://schemas.microsoft.com/office/drawing/2014/main" id="{1591922A-2B53-44D0-AD64-F38477B35C16}"/>
              </a:ext>
            </a:extLst>
          </p:cNvPr>
          <p:cNvGrpSpPr/>
          <p:nvPr/>
        </p:nvGrpSpPr>
        <p:grpSpPr>
          <a:xfrm>
            <a:off x="1847850" y="2419466"/>
            <a:ext cx="570177" cy="476135"/>
            <a:chOff x="1847850" y="2419466"/>
            <a:chExt cx="570177" cy="476135"/>
          </a:xfrm>
        </p:grpSpPr>
        <p:sp>
          <p:nvSpPr>
            <p:cNvPr id="178" name="SMARTInkShape-1892">
              <a:extLst>
                <a:ext uri="{FF2B5EF4-FFF2-40B4-BE49-F238E27FC236}">
                  <a16:creationId xmlns:a16="http://schemas.microsoft.com/office/drawing/2014/main" id="{A374FF1C-C039-B2E6-F42C-C8D4780A1457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1857375" y="2609850"/>
              <a:ext cx="1" cy="273163"/>
            </a:xfrm>
            <a:custGeom>
              <a:avLst/>
              <a:gdLst/>
              <a:ahLst/>
              <a:cxnLst/>
              <a:rect l="0" t="0" r="0" b="0"/>
              <a:pathLst>
                <a:path w="1" h="273163">
                  <a:moveTo>
                    <a:pt x="0" y="0"/>
                  </a:moveTo>
                  <a:lnTo>
                    <a:pt x="0" y="0"/>
                  </a:lnTo>
                  <a:lnTo>
                    <a:pt x="0" y="42214"/>
                  </a:lnTo>
                  <a:lnTo>
                    <a:pt x="0" y="82476"/>
                  </a:lnTo>
                  <a:lnTo>
                    <a:pt x="0" y="124744"/>
                  </a:lnTo>
                  <a:lnTo>
                    <a:pt x="0" y="168064"/>
                  </a:lnTo>
                  <a:lnTo>
                    <a:pt x="0" y="205725"/>
                  </a:lnTo>
                  <a:lnTo>
                    <a:pt x="0" y="246894"/>
                  </a:lnTo>
                  <a:lnTo>
                    <a:pt x="0" y="273162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93">
              <a:extLst>
                <a:ext uri="{FF2B5EF4-FFF2-40B4-BE49-F238E27FC236}">
                  <a16:creationId xmlns:a16="http://schemas.microsoft.com/office/drawing/2014/main" id="{AE3ED381-C907-E38E-B122-0370A7BD45D0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1847850" y="2567250"/>
              <a:ext cx="136364" cy="147155"/>
            </a:xfrm>
            <a:custGeom>
              <a:avLst/>
              <a:gdLst/>
              <a:ahLst/>
              <a:cxnLst/>
              <a:rect l="0" t="0" r="0" b="0"/>
              <a:pathLst>
                <a:path w="136364" h="147155">
                  <a:moveTo>
                    <a:pt x="0" y="52125"/>
                  </a:moveTo>
                  <a:lnTo>
                    <a:pt x="0" y="52125"/>
                  </a:lnTo>
                  <a:lnTo>
                    <a:pt x="0" y="47069"/>
                  </a:lnTo>
                  <a:lnTo>
                    <a:pt x="2822" y="41764"/>
                  </a:lnTo>
                  <a:lnTo>
                    <a:pt x="22390" y="20326"/>
                  </a:lnTo>
                  <a:lnTo>
                    <a:pt x="41504" y="8724"/>
                  </a:lnTo>
                  <a:lnTo>
                    <a:pt x="53102" y="4693"/>
                  </a:lnTo>
                  <a:lnTo>
                    <a:pt x="59937" y="0"/>
                  </a:lnTo>
                  <a:lnTo>
                    <a:pt x="65358" y="442"/>
                  </a:lnTo>
                  <a:lnTo>
                    <a:pt x="87099" y="11176"/>
                  </a:lnTo>
                  <a:lnTo>
                    <a:pt x="107416" y="28820"/>
                  </a:lnTo>
                  <a:lnTo>
                    <a:pt x="125784" y="54745"/>
                  </a:lnTo>
                  <a:lnTo>
                    <a:pt x="134573" y="76926"/>
                  </a:lnTo>
                  <a:lnTo>
                    <a:pt x="136363" y="95250"/>
                  </a:lnTo>
                  <a:lnTo>
                    <a:pt x="135359" y="103100"/>
                  </a:lnTo>
                  <a:lnTo>
                    <a:pt x="128599" y="117467"/>
                  </a:lnTo>
                  <a:lnTo>
                    <a:pt x="123833" y="124261"/>
                  </a:lnTo>
                  <a:lnTo>
                    <a:pt x="110070" y="134633"/>
                  </a:lnTo>
                  <a:lnTo>
                    <a:pt x="92312" y="141712"/>
                  </a:lnTo>
                  <a:lnTo>
                    <a:pt x="49239" y="146256"/>
                  </a:lnTo>
                  <a:lnTo>
                    <a:pt x="19957" y="147154"/>
                  </a:lnTo>
                  <a:lnTo>
                    <a:pt x="16479" y="146170"/>
                  </a:lnTo>
                  <a:lnTo>
                    <a:pt x="14161" y="144455"/>
                  </a:lnTo>
                  <a:lnTo>
                    <a:pt x="12616" y="142253"/>
                  </a:lnTo>
                  <a:lnTo>
                    <a:pt x="9525" y="1283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94">
              <a:extLst>
                <a:ext uri="{FF2B5EF4-FFF2-40B4-BE49-F238E27FC236}">
                  <a16:creationId xmlns:a16="http://schemas.microsoft.com/office/drawing/2014/main" id="{82FA2F24-DBFD-57ED-BD53-1777435CB745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2268963" y="2419466"/>
              <a:ext cx="149064" cy="476135"/>
            </a:xfrm>
            <a:custGeom>
              <a:avLst/>
              <a:gdLst/>
              <a:ahLst/>
              <a:cxnLst/>
              <a:rect l="0" t="0" r="0" b="0"/>
              <a:pathLst>
                <a:path w="149064" h="476135">
                  <a:moveTo>
                    <a:pt x="140862" y="9409"/>
                  </a:moveTo>
                  <a:lnTo>
                    <a:pt x="140862" y="9409"/>
                  </a:lnTo>
                  <a:lnTo>
                    <a:pt x="140862" y="4353"/>
                  </a:lnTo>
                  <a:lnTo>
                    <a:pt x="141920" y="2863"/>
                  </a:lnTo>
                  <a:lnTo>
                    <a:pt x="143684" y="1870"/>
                  </a:lnTo>
                  <a:lnTo>
                    <a:pt x="149063" y="276"/>
                  </a:lnTo>
                  <a:lnTo>
                    <a:pt x="144938" y="0"/>
                  </a:lnTo>
                  <a:lnTo>
                    <a:pt x="143580" y="1020"/>
                  </a:lnTo>
                  <a:lnTo>
                    <a:pt x="142070" y="4975"/>
                  </a:lnTo>
                  <a:lnTo>
                    <a:pt x="101196" y="45648"/>
                  </a:lnTo>
                  <a:lnTo>
                    <a:pt x="65292" y="90172"/>
                  </a:lnTo>
                  <a:lnTo>
                    <a:pt x="44443" y="132254"/>
                  </a:lnTo>
                  <a:lnTo>
                    <a:pt x="28450" y="171632"/>
                  </a:lnTo>
                  <a:lnTo>
                    <a:pt x="15362" y="211757"/>
                  </a:lnTo>
                  <a:lnTo>
                    <a:pt x="4781" y="250456"/>
                  </a:lnTo>
                  <a:lnTo>
                    <a:pt x="0" y="283678"/>
                  </a:lnTo>
                  <a:lnTo>
                    <a:pt x="4931" y="329894"/>
                  </a:lnTo>
                  <a:lnTo>
                    <a:pt x="8864" y="361895"/>
                  </a:lnTo>
                  <a:lnTo>
                    <a:pt x="22494" y="395601"/>
                  </a:lnTo>
                  <a:lnTo>
                    <a:pt x="52263" y="433870"/>
                  </a:lnTo>
                  <a:lnTo>
                    <a:pt x="98290" y="467816"/>
                  </a:lnTo>
                  <a:lnTo>
                    <a:pt x="110580" y="474491"/>
                  </a:lnTo>
                  <a:lnTo>
                    <a:pt x="121812" y="4761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349">
            <a:extLst>
              <a:ext uri="{FF2B5EF4-FFF2-40B4-BE49-F238E27FC236}">
                <a16:creationId xmlns:a16="http://schemas.microsoft.com/office/drawing/2014/main" id="{6CB84A3C-B0C7-D637-A2E9-ED44A361838A}"/>
              </a:ext>
            </a:extLst>
          </p:cNvPr>
          <p:cNvGrpSpPr/>
          <p:nvPr/>
        </p:nvGrpSpPr>
        <p:grpSpPr>
          <a:xfrm>
            <a:off x="6649433" y="1457325"/>
            <a:ext cx="827693" cy="303326"/>
            <a:chOff x="6649433" y="1457325"/>
            <a:chExt cx="827693" cy="303326"/>
          </a:xfrm>
        </p:grpSpPr>
        <p:sp>
          <p:nvSpPr>
            <p:cNvPr id="182" name="SMARTInkShape-1895">
              <a:extLst>
                <a:ext uri="{FF2B5EF4-FFF2-40B4-BE49-F238E27FC236}">
                  <a16:creationId xmlns:a16="http://schemas.microsoft.com/office/drawing/2014/main" id="{BB1AA6DE-B841-4E61-2180-12C13B4490D4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6649433" y="1543343"/>
              <a:ext cx="149140" cy="208127"/>
            </a:xfrm>
            <a:custGeom>
              <a:avLst/>
              <a:gdLst/>
              <a:ahLst/>
              <a:cxnLst/>
              <a:rect l="0" t="0" r="0" b="0"/>
              <a:pathLst>
                <a:path w="149140" h="208127">
                  <a:moveTo>
                    <a:pt x="75217" y="18757"/>
                  </a:moveTo>
                  <a:lnTo>
                    <a:pt x="75217" y="18757"/>
                  </a:lnTo>
                  <a:lnTo>
                    <a:pt x="80704" y="18757"/>
                  </a:lnTo>
                  <a:lnTo>
                    <a:pt x="61028" y="18757"/>
                  </a:lnTo>
                  <a:lnTo>
                    <a:pt x="55506" y="21579"/>
                  </a:lnTo>
                  <a:lnTo>
                    <a:pt x="38280" y="37071"/>
                  </a:lnTo>
                  <a:lnTo>
                    <a:pt x="10216" y="72946"/>
                  </a:lnTo>
                  <a:lnTo>
                    <a:pt x="3994" y="91172"/>
                  </a:lnTo>
                  <a:lnTo>
                    <a:pt x="0" y="132309"/>
                  </a:lnTo>
                  <a:lnTo>
                    <a:pt x="4365" y="156354"/>
                  </a:lnTo>
                  <a:lnTo>
                    <a:pt x="17417" y="176884"/>
                  </a:lnTo>
                  <a:lnTo>
                    <a:pt x="39746" y="196372"/>
                  </a:lnTo>
                  <a:lnTo>
                    <a:pt x="54514" y="203530"/>
                  </a:lnTo>
                  <a:lnTo>
                    <a:pt x="81241" y="208126"/>
                  </a:lnTo>
                  <a:lnTo>
                    <a:pt x="91300" y="205932"/>
                  </a:lnTo>
                  <a:lnTo>
                    <a:pt x="102912" y="201569"/>
                  </a:lnTo>
                  <a:lnTo>
                    <a:pt x="106381" y="200957"/>
                  </a:lnTo>
                  <a:lnTo>
                    <a:pt x="113056" y="194632"/>
                  </a:lnTo>
                  <a:lnTo>
                    <a:pt x="143728" y="154984"/>
                  </a:lnTo>
                  <a:lnTo>
                    <a:pt x="149139" y="126031"/>
                  </a:lnTo>
                  <a:lnTo>
                    <a:pt x="143362" y="84867"/>
                  </a:lnTo>
                  <a:lnTo>
                    <a:pt x="134023" y="39784"/>
                  </a:lnTo>
                  <a:lnTo>
                    <a:pt x="130297" y="34892"/>
                  </a:lnTo>
                  <a:lnTo>
                    <a:pt x="87684" y="10978"/>
                  </a:lnTo>
                  <a:lnTo>
                    <a:pt x="67152" y="3047"/>
                  </a:lnTo>
                  <a:lnTo>
                    <a:pt x="35673" y="0"/>
                  </a:lnTo>
                  <a:lnTo>
                    <a:pt x="28362" y="2660"/>
                  </a:lnTo>
                  <a:lnTo>
                    <a:pt x="8542" y="187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896">
              <a:extLst>
                <a:ext uri="{FF2B5EF4-FFF2-40B4-BE49-F238E27FC236}">
                  <a16:creationId xmlns:a16="http://schemas.microsoft.com/office/drawing/2014/main" id="{D55CE4AB-697A-D788-8DA8-8BF48FDCE11B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6867525" y="1733550"/>
              <a:ext cx="38101" cy="27101"/>
            </a:xfrm>
            <a:custGeom>
              <a:avLst/>
              <a:gdLst/>
              <a:ahLst/>
              <a:cxnLst/>
              <a:rect l="0" t="0" r="0" b="0"/>
              <a:pathLst>
                <a:path w="38101" h="27101">
                  <a:moveTo>
                    <a:pt x="0" y="0"/>
                  </a:moveTo>
                  <a:lnTo>
                    <a:pt x="0" y="0"/>
                  </a:lnTo>
                  <a:lnTo>
                    <a:pt x="12256" y="0"/>
                  </a:lnTo>
                  <a:lnTo>
                    <a:pt x="11345" y="0"/>
                  </a:lnTo>
                  <a:lnTo>
                    <a:pt x="11797" y="1058"/>
                  </a:lnTo>
                  <a:lnTo>
                    <a:pt x="16431" y="7604"/>
                  </a:lnTo>
                  <a:lnTo>
                    <a:pt x="18705" y="17334"/>
                  </a:lnTo>
                  <a:lnTo>
                    <a:pt x="13891" y="23598"/>
                  </a:lnTo>
                  <a:lnTo>
                    <a:pt x="8643" y="26363"/>
                  </a:lnTo>
                  <a:lnTo>
                    <a:pt x="5762" y="27100"/>
                  </a:lnTo>
                  <a:lnTo>
                    <a:pt x="3841" y="26533"/>
                  </a:lnTo>
                  <a:lnTo>
                    <a:pt x="2560" y="25097"/>
                  </a:lnTo>
                  <a:lnTo>
                    <a:pt x="1139" y="20679"/>
                  </a:lnTo>
                  <a:lnTo>
                    <a:pt x="150" y="6146"/>
                  </a:lnTo>
                  <a:lnTo>
                    <a:pt x="1159" y="4098"/>
                  </a:lnTo>
                  <a:lnTo>
                    <a:pt x="2889" y="2732"/>
                  </a:lnTo>
                  <a:lnTo>
                    <a:pt x="7634" y="1214"/>
                  </a:lnTo>
                  <a:lnTo>
                    <a:pt x="13271" y="540"/>
                  </a:lnTo>
                  <a:lnTo>
                    <a:pt x="15197" y="1418"/>
                  </a:lnTo>
                  <a:lnTo>
                    <a:pt x="16481" y="3062"/>
                  </a:lnTo>
                  <a:lnTo>
                    <a:pt x="17338" y="5216"/>
                  </a:lnTo>
                  <a:lnTo>
                    <a:pt x="20025" y="6653"/>
                  </a:lnTo>
                  <a:lnTo>
                    <a:pt x="31803" y="9732"/>
                  </a:lnTo>
                  <a:lnTo>
                    <a:pt x="381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897">
              <a:extLst>
                <a:ext uri="{FF2B5EF4-FFF2-40B4-BE49-F238E27FC236}">
                  <a16:creationId xmlns:a16="http://schemas.microsoft.com/office/drawing/2014/main" id="{EE1D0DBF-5515-37A4-18E2-C313B5D5A18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050624" y="1543446"/>
              <a:ext cx="112177" cy="168494"/>
            </a:xfrm>
            <a:custGeom>
              <a:avLst/>
              <a:gdLst/>
              <a:ahLst/>
              <a:cxnLst/>
              <a:rect l="0" t="0" r="0" b="0"/>
              <a:pathLst>
                <a:path w="112177" h="168494">
                  <a:moveTo>
                    <a:pt x="102651" y="47229"/>
                  </a:moveTo>
                  <a:lnTo>
                    <a:pt x="102651" y="47229"/>
                  </a:lnTo>
                  <a:lnTo>
                    <a:pt x="107707" y="47229"/>
                  </a:lnTo>
                  <a:lnTo>
                    <a:pt x="109198" y="46171"/>
                  </a:lnTo>
                  <a:lnTo>
                    <a:pt x="110191" y="44407"/>
                  </a:lnTo>
                  <a:lnTo>
                    <a:pt x="111915" y="37528"/>
                  </a:lnTo>
                  <a:lnTo>
                    <a:pt x="112172" y="15048"/>
                  </a:lnTo>
                  <a:lnTo>
                    <a:pt x="111116" y="13075"/>
                  </a:lnTo>
                  <a:lnTo>
                    <a:pt x="109352" y="11760"/>
                  </a:lnTo>
                  <a:lnTo>
                    <a:pt x="104571" y="10298"/>
                  </a:lnTo>
                  <a:lnTo>
                    <a:pt x="86666" y="8173"/>
                  </a:lnTo>
                  <a:lnTo>
                    <a:pt x="76160" y="2613"/>
                  </a:lnTo>
                  <a:lnTo>
                    <a:pt x="53171" y="0"/>
                  </a:lnTo>
                  <a:lnTo>
                    <a:pt x="26320" y="7286"/>
                  </a:lnTo>
                  <a:lnTo>
                    <a:pt x="16516" y="12896"/>
                  </a:lnTo>
                  <a:lnTo>
                    <a:pt x="5045" y="27061"/>
                  </a:lnTo>
                  <a:lnTo>
                    <a:pt x="1062" y="38618"/>
                  </a:lnTo>
                  <a:lnTo>
                    <a:pt x="0" y="44664"/>
                  </a:lnTo>
                  <a:lnTo>
                    <a:pt x="4464" y="59847"/>
                  </a:lnTo>
                  <a:lnTo>
                    <a:pt x="12446" y="74004"/>
                  </a:lnTo>
                  <a:lnTo>
                    <a:pt x="19520" y="80296"/>
                  </a:lnTo>
                  <a:lnTo>
                    <a:pt x="29015" y="83092"/>
                  </a:lnTo>
                  <a:lnTo>
                    <a:pt x="47301" y="84887"/>
                  </a:lnTo>
                  <a:lnTo>
                    <a:pt x="57237" y="79488"/>
                  </a:lnTo>
                  <a:lnTo>
                    <a:pt x="66592" y="71091"/>
                  </a:lnTo>
                  <a:lnTo>
                    <a:pt x="91166" y="38825"/>
                  </a:lnTo>
                  <a:lnTo>
                    <a:pt x="93604" y="30745"/>
                  </a:lnTo>
                  <a:lnTo>
                    <a:pt x="99500" y="21649"/>
                  </a:lnTo>
                  <a:lnTo>
                    <a:pt x="102529" y="9680"/>
                  </a:lnTo>
                  <a:lnTo>
                    <a:pt x="102647" y="54904"/>
                  </a:lnTo>
                  <a:lnTo>
                    <a:pt x="97594" y="94894"/>
                  </a:lnTo>
                  <a:lnTo>
                    <a:pt x="93714" y="140394"/>
                  </a:lnTo>
                  <a:lnTo>
                    <a:pt x="94445" y="153194"/>
                  </a:lnTo>
                  <a:lnTo>
                    <a:pt x="101362" y="168493"/>
                  </a:lnTo>
                  <a:lnTo>
                    <a:pt x="102849" y="168288"/>
                  </a:lnTo>
                  <a:lnTo>
                    <a:pt x="112176" y="1615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898">
              <a:extLst>
                <a:ext uri="{FF2B5EF4-FFF2-40B4-BE49-F238E27FC236}">
                  <a16:creationId xmlns:a16="http://schemas.microsoft.com/office/drawing/2014/main" id="{CE71B554-C146-9CE6-2206-C77B0A88D44F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251948" y="1533676"/>
              <a:ext cx="128424" cy="185013"/>
            </a:xfrm>
            <a:custGeom>
              <a:avLst/>
              <a:gdLst/>
              <a:ahLst/>
              <a:cxnLst/>
              <a:rect l="0" t="0" r="0" b="0"/>
              <a:pathLst>
                <a:path w="128424" h="185013">
                  <a:moveTo>
                    <a:pt x="6102" y="18899"/>
                  </a:moveTo>
                  <a:lnTo>
                    <a:pt x="6102" y="18899"/>
                  </a:lnTo>
                  <a:lnTo>
                    <a:pt x="11158" y="13843"/>
                  </a:lnTo>
                  <a:lnTo>
                    <a:pt x="13642" y="8538"/>
                  </a:lnTo>
                  <a:lnTo>
                    <a:pt x="15593" y="0"/>
                  </a:lnTo>
                  <a:lnTo>
                    <a:pt x="14561" y="15087"/>
                  </a:lnTo>
                  <a:lnTo>
                    <a:pt x="6984" y="44326"/>
                  </a:lnTo>
                  <a:lnTo>
                    <a:pt x="1436" y="90478"/>
                  </a:lnTo>
                  <a:lnTo>
                    <a:pt x="2991" y="95193"/>
                  </a:lnTo>
                  <a:lnTo>
                    <a:pt x="2970" y="99395"/>
                  </a:lnTo>
                  <a:lnTo>
                    <a:pt x="124" y="106886"/>
                  </a:lnTo>
                  <a:lnTo>
                    <a:pt x="0" y="110366"/>
                  </a:lnTo>
                  <a:lnTo>
                    <a:pt x="2684" y="117054"/>
                  </a:lnTo>
                  <a:lnTo>
                    <a:pt x="4882" y="118202"/>
                  </a:lnTo>
                  <a:lnTo>
                    <a:pt x="7405" y="117909"/>
                  </a:lnTo>
                  <a:lnTo>
                    <a:pt x="43167" y="101296"/>
                  </a:lnTo>
                  <a:lnTo>
                    <a:pt x="69398" y="83623"/>
                  </a:lnTo>
                  <a:lnTo>
                    <a:pt x="88591" y="78293"/>
                  </a:lnTo>
                  <a:lnTo>
                    <a:pt x="118355" y="76107"/>
                  </a:lnTo>
                  <a:lnTo>
                    <a:pt x="124852" y="81123"/>
                  </a:lnTo>
                  <a:lnTo>
                    <a:pt x="128423" y="104481"/>
                  </a:lnTo>
                  <a:lnTo>
                    <a:pt x="123614" y="123610"/>
                  </a:lnTo>
                  <a:lnTo>
                    <a:pt x="106351" y="162918"/>
                  </a:lnTo>
                  <a:lnTo>
                    <a:pt x="95107" y="173924"/>
                  </a:lnTo>
                  <a:lnTo>
                    <a:pt x="71986" y="185012"/>
                  </a:lnTo>
                  <a:lnTo>
                    <a:pt x="25152" y="1808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899">
              <a:extLst>
                <a:ext uri="{FF2B5EF4-FFF2-40B4-BE49-F238E27FC236}">
                  <a16:creationId xmlns:a16="http://schemas.microsoft.com/office/drawing/2014/main" id="{D1CB7234-249D-02C4-1C05-3E99246A5B01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7258050" y="1457325"/>
              <a:ext cx="219076" cy="85726"/>
            </a:xfrm>
            <a:custGeom>
              <a:avLst/>
              <a:gdLst/>
              <a:ahLst/>
              <a:cxnLst/>
              <a:rect l="0" t="0" r="0" b="0"/>
              <a:pathLst>
                <a:path w="219076" h="85726">
                  <a:moveTo>
                    <a:pt x="0" y="85725"/>
                  </a:moveTo>
                  <a:lnTo>
                    <a:pt x="0" y="85725"/>
                  </a:lnTo>
                  <a:lnTo>
                    <a:pt x="8664" y="78121"/>
                  </a:lnTo>
                  <a:lnTo>
                    <a:pt x="45761" y="58278"/>
                  </a:lnTo>
                  <a:lnTo>
                    <a:pt x="91902" y="42125"/>
                  </a:lnTo>
                  <a:lnTo>
                    <a:pt x="137377" y="25512"/>
                  </a:lnTo>
                  <a:lnTo>
                    <a:pt x="177733" y="19268"/>
                  </a:lnTo>
                  <a:lnTo>
                    <a:pt x="200240" y="11824"/>
                  </a:lnTo>
                  <a:lnTo>
                    <a:pt x="2190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45011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Since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Also have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61"/>
                <a:stretch>
                  <a:fillRect l="-1481" t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3" name="SMARTInkShape-Group350">
            <a:extLst>
              <a:ext uri="{FF2B5EF4-FFF2-40B4-BE49-F238E27FC236}">
                <a16:creationId xmlns:a16="http://schemas.microsoft.com/office/drawing/2014/main" id="{01BD1D7D-7B4F-F3F8-9DC6-AF8B5E4D699B}"/>
              </a:ext>
            </a:extLst>
          </p:cNvPr>
          <p:cNvGrpSpPr/>
          <p:nvPr/>
        </p:nvGrpSpPr>
        <p:grpSpPr>
          <a:xfrm>
            <a:off x="7667625" y="5791638"/>
            <a:ext cx="990601" cy="256738"/>
            <a:chOff x="7667625" y="5791638"/>
            <a:chExt cx="990601" cy="256738"/>
          </a:xfrm>
        </p:grpSpPr>
        <p:sp>
          <p:nvSpPr>
            <p:cNvPr id="328" name="SMARTInkShape-1900">
              <a:extLst>
                <a:ext uri="{FF2B5EF4-FFF2-40B4-BE49-F238E27FC236}">
                  <a16:creationId xmlns:a16="http://schemas.microsoft.com/office/drawing/2014/main" id="{8A5C4773-89E8-602F-0973-DC2AB1DB5ED5}"/>
                </a:ext>
              </a:extLst>
            </p:cNvPr>
            <p:cNvSpPr/>
            <p:nvPr>
              <p:custDataLst>
                <p:tags r:id="rId255"/>
              </p:custDataLst>
            </p:nvPr>
          </p:nvSpPr>
          <p:spPr>
            <a:xfrm>
              <a:off x="7677150" y="5791638"/>
              <a:ext cx="161800" cy="256738"/>
            </a:xfrm>
            <a:custGeom>
              <a:avLst/>
              <a:gdLst/>
              <a:ahLst/>
              <a:cxnLst/>
              <a:rect l="0" t="0" r="0" b="0"/>
              <a:pathLst>
                <a:path w="161800" h="256738">
                  <a:moveTo>
                    <a:pt x="142875" y="56712"/>
                  </a:moveTo>
                  <a:lnTo>
                    <a:pt x="142875" y="56712"/>
                  </a:lnTo>
                  <a:lnTo>
                    <a:pt x="142875" y="51656"/>
                  </a:lnTo>
                  <a:lnTo>
                    <a:pt x="143933" y="50167"/>
                  </a:lnTo>
                  <a:lnTo>
                    <a:pt x="145697" y="49173"/>
                  </a:lnTo>
                  <a:lnTo>
                    <a:pt x="147931" y="48511"/>
                  </a:lnTo>
                  <a:lnTo>
                    <a:pt x="149422" y="47011"/>
                  </a:lnTo>
                  <a:lnTo>
                    <a:pt x="151076" y="42523"/>
                  </a:lnTo>
                  <a:lnTo>
                    <a:pt x="152576" y="40902"/>
                  </a:lnTo>
                  <a:lnTo>
                    <a:pt x="161498" y="37789"/>
                  </a:lnTo>
                  <a:lnTo>
                    <a:pt x="161799" y="32643"/>
                  </a:lnTo>
                  <a:lnTo>
                    <a:pt x="160782" y="31141"/>
                  </a:lnTo>
                  <a:lnTo>
                    <a:pt x="159047" y="30140"/>
                  </a:lnTo>
                  <a:lnTo>
                    <a:pt x="156832" y="29472"/>
                  </a:lnTo>
                  <a:lnTo>
                    <a:pt x="155354" y="27969"/>
                  </a:lnTo>
                  <a:lnTo>
                    <a:pt x="150161" y="17952"/>
                  </a:lnTo>
                  <a:lnTo>
                    <a:pt x="138245" y="4549"/>
                  </a:lnTo>
                  <a:lnTo>
                    <a:pt x="129881" y="1778"/>
                  </a:lnTo>
                  <a:lnTo>
                    <a:pt x="117378" y="0"/>
                  </a:lnTo>
                  <a:lnTo>
                    <a:pt x="112846" y="2579"/>
                  </a:lnTo>
                  <a:lnTo>
                    <a:pt x="90629" y="24497"/>
                  </a:lnTo>
                  <a:lnTo>
                    <a:pt x="55078" y="67011"/>
                  </a:lnTo>
                  <a:lnTo>
                    <a:pt x="45646" y="85631"/>
                  </a:lnTo>
                  <a:lnTo>
                    <a:pt x="29478" y="128511"/>
                  </a:lnTo>
                  <a:lnTo>
                    <a:pt x="17083" y="165240"/>
                  </a:lnTo>
                  <a:lnTo>
                    <a:pt x="2982" y="212233"/>
                  </a:lnTo>
                  <a:lnTo>
                    <a:pt x="0" y="256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901">
              <a:extLst>
                <a:ext uri="{FF2B5EF4-FFF2-40B4-BE49-F238E27FC236}">
                  <a16:creationId xmlns:a16="http://schemas.microsoft.com/office/drawing/2014/main" id="{A4CE03E1-460E-8637-18F7-86340508DF67}"/>
                </a:ext>
              </a:extLst>
            </p:cNvPr>
            <p:cNvSpPr/>
            <p:nvPr>
              <p:custDataLst>
                <p:tags r:id="rId256"/>
              </p:custDataLst>
            </p:nvPr>
          </p:nvSpPr>
          <p:spPr>
            <a:xfrm>
              <a:off x="7667625" y="5879128"/>
              <a:ext cx="123826" cy="16848"/>
            </a:xfrm>
            <a:custGeom>
              <a:avLst/>
              <a:gdLst/>
              <a:ahLst/>
              <a:cxnLst/>
              <a:rect l="0" t="0" r="0" b="0"/>
              <a:pathLst>
                <a:path w="123826" h="16848">
                  <a:moveTo>
                    <a:pt x="0" y="16847"/>
                  </a:moveTo>
                  <a:lnTo>
                    <a:pt x="0" y="16847"/>
                  </a:lnTo>
                  <a:lnTo>
                    <a:pt x="13257" y="3590"/>
                  </a:lnTo>
                  <a:lnTo>
                    <a:pt x="24942" y="372"/>
                  </a:lnTo>
                  <a:lnTo>
                    <a:pt x="39660" y="0"/>
                  </a:lnTo>
                  <a:lnTo>
                    <a:pt x="83811" y="6974"/>
                  </a:lnTo>
                  <a:lnTo>
                    <a:pt x="123825" y="7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902">
              <a:extLst>
                <a:ext uri="{FF2B5EF4-FFF2-40B4-BE49-F238E27FC236}">
                  <a16:creationId xmlns:a16="http://schemas.microsoft.com/office/drawing/2014/main" id="{B4B2E583-AB2B-D383-61A2-7786E2484512}"/>
                </a:ext>
              </a:extLst>
            </p:cNvPr>
            <p:cNvSpPr/>
            <p:nvPr>
              <p:custDataLst>
                <p:tags r:id="rId257"/>
              </p:custDataLst>
            </p:nvPr>
          </p:nvSpPr>
          <p:spPr>
            <a:xfrm>
              <a:off x="7835470" y="5852649"/>
              <a:ext cx="79806" cy="107810"/>
            </a:xfrm>
            <a:custGeom>
              <a:avLst/>
              <a:gdLst/>
              <a:ahLst/>
              <a:cxnLst/>
              <a:rect l="0" t="0" r="0" b="0"/>
              <a:pathLst>
                <a:path w="79806" h="107810">
                  <a:moveTo>
                    <a:pt x="79805" y="14751"/>
                  </a:moveTo>
                  <a:lnTo>
                    <a:pt x="79805" y="14751"/>
                  </a:lnTo>
                  <a:lnTo>
                    <a:pt x="79805" y="6550"/>
                  </a:lnTo>
                  <a:lnTo>
                    <a:pt x="74749" y="562"/>
                  </a:lnTo>
                  <a:lnTo>
                    <a:pt x="72200" y="0"/>
                  </a:lnTo>
                  <a:lnTo>
                    <a:pt x="69444" y="685"/>
                  </a:lnTo>
                  <a:lnTo>
                    <a:pt x="26548" y="23275"/>
                  </a:lnTo>
                  <a:lnTo>
                    <a:pt x="12049" y="45851"/>
                  </a:lnTo>
                  <a:lnTo>
                    <a:pt x="1051" y="72649"/>
                  </a:lnTo>
                  <a:lnTo>
                    <a:pt x="0" y="85639"/>
                  </a:lnTo>
                  <a:lnTo>
                    <a:pt x="1201" y="90584"/>
                  </a:lnTo>
                  <a:lnTo>
                    <a:pt x="8181" y="98902"/>
                  </a:lnTo>
                  <a:lnTo>
                    <a:pt x="17281" y="105068"/>
                  </a:lnTo>
                  <a:lnTo>
                    <a:pt x="24853" y="107809"/>
                  </a:lnTo>
                  <a:lnTo>
                    <a:pt x="37390" y="103382"/>
                  </a:lnTo>
                  <a:lnTo>
                    <a:pt x="51428" y="94360"/>
                  </a:lnTo>
                  <a:lnTo>
                    <a:pt x="61196" y="83294"/>
                  </a:lnTo>
                  <a:lnTo>
                    <a:pt x="63166" y="76321"/>
                  </a:lnTo>
                  <a:lnTo>
                    <a:pt x="61281" y="33128"/>
                  </a:lnTo>
                  <a:lnTo>
                    <a:pt x="60047" y="27003"/>
                  </a:lnTo>
                  <a:lnTo>
                    <a:pt x="51230" y="14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903">
              <a:extLst>
                <a:ext uri="{FF2B5EF4-FFF2-40B4-BE49-F238E27FC236}">
                  <a16:creationId xmlns:a16="http://schemas.microsoft.com/office/drawing/2014/main" id="{D16E5A2F-7226-A1F9-3A81-DEB4BD596DEB}"/>
                </a:ext>
              </a:extLst>
            </p:cNvPr>
            <p:cNvSpPr/>
            <p:nvPr>
              <p:custDataLst>
                <p:tags r:id="rId258"/>
              </p:custDataLst>
            </p:nvPr>
          </p:nvSpPr>
          <p:spPr>
            <a:xfrm>
              <a:off x="7943850" y="5867633"/>
              <a:ext cx="190501" cy="110206"/>
            </a:xfrm>
            <a:custGeom>
              <a:avLst/>
              <a:gdLst/>
              <a:ahLst/>
              <a:cxnLst/>
              <a:rect l="0" t="0" r="0" b="0"/>
              <a:pathLst>
                <a:path w="190501" h="110206">
                  <a:moveTo>
                    <a:pt x="0" y="18817"/>
                  </a:moveTo>
                  <a:lnTo>
                    <a:pt x="0" y="18817"/>
                  </a:lnTo>
                  <a:lnTo>
                    <a:pt x="5056" y="18817"/>
                  </a:lnTo>
                  <a:lnTo>
                    <a:pt x="10361" y="13172"/>
                  </a:lnTo>
                  <a:lnTo>
                    <a:pt x="16246" y="5725"/>
                  </a:lnTo>
                  <a:lnTo>
                    <a:pt x="22390" y="2415"/>
                  </a:lnTo>
                  <a:lnTo>
                    <a:pt x="36016" y="290"/>
                  </a:lnTo>
                  <a:lnTo>
                    <a:pt x="46346" y="0"/>
                  </a:lnTo>
                  <a:lnTo>
                    <a:pt x="49947" y="981"/>
                  </a:lnTo>
                  <a:lnTo>
                    <a:pt x="52348" y="2693"/>
                  </a:lnTo>
                  <a:lnTo>
                    <a:pt x="53949" y="4893"/>
                  </a:lnTo>
                  <a:lnTo>
                    <a:pt x="61258" y="28215"/>
                  </a:lnTo>
                  <a:lnTo>
                    <a:pt x="61445" y="44513"/>
                  </a:lnTo>
                  <a:lnTo>
                    <a:pt x="57716" y="85309"/>
                  </a:lnTo>
                  <a:lnTo>
                    <a:pt x="56259" y="104606"/>
                  </a:lnTo>
                  <a:lnTo>
                    <a:pt x="54439" y="107759"/>
                  </a:lnTo>
                  <a:lnTo>
                    <a:pt x="52168" y="109861"/>
                  </a:lnTo>
                  <a:lnTo>
                    <a:pt x="49595" y="110205"/>
                  </a:lnTo>
                  <a:lnTo>
                    <a:pt x="43914" y="107764"/>
                  </a:lnTo>
                  <a:lnTo>
                    <a:pt x="41977" y="104573"/>
                  </a:lnTo>
                  <a:lnTo>
                    <a:pt x="39823" y="95384"/>
                  </a:lnTo>
                  <a:lnTo>
                    <a:pt x="43666" y="68197"/>
                  </a:lnTo>
                  <a:lnTo>
                    <a:pt x="51510" y="50994"/>
                  </a:lnTo>
                  <a:lnTo>
                    <a:pt x="62052" y="37351"/>
                  </a:lnTo>
                  <a:lnTo>
                    <a:pt x="80945" y="23721"/>
                  </a:lnTo>
                  <a:lnTo>
                    <a:pt x="105122" y="14038"/>
                  </a:lnTo>
                  <a:lnTo>
                    <a:pt x="152348" y="9709"/>
                  </a:lnTo>
                  <a:lnTo>
                    <a:pt x="172610" y="10474"/>
                  </a:lnTo>
                  <a:lnTo>
                    <a:pt x="190500" y="1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904">
              <a:extLst>
                <a:ext uri="{FF2B5EF4-FFF2-40B4-BE49-F238E27FC236}">
                  <a16:creationId xmlns:a16="http://schemas.microsoft.com/office/drawing/2014/main" id="{688DF4CD-3242-462E-C2C2-E55DBC0F94FE}"/>
                </a:ext>
              </a:extLst>
            </p:cNvPr>
            <p:cNvSpPr/>
            <p:nvPr>
              <p:custDataLst>
                <p:tags r:id="rId259"/>
              </p:custDataLst>
            </p:nvPr>
          </p:nvSpPr>
          <p:spPr>
            <a:xfrm>
              <a:off x="8210550" y="5810548"/>
              <a:ext cx="447676" cy="218778"/>
            </a:xfrm>
            <a:custGeom>
              <a:avLst/>
              <a:gdLst/>
              <a:ahLst/>
              <a:cxnLst/>
              <a:rect l="0" t="0" r="0" b="0"/>
              <a:pathLst>
                <a:path w="447676" h="218778">
                  <a:moveTo>
                    <a:pt x="0" y="218777"/>
                  </a:moveTo>
                  <a:lnTo>
                    <a:pt x="0" y="218777"/>
                  </a:lnTo>
                  <a:lnTo>
                    <a:pt x="8664" y="211173"/>
                  </a:lnTo>
                  <a:lnTo>
                    <a:pt x="50768" y="179767"/>
                  </a:lnTo>
                  <a:lnTo>
                    <a:pt x="97511" y="139675"/>
                  </a:lnTo>
                  <a:lnTo>
                    <a:pt x="138853" y="103905"/>
                  </a:lnTo>
                  <a:lnTo>
                    <a:pt x="172069" y="71855"/>
                  </a:lnTo>
                  <a:lnTo>
                    <a:pt x="210880" y="27305"/>
                  </a:lnTo>
                  <a:lnTo>
                    <a:pt x="228421" y="0"/>
                  </a:lnTo>
                  <a:lnTo>
                    <a:pt x="221038" y="17642"/>
                  </a:lnTo>
                  <a:lnTo>
                    <a:pt x="210988" y="62371"/>
                  </a:lnTo>
                  <a:lnTo>
                    <a:pt x="199379" y="105204"/>
                  </a:lnTo>
                  <a:lnTo>
                    <a:pt x="192253" y="142721"/>
                  </a:lnTo>
                  <a:lnTo>
                    <a:pt x="196076" y="166138"/>
                  </a:lnTo>
                  <a:lnTo>
                    <a:pt x="198451" y="170985"/>
                  </a:lnTo>
                  <a:lnTo>
                    <a:pt x="201091" y="174214"/>
                  </a:lnTo>
                  <a:lnTo>
                    <a:pt x="203911" y="176369"/>
                  </a:lnTo>
                  <a:lnTo>
                    <a:pt x="215510" y="175940"/>
                  </a:lnTo>
                  <a:lnTo>
                    <a:pt x="230191" y="171163"/>
                  </a:lnTo>
                  <a:lnTo>
                    <a:pt x="243771" y="161985"/>
                  </a:lnTo>
                  <a:lnTo>
                    <a:pt x="269736" y="130183"/>
                  </a:lnTo>
                  <a:lnTo>
                    <a:pt x="292425" y="89878"/>
                  </a:lnTo>
                  <a:lnTo>
                    <a:pt x="317321" y="47717"/>
                  </a:lnTo>
                  <a:lnTo>
                    <a:pt x="342304" y="859"/>
                  </a:lnTo>
                  <a:lnTo>
                    <a:pt x="327678" y="37751"/>
                  </a:lnTo>
                  <a:lnTo>
                    <a:pt x="323128" y="84395"/>
                  </a:lnTo>
                  <a:lnTo>
                    <a:pt x="318462" y="114754"/>
                  </a:lnTo>
                  <a:lnTo>
                    <a:pt x="322841" y="146916"/>
                  </a:lnTo>
                  <a:lnTo>
                    <a:pt x="327989" y="159675"/>
                  </a:lnTo>
                  <a:lnTo>
                    <a:pt x="333803" y="166053"/>
                  </a:lnTo>
                  <a:lnTo>
                    <a:pt x="336835" y="167752"/>
                  </a:lnTo>
                  <a:lnTo>
                    <a:pt x="351216" y="170144"/>
                  </a:lnTo>
                  <a:lnTo>
                    <a:pt x="396336" y="163480"/>
                  </a:lnTo>
                  <a:lnTo>
                    <a:pt x="411100" y="163509"/>
                  </a:lnTo>
                  <a:lnTo>
                    <a:pt x="447675" y="171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351">
            <a:extLst>
              <a:ext uri="{FF2B5EF4-FFF2-40B4-BE49-F238E27FC236}">
                <a16:creationId xmlns:a16="http://schemas.microsoft.com/office/drawing/2014/main" id="{44B56E6B-69A5-5443-F69C-F86798FDF4E0}"/>
              </a:ext>
            </a:extLst>
          </p:cNvPr>
          <p:cNvGrpSpPr/>
          <p:nvPr/>
        </p:nvGrpSpPr>
        <p:grpSpPr>
          <a:xfrm>
            <a:off x="5934075" y="5486400"/>
            <a:ext cx="1809751" cy="513480"/>
            <a:chOff x="5934075" y="5486400"/>
            <a:chExt cx="1809751" cy="513480"/>
          </a:xfrm>
        </p:grpSpPr>
        <p:sp>
          <p:nvSpPr>
            <p:cNvPr id="334" name="SMARTInkShape-1905">
              <a:extLst>
                <a:ext uri="{FF2B5EF4-FFF2-40B4-BE49-F238E27FC236}">
                  <a16:creationId xmlns:a16="http://schemas.microsoft.com/office/drawing/2014/main" id="{370C9626-EDD1-519D-0BCB-D01CAC95804F}"/>
                </a:ext>
              </a:extLst>
            </p:cNvPr>
            <p:cNvSpPr/>
            <p:nvPr>
              <p:custDataLst>
                <p:tags r:id="rId234"/>
              </p:custDataLst>
            </p:nvPr>
          </p:nvSpPr>
          <p:spPr>
            <a:xfrm>
              <a:off x="6093016" y="5543560"/>
              <a:ext cx="145860" cy="141395"/>
            </a:xfrm>
            <a:custGeom>
              <a:avLst/>
              <a:gdLst/>
              <a:ahLst/>
              <a:cxnLst/>
              <a:rect l="0" t="0" r="0" b="0"/>
              <a:pathLst>
                <a:path w="145860" h="141395">
                  <a:moveTo>
                    <a:pt x="126809" y="9515"/>
                  </a:moveTo>
                  <a:lnTo>
                    <a:pt x="126809" y="9515"/>
                  </a:lnTo>
                  <a:lnTo>
                    <a:pt x="126809" y="382"/>
                  </a:lnTo>
                  <a:lnTo>
                    <a:pt x="104419" y="0"/>
                  </a:lnTo>
                  <a:lnTo>
                    <a:pt x="59004" y="26506"/>
                  </a:lnTo>
                  <a:lnTo>
                    <a:pt x="29415" y="45523"/>
                  </a:lnTo>
                  <a:lnTo>
                    <a:pt x="10697" y="68868"/>
                  </a:lnTo>
                  <a:lnTo>
                    <a:pt x="1826" y="86694"/>
                  </a:lnTo>
                  <a:lnTo>
                    <a:pt x="0" y="102378"/>
                  </a:lnTo>
                  <a:lnTo>
                    <a:pt x="2716" y="115346"/>
                  </a:lnTo>
                  <a:lnTo>
                    <a:pt x="7451" y="124637"/>
                  </a:lnTo>
                  <a:lnTo>
                    <a:pt x="21123" y="135819"/>
                  </a:lnTo>
                  <a:lnTo>
                    <a:pt x="48693" y="140777"/>
                  </a:lnTo>
                  <a:lnTo>
                    <a:pt x="90447" y="141394"/>
                  </a:lnTo>
                  <a:lnTo>
                    <a:pt x="145859" y="13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906">
              <a:extLst>
                <a:ext uri="{FF2B5EF4-FFF2-40B4-BE49-F238E27FC236}">
                  <a16:creationId xmlns:a16="http://schemas.microsoft.com/office/drawing/2014/main" id="{D46485A2-AA10-E0DC-AD96-5143EF1AF236}"/>
                </a:ext>
              </a:extLst>
            </p:cNvPr>
            <p:cNvSpPr/>
            <p:nvPr>
              <p:custDataLst>
                <p:tags r:id="rId235"/>
              </p:custDataLst>
            </p:nvPr>
          </p:nvSpPr>
          <p:spPr>
            <a:xfrm>
              <a:off x="6311824" y="5586050"/>
              <a:ext cx="103990" cy="112941"/>
            </a:xfrm>
            <a:custGeom>
              <a:avLst/>
              <a:gdLst/>
              <a:ahLst/>
              <a:cxnLst/>
              <a:rect l="0" t="0" r="0" b="0"/>
              <a:pathLst>
                <a:path w="103990" h="112941">
                  <a:moveTo>
                    <a:pt x="98501" y="33700"/>
                  </a:moveTo>
                  <a:lnTo>
                    <a:pt x="98501" y="33700"/>
                  </a:lnTo>
                  <a:lnTo>
                    <a:pt x="103557" y="33700"/>
                  </a:lnTo>
                  <a:lnTo>
                    <a:pt x="103989" y="32642"/>
                  </a:lnTo>
                  <a:lnTo>
                    <a:pt x="99898" y="23339"/>
                  </a:lnTo>
                  <a:lnTo>
                    <a:pt x="99432" y="20443"/>
                  </a:lnTo>
                  <a:lnTo>
                    <a:pt x="96093" y="14402"/>
                  </a:lnTo>
                  <a:lnTo>
                    <a:pt x="93720" y="11310"/>
                  </a:lnTo>
                  <a:lnTo>
                    <a:pt x="88262" y="7874"/>
                  </a:lnTo>
                  <a:lnTo>
                    <a:pt x="82309" y="5288"/>
                  </a:lnTo>
                  <a:lnTo>
                    <a:pt x="76135" y="612"/>
                  </a:lnTo>
                  <a:lnTo>
                    <a:pt x="71949" y="0"/>
                  </a:lnTo>
                  <a:lnTo>
                    <a:pt x="61652" y="2141"/>
                  </a:lnTo>
                  <a:lnTo>
                    <a:pt x="25560" y="25410"/>
                  </a:lnTo>
                  <a:lnTo>
                    <a:pt x="1550" y="58635"/>
                  </a:lnTo>
                  <a:lnTo>
                    <a:pt x="0" y="65140"/>
                  </a:lnTo>
                  <a:lnTo>
                    <a:pt x="1101" y="78012"/>
                  </a:lnTo>
                  <a:lnTo>
                    <a:pt x="7940" y="90788"/>
                  </a:lnTo>
                  <a:lnTo>
                    <a:pt x="12728" y="97159"/>
                  </a:lnTo>
                  <a:lnTo>
                    <a:pt x="26513" y="107059"/>
                  </a:lnTo>
                  <a:lnTo>
                    <a:pt x="34633" y="111182"/>
                  </a:lnTo>
                  <a:lnTo>
                    <a:pt x="52124" y="112940"/>
                  </a:lnTo>
                  <a:lnTo>
                    <a:pt x="69423" y="109134"/>
                  </a:lnTo>
                  <a:lnTo>
                    <a:pt x="84167" y="100386"/>
                  </a:lnTo>
                  <a:lnTo>
                    <a:pt x="99310" y="83562"/>
                  </a:lnTo>
                  <a:lnTo>
                    <a:pt x="101157" y="77525"/>
                  </a:lnTo>
                  <a:lnTo>
                    <a:pt x="100387" y="65172"/>
                  </a:lnTo>
                  <a:lnTo>
                    <a:pt x="94003" y="46318"/>
                  </a:lnTo>
                  <a:lnTo>
                    <a:pt x="79921" y="36485"/>
                  </a:lnTo>
                  <a:lnTo>
                    <a:pt x="41351" y="1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907">
              <a:extLst>
                <a:ext uri="{FF2B5EF4-FFF2-40B4-BE49-F238E27FC236}">
                  <a16:creationId xmlns:a16="http://schemas.microsoft.com/office/drawing/2014/main" id="{62B46C6B-586C-2C6C-E567-97F908FA5FDB}"/>
                </a:ext>
              </a:extLst>
            </p:cNvPr>
            <p:cNvSpPr/>
            <p:nvPr>
              <p:custDataLst>
                <p:tags r:id="rId236"/>
              </p:custDataLst>
            </p:nvPr>
          </p:nvSpPr>
          <p:spPr>
            <a:xfrm>
              <a:off x="6438900" y="5610768"/>
              <a:ext cx="138460" cy="104233"/>
            </a:xfrm>
            <a:custGeom>
              <a:avLst/>
              <a:gdLst/>
              <a:ahLst/>
              <a:cxnLst/>
              <a:rect l="0" t="0" r="0" b="0"/>
              <a:pathLst>
                <a:path w="138460" h="104233">
                  <a:moveTo>
                    <a:pt x="0" y="28032"/>
                  </a:moveTo>
                  <a:lnTo>
                    <a:pt x="0" y="28032"/>
                  </a:lnTo>
                  <a:lnTo>
                    <a:pt x="15188" y="11785"/>
                  </a:lnTo>
                  <a:lnTo>
                    <a:pt x="17333" y="5642"/>
                  </a:lnTo>
                  <a:lnTo>
                    <a:pt x="18963" y="3580"/>
                  </a:lnTo>
                  <a:lnTo>
                    <a:pt x="27101" y="0"/>
                  </a:lnTo>
                  <a:lnTo>
                    <a:pt x="33194" y="4674"/>
                  </a:lnTo>
                  <a:lnTo>
                    <a:pt x="35920" y="9889"/>
                  </a:lnTo>
                  <a:lnTo>
                    <a:pt x="37813" y="31522"/>
                  </a:lnTo>
                  <a:lnTo>
                    <a:pt x="38089" y="59669"/>
                  </a:lnTo>
                  <a:lnTo>
                    <a:pt x="32610" y="77947"/>
                  </a:lnTo>
                  <a:lnTo>
                    <a:pt x="33382" y="80359"/>
                  </a:lnTo>
                  <a:lnTo>
                    <a:pt x="34954" y="81967"/>
                  </a:lnTo>
                  <a:lnTo>
                    <a:pt x="36703" y="86575"/>
                  </a:lnTo>
                  <a:lnTo>
                    <a:pt x="37168" y="89286"/>
                  </a:lnTo>
                  <a:lnTo>
                    <a:pt x="37479" y="90034"/>
                  </a:lnTo>
                  <a:lnTo>
                    <a:pt x="37686" y="89475"/>
                  </a:lnTo>
                  <a:lnTo>
                    <a:pt x="37824" y="88044"/>
                  </a:lnTo>
                  <a:lnTo>
                    <a:pt x="45650" y="71597"/>
                  </a:lnTo>
                  <a:lnTo>
                    <a:pt x="78098" y="35795"/>
                  </a:lnTo>
                  <a:lnTo>
                    <a:pt x="110168" y="13298"/>
                  </a:lnTo>
                  <a:lnTo>
                    <a:pt x="120366" y="10261"/>
                  </a:lnTo>
                  <a:lnTo>
                    <a:pt x="131431" y="9150"/>
                  </a:lnTo>
                  <a:lnTo>
                    <a:pt x="137838" y="19145"/>
                  </a:lnTo>
                  <a:lnTo>
                    <a:pt x="138459" y="24224"/>
                  </a:lnTo>
                  <a:lnTo>
                    <a:pt x="133742" y="69104"/>
                  </a:lnTo>
                  <a:lnTo>
                    <a:pt x="133350" y="104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908">
              <a:extLst>
                <a:ext uri="{FF2B5EF4-FFF2-40B4-BE49-F238E27FC236}">
                  <a16:creationId xmlns:a16="http://schemas.microsoft.com/office/drawing/2014/main" id="{374E24E1-883B-AF13-8C68-458F88ECA205}"/>
                </a:ext>
              </a:extLst>
            </p:cNvPr>
            <p:cNvSpPr/>
            <p:nvPr>
              <p:custDataLst>
                <p:tags r:id="rId237"/>
              </p:custDataLst>
            </p:nvPr>
          </p:nvSpPr>
          <p:spPr>
            <a:xfrm>
              <a:off x="6667500" y="5515013"/>
              <a:ext cx="95248" cy="276188"/>
            </a:xfrm>
            <a:custGeom>
              <a:avLst/>
              <a:gdLst/>
              <a:ahLst/>
              <a:cxnLst/>
              <a:rect l="0" t="0" r="0" b="0"/>
              <a:pathLst>
                <a:path w="95248" h="276188">
                  <a:moveTo>
                    <a:pt x="85725" y="38062"/>
                  </a:moveTo>
                  <a:lnTo>
                    <a:pt x="85725" y="38062"/>
                  </a:lnTo>
                  <a:lnTo>
                    <a:pt x="93925" y="21660"/>
                  </a:lnTo>
                  <a:lnTo>
                    <a:pt x="95247" y="395"/>
                  </a:lnTo>
                  <a:lnTo>
                    <a:pt x="87049" y="0"/>
                  </a:lnTo>
                  <a:lnTo>
                    <a:pt x="86607" y="1046"/>
                  </a:lnTo>
                  <a:lnTo>
                    <a:pt x="86116" y="5030"/>
                  </a:lnTo>
                  <a:lnTo>
                    <a:pt x="83076" y="10328"/>
                  </a:lnTo>
                  <a:lnTo>
                    <a:pt x="61726" y="36150"/>
                  </a:lnTo>
                  <a:lnTo>
                    <a:pt x="43602" y="76498"/>
                  </a:lnTo>
                  <a:lnTo>
                    <a:pt x="32439" y="112127"/>
                  </a:lnTo>
                  <a:lnTo>
                    <a:pt x="19186" y="156449"/>
                  </a:lnTo>
                  <a:lnTo>
                    <a:pt x="6377" y="196326"/>
                  </a:lnTo>
                  <a:lnTo>
                    <a:pt x="1260" y="237363"/>
                  </a:lnTo>
                  <a:lnTo>
                    <a:pt x="0" y="276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909">
              <a:extLst>
                <a:ext uri="{FF2B5EF4-FFF2-40B4-BE49-F238E27FC236}">
                  <a16:creationId xmlns:a16="http://schemas.microsoft.com/office/drawing/2014/main" id="{CDAA3D45-4270-F41C-02B2-DADFC32F3D93}"/>
                </a:ext>
              </a:extLst>
            </p:cNvPr>
            <p:cNvSpPr/>
            <p:nvPr>
              <p:custDataLst>
                <p:tags r:id="rId238"/>
              </p:custDataLst>
            </p:nvPr>
          </p:nvSpPr>
          <p:spPr>
            <a:xfrm>
              <a:off x="6657975" y="5630716"/>
              <a:ext cx="114301" cy="17610"/>
            </a:xfrm>
            <a:custGeom>
              <a:avLst/>
              <a:gdLst/>
              <a:ahLst/>
              <a:cxnLst/>
              <a:rect l="0" t="0" r="0" b="0"/>
              <a:pathLst>
                <a:path w="114301" h="17610">
                  <a:moveTo>
                    <a:pt x="0" y="17609"/>
                  </a:moveTo>
                  <a:lnTo>
                    <a:pt x="0" y="17609"/>
                  </a:lnTo>
                  <a:lnTo>
                    <a:pt x="17900" y="10070"/>
                  </a:lnTo>
                  <a:lnTo>
                    <a:pt x="62667" y="0"/>
                  </a:lnTo>
                  <a:lnTo>
                    <a:pt x="114300" y="8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1910">
              <a:extLst>
                <a:ext uri="{FF2B5EF4-FFF2-40B4-BE49-F238E27FC236}">
                  <a16:creationId xmlns:a16="http://schemas.microsoft.com/office/drawing/2014/main" id="{34B2998D-7DE3-16A8-26C9-FEEEA98D377A}"/>
                </a:ext>
              </a:extLst>
            </p:cNvPr>
            <p:cNvSpPr/>
            <p:nvPr>
              <p:custDataLst>
                <p:tags r:id="rId239"/>
              </p:custDataLst>
            </p:nvPr>
          </p:nvSpPr>
          <p:spPr>
            <a:xfrm>
              <a:off x="6838950" y="5610225"/>
              <a:ext cx="55434" cy="123826"/>
            </a:xfrm>
            <a:custGeom>
              <a:avLst/>
              <a:gdLst/>
              <a:ahLst/>
              <a:cxnLst/>
              <a:rect l="0" t="0" r="0" b="0"/>
              <a:pathLst>
                <a:path w="55434" h="123826">
                  <a:moveTo>
                    <a:pt x="38100" y="0"/>
                  </a:moveTo>
                  <a:lnTo>
                    <a:pt x="38100" y="0"/>
                  </a:lnTo>
                  <a:lnTo>
                    <a:pt x="55433" y="0"/>
                  </a:lnTo>
                  <a:lnTo>
                    <a:pt x="46563" y="20723"/>
                  </a:lnTo>
                  <a:lnTo>
                    <a:pt x="25064" y="59683"/>
                  </a:lnTo>
                  <a:lnTo>
                    <a:pt x="10086" y="100258"/>
                  </a:lnTo>
                  <a:lnTo>
                    <a:pt x="0" y="1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1911">
              <a:extLst>
                <a:ext uri="{FF2B5EF4-FFF2-40B4-BE49-F238E27FC236}">
                  <a16:creationId xmlns:a16="http://schemas.microsoft.com/office/drawing/2014/main" id="{7FC58D38-3E5B-8A6E-5F30-01EC3C3DD9EB}"/>
                </a:ext>
              </a:extLst>
            </p:cNvPr>
            <p:cNvSpPr/>
            <p:nvPr>
              <p:custDataLst>
                <p:tags r:id="rId240"/>
              </p:custDataLst>
            </p:nvPr>
          </p:nvSpPr>
          <p:spPr>
            <a:xfrm>
              <a:off x="6886575" y="5553075"/>
              <a:ext cx="9526" cy="19051"/>
            </a:xfrm>
            <a:custGeom>
              <a:avLst/>
              <a:gdLst/>
              <a:ahLst/>
              <a:cxnLst/>
              <a:rect l="0" t="0" r="0" b="0"/>
              <a:pathLst>
                <a:path w="9526" h="19051">
                  <a:moveTo>
                    <a:pt x="0" y="19050"/>
                  </a:moveTo>
                  <a:lnTo>
                    <a:pt x="0" y="19050"/>
                  </a:lnTo>
                  <a:lnTo>
                    <a:pt x="0" y="5793"/>
                  </a:lnTo>
                  <a:lnTo>
                    <a:pt x="1058" y="3862"/>
                  </a:lnTo>
                  <a:lnTo>
                    <a:pt x="2822" y="257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912">
              <a:extLst>
                <a:ext uri="{FF2B5EF4-FFF2-40B4-BE49-F238E27FC236}">
                  <a16:creationId xmlns:a16="http://schemas.microsoft.com/office/drawing/2014/main" id="{5A03192F-91C1-8B9B-4C3E-84A73C25F361}"/>
                </a:ext>
              </a:extLst>
            </p:cNvPr>
            <p:cNvSpPr/>
            <p:nvPr>
              <p:custDataLst>
                <p:tags r:id="rId241"/>
              </p:custDataLst>
            </p:nvPr>
          </p:nvSpPr>
          <p:spPr>
            <a:xfrm>
              <a:off x="6973400" y="5486400"/>
              <a:ext cx="141776" cy="216529"/>
            </a:xfrm>
            <a:custGeom>
              <a:avLst/>
              <a:gdLst/>
              <a:ahLst/>
              <a:cxnLst/>
              <a:rect l="0" t="0" r="0" b="0"/>
              <a:pathLst>
                <a:path w="141776" h="216529">
                  <a:moveTo>
                    <a:pt x="75100" y="152400"/>
                  </a:moveTo>
                  <a:lnTo>
                    <a:pt x="75100" y="152400"/>
                  </a:lnTo>
                  <a:lnTo>
                    <a:pt x="75100" y="138211"/>
                  </a:lnTo>
                  <a:lnTo>
                    <a:pt x="72278" y="132688"/>
                  </a:lnTo>
                  <a:lnTo>
                    <a:pt x="70044" y="129734"/>
                  </a:lnTo>
                  <a:lnTo>
                    <a:pt x="64739" y="126450"/>
                  </a:lnTo>
                  <a:lnTo>
                    <a:pt x="52980" y="124603"/>
                  </a:lnTo>
                  <a:lnTo>
                    <a:pt x="47654" y="124344"/>
                  </a:lnTo>
                  <a:lnTo>
                    <a:pt x="36091" y="129699"/>
                  </a:lnTo>
                  <a:lnTo>
                    <a:pt x="11421" y="150386"/>
                  </a:lnTo>
                  <a:lnTo>
                    <a:pt x="4465" y="165263"/>
                  </a:lnTo>
                  <a:lnTo>
                    <a:pt x="0" y="195627"/>
                  </a:lnTo>
                  <a:lnTo>
                    <a:pt x="2211" y="206184"/>
                  </a:lnTo>
                  <a:lnTo>
                    <a:pt x="4283" y="210481"/>
                  </a:lnTo>
                  <a:lnTo>
                    <a:pt x="8838" y="213346"/>
                  </a:lnTo>
                  <a:lnTo>
                    <a:pt x="22367" y="216528"/>
                  </a:lnTo>
                  <a:lnTo>
                    <a:pt x="29361" y="214202"/>
                  </a:lnTo>
                  <a:lnTo>
                    <a:pt x="42777" y="203152"/>
                  </a:lnTo>
                  <a:lnTo>
                    <a:pt x="67579" y="170186"/>
                  </a:lnTo>
                  <a:lnTo>
                    <a:pt x="83766" y="130278"/>
                  </a:lnTo>
                  <a:lnTo>
                    <a:pt x="96717" y="94340"/>
                  </a:lnTo>
                  <a:lnTo>
                    <a:pt x="115001" y="49327"/>
                  </a:lnTo>
                  <a:lnTo>
                    <a:pt x="124530" y="13407"/>
                  </a:lnTo>
                  <a:lnTo>
                    <a:pt x="1417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913">
              <a:extLst>
                <a:ext uri="{FF2B5EF4-FFF2-40B4-BE49-F238E27FC236}">
                  <a16:creationId xmlns:a16="http://schemas.microsoft.com/office/drawing/2014/main" id="{CF371906-A9EB-479C-9B38-0768876692D3}"/>
                </a:ext>
              </a:extLst>
            </p:cNvPr>
            <p:cNvSpPr/>
            <p:nvPr>
              <p:custDataLst>
                <p:tags r:id="rId242"/>
              </p:custDataLst>
            </p:nvPr>
          </p:nvSpPr>
          <p:spPr>
            <a:xfrm>
              <a:off x="7143810" y="5591614"/>
              <a:ext cx="228541" cy="128480"/>
            </a:xfrm>
            <a:custGeom>
              <a:avLst/>
              <a:gdLst/>
              <a:ahLst/>
              <a:cxnLst/>
              <a:rect l="0" t="0" r="0" b="0"/>
              <a:pathLst>
                <a:path w="228541" h="128480">
                  <a:moveTo>
                    <a:pt x="9465" y="56711"/>
                  </a:moveTo>
                  <a:lnTo>
                    <a:pt x="9465" y="56711"/>
                  </a:lnTo>
                  <a:lnTo>
                    <a:pt x="55003" y="56711"/>
                  </a:lnTo>
                  <a:lnTo>
                    <a:pt x="74136" y="56711"/>
                  </a:lnTo>
                  <a:lnTo>
                    <a:pt x="85221" y="47578"/>
                  </a:lnTo>
                  <a:lnTo>
                    <a:pt x="85653" y="33007"/>
                  </a:lnTo>
                  <a:lnTo>
                    <a:pt x="82838" y="27479"/>
                  </a:lnTo>
                  <a:lnTo>
                    <a:pt x="79117" y="21494"/>
                  </a:lnTo>
                  <a:lnTo>
                    <a:pt x="77463" y="15307"/>
                  </a:lnTo>
                  <a:lnTo>
                    <a:pt x="75964" y="13233"/>
                  </a:lnTo>
                  <a:lnTo>
                    <a:pt x="73905" y="11851"/>
                  </a:lnTo>
                  <a:lnTo>
                    <a:pt x="68797" y="9257"/>
                  </a:lnTo>
                  <a:lnTo>
                    <a:pt x="62998" y="4576"/>
                  </a:lnTo>
                  <a:lnTo>
                    <a:pt x="54072" y="1790"/>
                  </a:lnTo>
                  <a:lnTo>
                    <a:pt x="36150" y="0"/>
                  </a:lnTo>
                  <a:lnTo>
                    <a:pt x="20664" y="4748"/>
                  </a:lnTo>
                  <a:lnTo>
                    <a:pt x="11620" y="12802"/>
                  </a:lnTo>
                  <a:lnTo>
                    <a:pt x="5130" y="22379"/>
                  </a:lnTo>
                  <a:lnTo>
                    <a:pt x="1478" y="33721"/>
                  </a:lnTo>
                  <a:lnTo>
                    <a:pt x="0" y="59856"/>
                  </a:lnTo>
                  <a:lnTo>
                    <a:pt x="10070" y="79515"/>
                  </a:lnTo>
                  <a:lnTo>
                    <a:pt x="39665" y="114926"/>
                  </a:lnTo>
                  <a:lnTo>
                    <a:pt x="44416" y="116688"/>
                  </a:lnTo>
                  <a:lnTo>
                    <a:pt x="55337" y="115823"/>
                  </a:lnTo>
                  <a:lnTo>
                    <a:pt x="64425" y="111911"/>
                  </a:lnTo>
                  <a:lnTo>
                    <a:pt x="68330" y="109386"/>
                  </a:lnTo>
                  <a:lnTo>
                    <a:pt x="78882" y="95719"/>
                  </a:lnTo>
                  <a:lnTo>
                    <a:pt x="103384" y="51485"/>
                  </a:lnTo>
                  <a:lnTo>
                    <a:pt x="128147" y="14699"/>
                  </a:lnTo>
                  <a:lnTo>
                    <a:pt x="129862" y="13886"/>
                  </a:lnTo>
                  <a:lnTo>
                    <a:pt x="131004" y="14403"/>
                  </a:lnTo>
                  <a:lnTo>
                    <a:pt x="131765" y="15806"/>
                  </a:lnTo>
                  <a:lnTo>
                    <a:pt x="132988" y="26719"/>
                  </a:lnTo>
                  <a:lnTo>
                    <a:pt x="133286" y="73427"/>
                  </a:lnTo>
                  <a:lnTo>
                    <a:pt x="142424" y="103243"/>
                  </a:lnTo>
                  <a:lnTo>
                    <a:pt x="145463" y="103850"/>
                  </a:lnTo>
                  <a:lnTo>
                    <a:pt x="147755" y="104012"/>
                  </a:lnTo>
                  <a:lnTo>
                    <a:pt x="150342" y="102003"/>
                  </a:lnTo>
                  <a:lnTo>
                    <a:pt x="181820" y="58189"/>
                  </a:lnTo>
                  <a:lnTo>
                    <a:pt x="212160" y="25605"/>
                  </a:lnTo>
                  <a:lnTo>
                    <a:pt x="218791" y="21719"/>
                  </a:lnTo>
                  <a:lnTo>
                    <a:pt x="228372" y="18665"/>
                  </a:lnTo>
                  <a:lnTo>
                    <a:pt x="228538" y="65547"/>
                  </a:lnTo>
                  <a:lnTo>
                    <a:pt x="228540" y="109796"/>
                  </a:lnTo>
                  <a:lnTo>
                    <a:pt x="228540" y="116640"/>
                  </a:lnTo>
                  <a:lnTo>
                    <a:pt x="227482" y="118889"/>
                  </a:lnTo>
                  <a:lnTo>
                    <a:pt x="225718" y="120387"/>
                  </a:lnTo>
                  <a:lnTo>
                    <a:pt x="223484" y="121387"/>
                  </a:lnTo>
                  <a:lnTo>
                    <a:pt x="221993" y="123112"/>
                  </a:lnTo>
                  <a:lnTo>
                    <a:pt x="219897" y="128479"/>
                  </a:lnTo>
                  <a:lnTo>
                    <a:pt x="219015" y="123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914">
              <a:extLst>
                <a:ext uri="{FF2B5EF4-FFF2-40B4-BE49-F238E27FC236}">
                  <a16:creationId xmlns:a16="http://schemas.microsoft.com/office/drawing/2014/main" id="{6C2D7EBA-ACFA-6D02-5082-02D9F6601761}"/>
                </a:ext>
              </a:extLst>
            </p:cNvPr>
            <p:cNvSpPr/>
            <p:nvPr>
              <p:custDataLst>
                <p:tags r:id="rId243"/>
              </p:custDataLst>
            </p:nvPr>
          </p:nvSpPr>
          <p:spPr>
            <a:xfrm>
              <a:off x="7454389" y="5610617"/>
              <a:ext cx="104425" cy="139515"/>
            </a:xfrm>
            <a:custGeom>
              <a:avLst/>
              <a:gdLst/>
              <a:ahLst/>
              <a:cxnLst/>
              <a:rect l="0" t="0" r="0" b="0"/>
              <a:pathLst>
                <a:path w="104425" h="139515">
                  <a:moveTo>
                    <a:pt x="98936" y="9133"/>
                  </a:moveTo>
                  <a:lnTo>
                    <a:pt x="98936" y="9133"/>
                  </a:lnTo>
                  <a:lnTo>
                    <a:pt x="98936" y="4077"/>
                  </a:lnTo>
                  <a:lnTo>
                    <a:pt x="99994" y="2588"/>
                  </a:lnTo>
                  <a:lnTo>
                    <a:pt x="101758" y="1594"/>
                  </a:lnTo>
                  <a:lnTo>
                    <a:pt x="103992" y="932"/>
                  </a:lnTo>
                  <a:lnTo>
                    <a:pt x="104424" y="491"/>
                  </a:lnTo>
                  <a:lnTo>
                    <a:pt x="103653" y="196"/>
                  </a:lnTo>
                  <a:lnTo>
                    <a:pt x="102081" y="0"/>
                  </a:lnTo>
                  <a:lnTo>
                    <a:pt x="72697" y="12900"/>
                  </a:lnTo>
                  <a:lnTo>
                    <a:pt x="40419" y="39611"/>
                  </a:lnTo>
                  <a:lnTo>
                    <a:pt x="19723" y="68540"/>
                  </a:lnTo>
                  <a:lnTo>
                    <a:pt x="951" y="114204"/>
                  </a:lnTo>
                  <a:lnTo>
                    <a:pt x="0" y="127446"/>
                  </a:lnTo>
                  <a:lnTo>
                    <a:pt x="1230" y="132458"/>
                  </a:lnTo>
                  <a:lnTo>
                    <a:pt x="3106" y="135800"/>
                  </a:lnTo>
                  <a:lnTo>
                    <a:pt x="5416" y="138027"/>
                  </a:lnTo>
                  <a:lnTo>
                    <a:pt x="8014" y="139514"/>
                  </a:lnTo>
                  <a:lnTo>
                    <a:pt x="41786" y="132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915">
              <a:extLst>
                <a:ext uri="{FF2B5EF4-FFF2-40B4-BE49-F238E27FC236}">
                  <a16:creationId xmlns:a16="http://schemas.microsoft.com/office/drawing/2014/main" id="{E7BD5A15-21C0-D906-3C87-487762C97707}"/>
                </a:ext>
              </a:extLst>
            </p:cNvPr>
            <p:cNvSpPr/>
            <p:nvPr>
              <p:custDataLst>
                <p:tags r:id="rId244"/>
              </p:custDataLst>
            </p:nvPr>
          </p:nvSpPr>
          <p:spPr>
            <a:xfrm>
              <a:off x="7572375" y="5621630"/>
              <a:ext cx="171451" cy="102896"/>
            </a:xfrm>
            <a:custGeom>
              <a:avLst/>
              <a:gdLst/>
              <a:ahLst/>
              <a:cxnLst/>
              <a:rect l="0" t="0" r="0" b="0"/>
              <a:pathLst>
                <a:path w="171451" h="102896">
                  <a:moveTo>
                    <a:pt x="0" y="55270"/>
                  </a:moveTo>
                  <a:lnTo>
                    <a:pt x="0" y="55270"/>
                  </a:lnTo>
                  <a:lnTo>
                    <a:pt x="42815" y="55270"/>
                  </a:lnTo>
                  <a:lnTo>
                    <a:pt x="79952" y="52448"/>
                  </a:lnTo>
                  <a:lnTo>
                    <a:pt x="122685" y="42013"/>
                  </a:lnTo>
                  <a:lnTo>
                    <a:pt x="153038" y="29760"/>
                  </a:lnTo>
                  <a:lnTo>
                    <a:pt x="162561" y="23472"/>
                  </a:lnTo>
                  <a:lnTo>
                    <a:pt x="167500" y="17148"/>
                  </a:lnTo>
                  <a:lnTo>
                    <a:pt x="168817" y="13980"/>
                  </a:lnTo>
                  <a:lnTo>
                    <a:pt x="166519" y="10810"/>
                  </a:lnTo>
                  <a:lnTo>
                    <a:pt x="155501" y="4465"/>
                  </a:lnTo>
                  <a:lnTo>
                    <a:pt x="126390" y="0"/>
                  </a:lnTo>
                  <a:lnTo>
                    <a:pt x="90953" y="8790"/>
                  </a:lnTo>
                  <a:lnTo>
                    <a:pt x="46328" y="29251"/>
                  </a:lnTo>
                  <a:lnTo>
                    <a:pt x="30114" y="41589"/>
                  </a:lnTo>
                  <a:lnTo>
                    <a:pt x="19381" y="57656"/>
                  </a:lnTo>
                  <a:lnTo>
                    <a:pt x="12445" y="79496"/>
                  </a:lnTo>
                  <a:lnTo>
                    <a:pt x="13588" y="85179"/>
                  </a:lnTo>
                  <a:lnTo>
                    <a:pt x="20503" y="94317"/>
                  </a:lnTo>
                  <a:lnTo>
                    <a:pt x="30631" y="99082"/>
                  </a:lnTo>
                  <a:lnTo>
                    <a:pt x="64495" y="102142"/>
                  </a:lnTo>
                  <a:lnTo>
                    <a:pt x="109296" y="98079"/>
                  </a:lnTo>
                  <a:lnTo>
                    <a:pt x="171450" y="102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916">
              <a:extLst>
                <a:ext uri="{FF2B5EF4-FFF2-40B4-BE49-F238E27FC236}">
                  <a16:creationId xmlns:a16="http://schemas.microsoft.com/office/drawing/2014/main" id="{522DFD83-C0E2-8B3F-3AA3-897599AFAACB}"/>
                </a:ext>
              </a:extLst>
            </p:cNvPr>
            <p:cNvSpPr/>
            <p:nvPr>
              <p:custDataLst>
                <p:tags r:id="rId245"/>
              </p:custDataLst>
            </p:nvPr>
          </p:nvSpPr>
          <p:spPr>
            <a:xfrm>
              <a:off x="5934075" y="5829808"/>
              <a:ext cx="37593" cy="161418"/>
            </a:xfrm>
            <a:custGeom>
              <a:avLst/>
              <a:gdLst/>
              <a:ahLst/>
              <a:cxnLst/>
              <a:rect l="0" t="0" r="0" b="0"/>
              <a:pathLst>
                <a:path w="37593" h="161418">
                  <a:moveTo>
                    <a:pt x="19050" y="18542"/>
                  </a:moveTo>
                  <a:lnTo>
                    <a:pt x="19050" y="18542"/>
                  </a:lnTo>
                  <a:lnTo>
                    <a:pt x="37592" y="0"/>
                  </a:lnTo>
                  <a:lnTo>
                    <a:pt x="18782" y="43752"/>
                  </a:lnTo>
                  <a:lnTo>
                    <a:pt x="9685" y="87752"/>
                  </a:lnTo>
                  <a:lnTo>
                    <a:pt x="989" y="134986"/>
                  </a:lnTo>
                  <a:lnTo>
                    <a:pt x="0" y="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917">
              <a:extLst>
                <a:ext uri="{FF2B5EF4-FFF2-40B4-BE49-F238E27FC236}">
                  <a16:creationId xmlns:a16="http://schemas.microsoft.com/office/drawing/2014/main" id="{228B9904-D46A-DD90-BBE0-5D7A489E7523}"/>
                </a:ext>
              </a:extLst>
            </p:cNvPr>
            <p:cNvSpPr/>
            <p:nvPr>
              <p:custDataLst>
                <p:tags r:id="rId246"/>
              </p:custDataLst>
            </p:nvPr>
          </p:nvSpPr>
          <p:spPr>
            <a:xfrm>
              <a:off x="5972175" y="5765273"/>
              <a:ext cx="28576" cy="16403"/>
            </a:xfrm>
            <a:custGeom>
              <a:avLst/>
              <a:gdLst/>
              <a:ahLst/>
              <a:cxnLst/>
              <a:rect l="0" t="0" r="0" b="0"/>
              <a:pathLst>
                <a:path w="28576" h="16403">
                  <a:moveTo>
                    <a:pt x="0" y="16402"/>
                  </a:moveTo>
                  <a:lnTo>
                    <a:pt x="0" y="16402"/>
                  </a:lnTo>
                  <a:lnTo>
                    <a:pt x="8201" y="0"/>
                  </a:lnTo>
                  <a:lnTo>
                    <a:pt x="10759" y="175"/>
                  </a:lnTo>
                  <a:lnTo>
                    <a:pt x="28575" y="6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918">
              <a:extLst>
                <a:ext uri="{FF2B5EF4-FFF2-40B4-BE49-F238E27FC236}">
                  <a16:creationId xmlns:a16="http://schemas.microsoft.com/office/drawing/2014/main" id="{BFFF211E-4A2B-4BF4-F7B5-0E68A7D93DD4}"/>
                </a:ext>
              </a:extLst>
            </p:cNvPr>
            <p:cNvSpPr/>
            <p:nvPr>
              <p:custDataLst>
                <p:tags r:id="rId247"/>
              </p:custDataLst>
            </p:nvPr>
          </p:nvSpPr>
          <p:spPr>
            <a:xfrm>
              <a:off x="6029325" y="58388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919">
              <a:extLst>
                <a:ext uri="{FF2B5EF4-FFF2-40B4-BE49-F238E27FC236}">
                  <a16:creationId xmlns:a16="http://schemas.microsoft.com/office/drawing/2014/main" id="{B93EA5A5-3105-6F94-C964-491DA976422D}"/>
                </a:ext>
              </a:extLst>
            </p:cNvPr>
            <p:cNvSpPr/>
            <p:nvPr>
              <p:custDataLst>
                <p:tags r:id="rId248"/>
              </p:custDataLst>
            </p:nvPr>
          </p:nvSpPr>
          <p:spPr>
            <a:xfrm>
              <a:off x="6038850" y="5839368"/>
              <a:ext cx="152222" cy="132808"/>
            </a:xfrm>
            <a:custGeom>
              <a:avLst/>
              <a:gdLst/>
              <a:ahLst/>
              <a:cxnLst/>
              <a:rect l="0" t="0" r="0" b="0"/>
              <a:pathLst>
                <a:path w="152222" h="132808">
                  <a:moveTo>
                    <a:pt x="0" y="28032"/>
                  </a:moveTo>
                  <a:lnTo>
                    <a:pt x="0" y="28032"/>
                  </a:lnTo>
                  <a:lnTo>
                    <a:pt x="22390" y="5642"/>
                  </a:lnTo>
                  <a:lnTo>
                    <a:pt x="31471" y="2206"/>
                  </a:lnTo>
                  <a:lnTo>
                    <a:pt x="44434" y="0"/>
                  </a:lnTo>
                  <a:lnTo>
                    <a:pt x="49028" y="2519"/>
                  </a:lnTo>
                  <a:lnTo>
                    <a:pt x="51736" y="4674"/>
                  </a:lnTo>
                  <a:lnTo>
                    <a:pt x="54743" y="9889"/>
                  </a:lnTo>
                  <a:lnTo>
                    <a:pt x="56081" y="18910"/>
                  </a:lnTo>
                  <a:lnTo>
                    <a:pt x="55775" y="45673"/>
                  </a:lnTo>
                  <a:lnTo>
                    <a:pt x="48907" y="81404"/>
                  </a:lnTo>
                  <a:lnTo>
                    <a:pt x="51017" y="91617"/>
                  </a:lnTo>
                  <a:lnTo>
                    <a:pt x="55333" y="103316"/>
                  </a:lnTo>
                  <a:lnTo>
                    <a:pt x="56342" y="108059"/>
                  </a:lnTo>
                  <a:lnTo>
                    <a:pt x="56612" y="107841"/>
                  </a:lnTo>
                  <a:lnTo>
                    <a:pt x="57043" y="99888"/>
                  </a:lnTo>
                  <a:lnTo>
                    <a:pt x="76545" y="70121"/>
                  </a:lnTo>
                  <a:lnTo>
                    <a:pt x="120912" y="35738"/>
                  </a:lnTo>
                  <a:lnTo>
                    <a:pt x="134722" y="30316"/>
                  </a:lnTo>
                  <a:lnTo>
                    <a:pt x="145516" y="28709"/>
                  </a:lnTo>
                  <a:lnTo>
                    <a:pt x="147810" y="29541"/>
                  </a:lnTo>
                  <a:lnTo>
                    <a:pt x="149340" y="31155"/>
                  </a:lnTo>
                  <a:lnTo>
                    <a:pt x="150361" y="33289"/>
                  </a:lnTo>
                  <a:lnTo>
                    <a:pt x="152221" y="63697"/>
                  </a:lnTo>
                  <a:lnTo>
                    <a:pt x="144182" y="109322"/>
                  </a:lnTo>
                  <a:lnTo>
                    <a:pt x="142875" y="13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920">
              <a:extLst>
                <a:ext uri="{FF2B5EF4-FFF2-40B4-BE49-F238E27FC236}">
                  <a16:creationId xmlns:a16="http://schemas.microsoft.com/office/drawing/2014/main" id="{A6954D3A-CAFC-0A51-F867-B47356DFAEDC}"/>
                </a:ext>
              </a:extLst>
            </p:cNvPr>
            <p:cNvSpPr/>
            <p:nvPr>
              <p:custDataLst>
                <p:tags r:id="rId249"/>
              </p:custDataLst>
            </p:nvPr>
          </p:nvSpPr>
          <p:spPr>
            <a:xfrm>
              <a:off x="6273129" y="5739843"/>
              <a:ext cx="89572" cy="260037"/>
            </a:xfrm>
            <a:custGeom>
              <a:avLst/>
              <a:gdLst/>
              <a:ahLst/>
              <a:cxnLst/>
              <a:rect l="0" t="0" r="0" b="0"/>
              <a:pathLst>
                <a:path w="89572" h="260037">
                  <a:moveTo>
                    <a:pt x="32421" y="13257"/>
                  </a:moveTo>
                  <a:lnTo>
                    <a:pt x="32421" y="13257"/>
                  </a:lnTo>
                  <a:lnTo>
                    <a:pt x="45678" y="0"/>
                  </a:lnTo>
                  <a:lnTo>
                    <a:pt x="47609" y="185"/>
                  </a:lnTo>
                  <a:lnTo>
                    <a:pt x="48896" y="2425"/>
                  </a:lnTo>
                  <a:lnTo>
                    <a:pt x="49754" y="6037"/>
                  </a:lnTo>
                  <a:lnTo>
                    <a:pt x="43706" y="48106"/>
                  </a:lnTo>
                  <a:lnTo>
                    <a:pt x="36823" y="77912"/>
                  </a:lnTo>
                  <a:lnTo>
                    <a:pt x="24200" y="120255"/>
                  </a:lnTo>
                  <a:lnTo>
                    <a:pt x="13757" y="163494"/>
                  </a:lnTo>
                  <a:lnTo>
                    <a:pt x="747" y="205917"/>
                  </a:lnTo>
                  <a:lnTo>
                    <a:pt x="0" y="223767"/>
                  </a:lnTo>
                  <a:lnTo>
                    <a:pt x="3085" y="250984"/>
                  </a:lnTo>
                  <a:lnTo>
                    <a:pt x="4397" y="254292"/>
                  </a:lnTo>
                  <a:lnTo>
                    <a:pt x="6330" y="256496"/>
                  </a:lnTo>
                  <a:lnTo>
                    <a:pt x="11300" y="258946"/>
                  </a:lnTo>
                  <a:lnTo>
                    <a:pt x="17036" y="260036"/>
                  </a:lnTo>
                  <a:lnTo>
                    <a:pt x="31273" y="255594"/>
                  </a:lnTo>
                  <a:lnTo>
                    <a:pt x="75725" y="230293"/>
                  </a:lnTo>
                  <a:lnTo>
                    <a:pt x="89571" y="213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921">
              <a:extLst>
                <a:ext uri="{FF2B5EF4-FFF2-40B4-BE49-F238E27FC236}">
                  <a16:creationId xmlns:a16="http://schemas.microsoft.com/office/drawing/2014/main" id="{59D286BE-B6EB-F223-3764-97A1142E9EFF}"/>
                </a:ext>
              </a:extLst>
            </p:cNvPr>
            <p:cNvSpPr/>
            <p:nvPr>
              <p:custDataLst>
                <p:tags r:id="rId250"/>
              </p:custDataLst>
            </p:nvPr>
          </p:nvSpPr>
          <p:spPr>
            <a:xfrm>
              <a:off x="6286500" y="58578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35773" y="12100"/>
                  </a:lnTo>
                  <a:lnTo>
                    <a:pt x="78503" y="9675"/>
                  </a:lnTo>
                  <a:lnTo>
                    <a:pt x="100604" y="8496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922">
              <a:extLst>
                <a:ext uri="{FF2B5EF4-FFF2-40B4-BE49-F238E27FC236}">
                  <a16:creationId xmlns:a16="http://schemas.microsoft.com/office/drawing/2014/main" id="{2D696858-394D-7B70-D71D-CA7176BEBDEA}"/>
                </a:ext>
              </a:extLst>
            </p:cNvPr>
            <p:cNvSpPr/>
            <p:nvPr>
              <p:custDataLst>
                <p:tags r:id="rId251"/>
              </p:custDataLst>
            </p:nvPr>
          </p:nvSpPr>
          <p:spPr>
            <a:xfrm>
              <a:off x="6449133" y="5829351"/>
              <a:ext cx="351718" cy="145202"/>
            </a:xfrm>
            <a:custGeom>
              <a:avLst/>
              <a:gdLst/>
              <a:ahLst/>
              <a:cxnLst/>
              <a:rect l="0" t="0" r="0" b="0"/>
              <a:pathLst>
                <a:path w="351718" h="145202">
                  <a:moveTo>
                    <a:pt x="27867" y="57099"/>
                  </a:moveTo>
                  <a:lnTo>
                    <a:pt x="27867" y="57099"/>
                  </a:lnTo>
                  <a:lnTo>
                    <a:pt x="41124" y="57099"/>
                  </a:lnTo>
                  <a:lnTo>
                    <a:pt x="81590" y="46778"/>
                  </a:lnTo>
                  <a:lnTo>
                    <a:pt x="88080" y="42634"/>
                  </a:lnTo>
                  <a:lnTo>
                    <a:pt x="97684" y="29294"/>
                  </a:lnTo>
                  <a:lnTo>
                    <a:pt x="98753" y="24804"/>
                  </a:lnTo>
                  <a:lnTo>
                    <a:pt x="98408" y="20752"/>
                  </a:lnTo>
                  <a:lnTo>
                    <a:pt x="95202" y="13428"/>
                  </a:lnTo>
                  <a:lnTo>
                    <a:pt x="90249" y="6645"/>
                  </a:lnTo>
                  <a:lnTo>
                    <a:pt x="84520" y="2925"/>
                  </a:lnTo>
                  <a:lnTo>
                    <a:pt x="75345" y="831"/>
                  </a:lnTo>
                  <a:lnTo>
                    <a:pt x="53259" y="0"/>
                  </a:lnTo>
                  <a:lnTo>
                    <a:pt x="44091" y="5616"/>
                  </a:lnTo>
                  <a:lnTo>
                    <a:pt x="15853" y="32445"/>
                  </a:lnTo>
                  <a:lnTo>
                    <a:pt x="7358" y="44731"/>
                  </a:lnTo>
                  <a:lnTo>
                    <a:pt x="1681" y="63547"/>
                  </a:lnTo>
                  <a:lnTo>
                    <a:pt x="0" y="82528"/>
                  </a:lnTo>
                  <a:lnTo>
                    <a:pt x="5251" y="95213"/>
                  </a:lnTo>
                  <a:lnTo>
                    <a:pt x="9615" y="101557"/>
                  </a:lnTo>
                  <a:lnTo>
                    <a:pt x="20108" y="108608"/>
                  </a:lnTo>
                  <a:lnTo>
                    <a:pt x="62895" y="122120"/>
                  </a:lnTo>
                  <a:lnTo>
                    <a:pt x="86929" y="123284"/>
                  </a:lnTo>
                  <a:lnTo>
                    <a:pt x="93700" y="121331"/>
                  </a:lnTo>
                  <a:lnTo>
                    <a:pt x="104045" y="113516"/>
                  </a:lnTo>
                  <a:lnTo>
                    <a:pt x="135340" y="66472"/>
                  </a:lnTo>
                  <a:lnTo>
                    <a:pt x="144424" y="54914"/>
                  </a:lnTo>
                  <a:lnTo>
                    <a:pt x="155792" y="35422"/>
                  </a:lnTo>
                  <a:lnTo>
                    <a:pt x="161628" y="31590"/>
                  </a:lnTo>
                  <a:lnTo>
                    <a:pt x="168942" y="29130"/>
                  </a:lnTo>
                  <a:lnTo>
                    <a:pt x="172764" y="31616"/>
                  </a:lnTo>
                  <a:lnTo>
                    <a:pt x="175265" y="33761"/>
                  </a:lnTo>
                  <a:lnTo>
                    <a:pt x="178044" y="44610"/>
                  </a:lnTo>
                  <a:lnTo>
                    <a:pt x="179827" y="82502"/>
                  </a:lnTo>
                  <a:lnTo>
                    <a:pt x="179122" y="121030"/>
                  </a:lnTo>
                  <a:lnTo>
                    <a:pt x="175173" y="132432"/>
                  </a:lnTo>
                  <a:lnTo>
                    <a:pt x="166998" y="144801"/>
                  </a:lnTo>
                  <a:lnTo>
                    <a:pt x="164013" y="145201"/>
                  </a:lnTo>
                  <a:lnTo>
                    <a:pt x="160964" y="143350"/>
                  </a:lnTo>
                  <a:lnTo>
                    <a:pt x="157874" y="140001"/>
                  </a:lnTo>
                  <a:lnTo>
                    <a:pt x="154440" y="130631"/>
                  </a:lnTo>
                  <a:lnTo>
                    <a:pt x="153524" y="125171"/>
                  </a:lnTo>
                  <a:lnTo>
                    <a:pt x="158151" y="110637"/>
                  </a:lnTo>
                  <a:lnTo>
                    <a:pt x="168255" y="85548"/>
                  </a:lnTo>
                  <a:lnTo>
                    <a:pt x="180925" y="74681"/>
                  </a:lnTo>
                  <a:lnTo>
                    <a:pt x="227979" y="45264"/>
                  </a:lnTo>
                  <a:lnTo>
                    <a:pt x="258610" y="33955"/>
                  </a:lnTo>
                  <a:lnTo>
                    <a:pt x="297083" y="30133"/>
                  </a:lnTo>
                  <a:lnTo>
                    <a:pt x="323300" y="30059"/>
                  </a:lnTo>
                  <a:lnTo>
                    <a:pt x="351717" y="38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923">
              <a:extLst>
                <a:ext uri="{FF2B5EF4-FFF2-40B4-BE49-F238E27FC236}">
                  <a16:creationId xmlns:a16="http://schemas.microsoft.com/office/drawing/2014/main" id="{AC4BD283-21F9-D4C1-1FA2-C5EBA6E7AAD4}"/>
                </a:ext>
              </a:extLst>
            </p:cNvPr>
            <p:cNvSpPr/>
            <p:nvPr>
              <p:custDataLst>
                <p:tags r:id="rId252"/>
              </p:custDataLst>
            </p:nvPr>
          </p:nvSpPr>
          <p:spPr>
            <a:xfrm>
              <a:off x="6805747" y="5857875"/>
              <a:ext cx="128454" cy="116862"/>
            </a:xfrm>
            <a:custGeom>
              <a:avLst/>
              <a:gdLst/>
              <a:ahLst/>
              <a:cxnLst/>
              <a:rect l="0" t="0" r="0" b="0"/>
              <a:pathLst>
                <a:path w="128454" h="116862">
                  <a:moveTo>
                    <a:pt x="4628" y="9525"/>
                  </a:moveTo>
                  <a:lnTo>
                    <a:pt x="4628" y="9525"/>
                  </a:lnTo>
                  <a:lnTo>
                    <a:pt x="12828" y="1324"/>
                  </a:lnTo>
                  <a:lnTo>
                    <a:pt x="13270" y="1941"/>
                  </a:lnTo>
                  <a:lnTo>
                    <a:pt x="13760" y="5449"/>
                  </a:lnTo>
                  <a:lnTo>
                    <a:pt x="3740" y="45717"/>
                  </a:lnTo>
                  <a:lnTo>
                    <a:pt x="0" y="70060"/>
                  </a:lnTo>
                  <a:lnTo>
                    <a:pt x="3809" y="104842"/>
                  </a:lnTo>
                  <a:lnTo>
                    <a:pt x="7086" y="112918"/>
                  </a:lnTo>
                  <a:lnTo>
                    <a:pt x="9442" y="116554"/>
                  </a:lnTo>
                  <a:lnTo>
                    <a:pt x="14186" y="116861"/>
                  </a:lnTo>
                  <a:lnTo>
                    <a:pt x="36035" y="107180"/>
                  </a:lnTo>
                  <a:lnTo>
                    <a:pt x="53512" y="96672"/>
                  </a:lnTo>
                  <a:lnTo>
                    <a:pt x="76145" y="68743"/>
                  </a:lnTo>
                  <a:lnTo>
                    <a:pt x="101697" y="25612"/>
                  </a:lnTo>
                  <a:lnTo>
                    <a:pt x="115211" y="9880"/>
                  </a:lnTo>
                  <a:lnTo>
                    <a:pt x="116450" y="6587"/>
                  </a:lnTo>
                  <a:lnTo>
                    <a:pt x="118334" y="4392"/>
                  </a:lnTo>
                  <a:lnTo>
                    <a:pt x="1284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924">
              <a:extLst>
                <a:ext uri="{FF2B5EF4-FFF2-40B4-BE49-F238E27FC236}">
                  <a16:creationId xmlns:a16="http://schemas.microsoft.com/office/drawing/2014/main" id="{165222B5-5112-DB41-BBEA-018C1ACCF91D}"/>
                </a:ext>
              </a:extLst>
            </p:cNvPr>
            <p:cNvSpPr/>
            <p:nvPr>
              <p:custDataLst>
                <p:tags r:id="rId253"/>
              </p:custDataLst>
            </p:nvPr>
          </p:nvSpPr>
          <p:spPr>
            <a:xfrm>
              <a:off x="6982580" y="5861997"/>
              <a:ext cx="227846" cy="121421"/>
            </a:xfrm>
            <a:custGeom>
              <a:avLst/>
              <a:gdLst/>
              <a:ahLst/>
              <a:cxnLst/>
              <a:rect l="0" t="0" r="0" b="0"/>
              <a:pathLst>
                <a:path w="227846" h="121421">
                  <a:moveTo>
                    <a:pt x="56395" y="33978"/>
                  </a:moveTo>
                  <a:lnTo>
                    <a:pt x="56395" y="33978"/>
                  </a:lnTo>
                  <a:lnTo>
                    <a:pt x="61451" y="33978"/>
                  </a:lnTo>
                  <a:lnTo>
                    <a:pt x="66756" y="31156"/>
                  </a:lnTo>
                  <a:lnTo>
                    <a:pt x="72641" y="27433"/>
                  </a:lnTo>
                  <a:lnTo>
                    <a:pt x="83137" y="24846"/>
                  </a:lnTo>
                  <a:lnTo>
                    <a:pt x="103588" y="5831"/>
                  </a:lnTo>
                  <a:lnTo>
                    <a:pt x="98836" y="473"/>
                  </a:lnTo>
                  <a:lnTo>
                    <a:pt x="95272" y="0"/>
                  </a:lnTo>
                  <a:lnTo>
                    <a:pt x="80144" y="4389"/>
                  </a:lnTo>
                  <a:lnTo>
                    <a:pt x="44772" y="23444"/>
                  </a:lnTo>
                  <a:lnTo>
                    <a:pt x="7850" y="62713"/>
                  </a:lnTo>
                  <a:lnTo>
                    <a:pt x="3069" y="76383"/>
                  </a:lnTo>
                  <a:lnTo>
                    <a:pt x="0" y="105972"/>
                  </a:lnTo>
                  <a:lnTo>
                    <a:pt x="2403" y="116423"/>
                  </a:lnTo>
                  <a:lnTo>
                    <a:pt x="4525" y="120691"/>
                  </a:lnTo>
                  <a:lnTo>
                    <a:pt x="8058" y="121420"/>
                  </a:lnTo>
                  <a:lnTo>
                    <a:pt x="17625" y="116586"/>
                  </a:lnTo>
                  <a:lnTo>
                    <a:pt x="41015" y="95176"/>
                  </a:lnTo>
                  <a:lnTo>
                    <a:pt x="77460" y="51558"/>
                  </a:lnTo>
                  <a:lnTo>
                    <a:pt x="86924" y="40733"/>
                  </a:lnTo>
                  <a:lnTo>
                    <a:pt x="93498" y="26806"/>
                  </a:lnTo>
                  <a:lnTo>
                    <a:pt x="92771" y="27080"/>
                  </a:lnTo>
                  <a:lnTo>
                    <a:pt x="89143" y="30207"/>
                  </a:lnTo>
                  <a:lnTo>
                    <a:pt x="81150" y="42974"/>
                  </a:lnTo>
                  <a:lnTo>
                    <a:pt x="77136" y="60162"/>
                  </a:lnTo>
                  <a:lnTo>
                    <a:pt x="75594" y="92490"/>
                  </a:lnTo>
                  <a:lnTo>
                    <a:pt x="77661" y="95211"/>
                  </a:lnTo>
                  <a:lnTo>
                    <a:pt x="101974" y="104992"/>
                  </a:lnTo>
                  <a:lnTo>
                    <a:pt x="130342" y="108642"/>
                  </a:lnTo>
                  <a:lnTo>
                    <a:pt x="170250" y="102270"/>
                  </a:lnTo>
                  <a:lnTo>
                    <a:pt x="227845" y="81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925">
              <a:extLst>
                <a:ext uri="{FF2B5EF4-FFF2-40B4-BE49-F238E27FC236}">
                  <a16:creationId xmlns:a16="http://schemas.microsoft.com/office/drawing/2014/main" id="{F7750331-93C7-4836-5E69-EBB1F425A41F}"/>
                </a:ext>
              </a:extLst>
            </p:cNvPr>
            <p:cNvSpPr/>
            <p:nvPr>
              <p:custDataLst>
                <p:tags r:id="rId254"/>
              </p:custDataLst>
            </p:nvPr>
          </p:nvSpPr>
          <p:spPr>
            <a:xfrm>
              <a:off x="7181850" y="5747612"/>
              <a:ext cx="56760" cy="243614"/>
            </a:xfrm>
            <a:custGeom>
              <a:avLst/>
              <a:gdLst/>
              <a:ahLst/>
              <a:cxnLst/>
              <a:rect l="0" t="0" r="0" b="0"/>
              <a:pathLst>
                <a:path w="56760" h="243614">
                  <a:moveTo>
                    <a:pt x="47625" y="5488"/>
                  </a:moveTo>
                  <a:lnTo>
                    <a:pt x="47625" y="5488"/>
                  </a:lnTo>
                  <a:lnTo>
                    <a:pt x="52681" y="432"/>
                  </a:lnTo>
                  <a:lnTo>
                    <a:pt x="54172" y="0"/>
                  </a:lnTo>
                  <a:lnTo>
                    <a:pt x="55165" y="772"/>
                  </a:lnTo>
                  <a:lnTo>
                    <a:pt x="56268" y="4450"/>
                  </a:lnTo>
                  <a:lnTo>
                    <a:pt x="56759" y="9613"/>
                  </a:lnTo>
                  <a:lnTo>
                    <a:pt x="54154" y="15435"/>
                  </a:lnTo>
                  <a:lnTo>
                    <a:pt x="50526" y="21551"/>
                  </a:lnTo>
                  <a:lnTo>
                    <a:pt x="34481" y="65084"/>
                  </a:lnTo>
                  <a:lnTo>
                    <a:pt x="24037" y="106745"/>
                  </a:lnTo>
                  <a:lnTo>
                    <a:pt x="12431" y="153116"/>
                  </a:lnTo>
                  <a:lnTo>
                    <a:pt x="1232" y="200468"/>
                  </a:lnTo>
                  <a:lnTo>
                    <a:pt x="0" y="243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2" name="SMARTInkShape-Group352">
            <a:extLst>
              <a:ext uri="{FF2B5EF4-FFF2-40B4-BE49-F238E27FC236}">
                <a16:creationId xmlns:a16="http://schemas.microsoft.com/office/drawing/2014/main" id="{BD39FD7A-0B4C-0DC3-9236-693EB6CE7670}"/>
              </a:ext>
            </a:extLst>
          </p:cNvPr>
          <p:cNvGrpSpPr/>
          <p:nvPr/>
        </p:nvGrpSpPr>
        <p:grpSpPr>
          <a:xfrm>
            <a:off x="7793517" y="5143500"/>
            <a:ext cx="693259" cy="314326"/>
            <a:chOff x="7793517" y="5143500"/>
            <a:chExt cx="693259" cy="314326"/>
          </a:xfrm>
        </p:grpSpPr>
        <p:sp>
          <p:nvSpPr>
            <p:cNvPr id="356" name="SMARTInkShape-1926">
              <a:extLst>
                <a:ext uri="{FF2B5EF4-FFF2-40B4-BE49-F238E27FC236}">
                  <a16:creationId xmlns:a16="http://schemas.microsoft.com/office/drawing/2014/main" id="{F11D541C-C2AE-B1F5-2E39-F85C721ADCF3}"/>
                </a:ext>
              </a:extLst>
            </p:cNvPr>
            <p:cNvSpPr/>
            <p:nvPr>
              <p:custDataLst>
                <p:tags r:id="rId228"/>
              </p:custDataLst>
            </p:nvPr>
          </p:nvSpPr>
          <p:spPr>
            <a:xfrm>
              <a:off x="7793517" y="5182181"/>
              <a:ext cx="121759" cy="232978"/>
            </a:xfrm>
            <a:custGeom>
              <a:avLst/>
              <a:gdLst/>
              <a:ahLst/>
              <a:cxnLst/>
              <a:rect l="0" t="0" r="0" b="0"/>
              <a:pathLst>
                <a:path w="121759" h="232978">
                  <a:moveTo>
                    <a:pt x="93183" y="75619"/>
                  </a:moveTo>
                  <a:lnTo>
                    <a:pt x="93183" y="75619"/>
                  </a:lnTo>
                  <a:lnTo>
                    <a:pt x="111725" y="75619"/>
                  </a:lnTo>
                  <a:lnTo>
                    <a:pt x="112232" y="43714"/>
                  </a:lnTo>
                  <a:lnTo>
                    <a:pt x="111175" y="41649"/>
                  </a:lnTo>
                  <a:lnTo>
                    <a:pt x="109411" y="40273"/>
                  </a:lnTo>
                  <a:lnTo>
                    <a:pt x="107177" y="39355"/>
                  </a:lnTo>
                  <a:lnTo>
                    <a:pt x="77275" y="3836"/>
                  </a:lnTo>
                  <a:lnTo>
                    <a:pt x="70943" y="1382"/>
                  </a:lnTo>
                  <a:lnTo>
                    <a:pt x="51317" y="0"/>
                  </a:lnTo>
                  <a:lnTo>
                    <a:pt x="30448" y="4648"/>
                  </a:lnTo>
                  <a:lnTo>
                    <a:pt x="24903" y="9254"/>
                  </a:lnTo>
                  <a:lnTo>
                    <a:pt x="15916" y="22840"/>
                  </a:lnTo>
                  <a:lnTo>
                    <a:pt x="2583" y="62920"/>
                  </a:lnTo>
                  <a:lnTo>
                    <a:pt x="0" y="79146"/>
                  </a:lnTo>
                  <a:lnTo>
                    <a:pt x="4496" y="93415"/>
                  </a:lnTo>
                  <a:lnTo>
                    <a:pt x="24629" y="119821"/>
                  </a:lnTo>
                  <a:lnTo>
                    <a:pt x="36609" y="127013"/>
                  </a:lnTo>
                  <a:lnTo>
                    <a:pt x="42767" y="128932"/>
                  </a:lnTo>
                  <a:lnTo>
                    <a:pt x="47930" y="129153"/>
                  </a:lnTo>
                  <a:lnTo>
                    <a:pt x="56490" y="126576"/>
                  </a:lnTo>
                  <a:lnTo>
                    <a:pt x="85354" y="102078"/>
                  </a:lnTo>
                  <a:lnTo>
                    <a:pt x="115369" y="55138"/>
                  </a:lnTo>
                  <a:lnTo>
                    <a:pt x="118919" y="47819"/>
                  </a:lnTo>
                  <a:lnTo>
                    <a:pt x="121197" y="39554"/>
                  </a:lnTo>
                  <a:lnTo>
                    <a:pt x="121709" y="69269"/>
                  </a:lnTo>
                  <a:lnTo>
                    <a:pt x="115202" y="113483"/>
                  </a:lnTo>
                  <a:lnTo>
                    <a:pt x="113113" y="154689"/>
                  </a:lnTo>
                  <a:lnTo>
                    <a:pt x="112407" y="195307"/>
                  </a:lnTo>
                  <a:lnTo>
                    <a:pt x="111252" y="209248"/>
                  </a:lnTo>
                  <a:lnTo>
                    <a:pt x="106769" y="221987"/>
                  </a:lnTo>
                  <a:lnTo>
                    <a:pt x="107532" y="223999"/>
                  </a:lnTo>
                  <a:lnTo>
                    <a:pt x="109099" y="225338"/>
                  </a:lnTo>
                  <a:lnTo>
                    <a:pt x="110840" y="229649"/>
                  </a:lnTo>
                  <a:lnTo>
                    <a:pt x="111304" y="232281"/>
                  </a:lnTo>
                  <a:lnTo>
                    <a:pt x="111614" y="232977"/>
                  </a:lnTo>
                  <a:lnTo>
                    <a:pt x="111821" y="232383"/>
                  </a:lnTo>
                  <a:lnTo>
                    <a:pt x="111958" y="230929"/>
                  </a:lnTo>
                  <a:lnTo>
                    <a:pt x="121758" y="218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927">
              <a:extLst>
                <a:ext uri="{FF2B5EF4-FFF2-40B4-BE49-F238E27FC236}">
                  <a16:creationId xmlns:a16="http://schemas.microsoft.com/office/drawing/2014/main" id="{D4C3F7F3-4227-B17A-7A67-9BD2A881F0CA}"/>
                </a:ext>
              </a:extLst>
            </p:cNvPr>
            <p:cNvSpPr/>
            <p:nvPr>
              <p:custDataLst>
                <p:tags r:id="rId229"/>
              </p:custDataLst>
            </p:nvPr>
          </p:nvSpPr>
          <p:spPr>
            <a:xfrm>
              <a:off x="8031291" y="5202482"/>
              <a:ext cx="83716" cy="179144"/>
            </a:xfrm>
            <a:custGeom>
              <a:avLst/>
              <a:gdLst/>
              <a:ahLst/>
              <a:cxnLst/>
              <a:rect l="0" t="0" r="0" b="0"/>
              <a:pathLst>
                <a:path w="83716" h="179144">
                  <a:moveTo>
                    <a:pt x="17334" y="26743"/>
                  </a:moveTo>
                  <a:lnTo>
                    <a:pt x="17334" y="26743"/>
                  </a:lnTo>
                  <a:lnTo>
                    <a:pt x="17334" y="0"/>
                  </a:lnTo>
                  <a:lnTo>
                    <a:pt x="17334" y="8824"/>
                  </a:lnTo>
                  <a:lnTo>
                    <a:pt x="14512" y="16310"/>
                  </a:lnTo>
                  <a:lnTo>
                    <a:pt x="4077" y="34795"/>
                  </a:lnTo>
                  <a:lnTo>
                    <a:pt x="0" y="52647"/>
                  </a:lnTo>
                  <a:lnTo>
                    <a:pt x="1869" y="62246"/>
                  </a:lnTo>
                  <a:lnTo>
                    <a:pt x="6049" y="73598"/>
                  </a:lnTo>
                  <a:lnTo>
                    <a:pt x="6636" y="77029"/>
                  </a:lnTo>
                  <a:lnTo>
                    <a:pt x="8084" y="79318"/>
                  </a:lnTo>
                  <a:lnTo>
                    <a:pt x="10110" y="80843"/>
                  </a:lnTo>
                  <a:lnTo>
                    <a:pt x="16240" y="82537"/>
                  </a:lnTo>
                  <a:lnTo>
                    <a:pt x="37422" y="86447"/>
                  </a:lnTo>
                  <a:lnTo>
                    <a:pt x="61726" y="94617"/>
                  </a:lnTo>
                  <a:lnTo>
                    <a:pt x="76466" y="107297"/>
                  </a:lnTo>
                  <a:lnTo>
                    <a:pt x="80656" y="114756"/>
                  </a:lnTo>
                  <a:lnTo>
                    <a:pt x="83347" y="128168"/>
                  </a:lnTo>
                  <a:lnTo>
                    <a:pt x="83715" y="134615"/>
                  </a:lnTo>
                  <a:lnTo>
                    <a:pt x="75411" y="143832"/>
                  </a:lnTo>
                  <a:lnTo>
                    <a:pt x="17334" y="17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928">
              <a:extLst>
                <a:ext uri="{FF2B5EF4-FFF2-40B4-BE49-F238E27FC236}">
                  <a16:creationId xmlns:a16="http://schemas.microsoft.com/office/drawing/2014/main" id="{6664CF04-F589-510D-8A0C-9A31A14913C6}"/>
                </a:ext>
              </a:extLst>
            </p:cNvPr>
            <p:cNvSpPr/>
            <p:nvPr>
              <p:custDataLst>
                <p:tags r:id="rId230"/>
              </p:custDataLst>
            </p:nvPr>
          </p:nvSpPr>
          <p:spPr>
            <a:xfrm>
              <a:off x="8039100" y="5143500"/>
              <a:ext cx="180976" cy="57151"/>
            </a:xfrm>
            <a:custGeom>
              <a:avLst/>
              <a:gdLst/>
              <a:ahLst/>
              <a:cxnLst/>
              <a:rect l="0" t="0" r="0" b="0"/>
              <a:pathLst>
                <a:path w="180976" h="57151">
                  <a:moveTo>
                    <a:pt x="0" y="57150"/>
                  </a:moveTo>
                  <a:lnTo>
                    <a:pt x="0" y="57150"/>
                  </a:lnTo>
                  <a:lnTo>
                    <a:pt x="5056" y="57150"/>
                  </a:lnTo>
                  <a:lnTo>
                    <a:pt x="50419" y="25715"/>
                  </a:lnTo>
                  <a:lnTo>
                    <a:pt x="90785" y="10215"/>
                  </a:lnTo>
                  <a:lnTo>
                    <a:pt x="112977" y="3027"/>
                  </a:lnTo>
                  <a:lnTo>
                    <a:pt x="157444" y="11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929">
              <a:extLst>
                <a:ext uri="{FF2B5EF4-FFF2-40B4-BE49-F238E27FC236}">
                  <a16:creationId xmlns:a16="http://schemas.microsoft.com/office/drawing/2014/main" id="{119CCAEF-D64B-6952-F26E-AC24F1A6838A}"/>
                </a:ext>
              </a:extLst>
            </p:cNvPr>
            <p:cNvSpPr/>
            <p:nvPr>
              <p:custDataLst>
                <p:tags r:id="rId231"/>
              </p:custDataLst>
            </p:nvPr>
          </p:nvSpPr>
          <p:spPr>
            <a:xfrm>
              <a:off x="8296275" y="5192449"/>
              <a:ext cx="171451" cy="265377"/>
            </a:xfrm>
            <a:custGeom>
              <a:avLst/>
              <a:gdLst/>
              <a:ahLst/>
              <a:cxnLst/>
              <a:rect l="0" t="0" r="0" b="0"/>
              <a:pathLst>
                <a:path w="171451" h="265377">
                  <a:moveTo>
                    <a:pt x="171450" y="8201"/>
                  </a:moveTo>
                  <a:lnTo>
                    <a:pt x="171450" y="8201"/>
                  </a:lnTo>
                  <a:lnTo>
                    <a:pt x="171450" y="0"/>
                  </a:lnTo>
                  <a:lnTo>
                    <a:pt x="171450" y="4125"/>
                  </a:lnTo>
                  <a:lnTo>
                    <a:pt x="135676" y="46637"/>
                  </a:lnTo>
                  <a:lnTo>
                    <a:pt x="116053" y="81881"/>
                  </a:lnTo>
                  <a:lnTo>
                    <a:pt x="98003" y="122342"/>
                  </a:lnTo>
                  <a:lnTo>
                    <a:pt x="79250" y="162788"/>
                  </a:lnTo>
                  <a:lnTo>
                    <a:pt x="55146" y="206423"/>
                  </a:lnTo>
                  <a:lnTo>
                    <a:pt x="43151" y="223920"/>
                  </a:lnTo>
                  <a:lnTo>
                    <a:pt x="38229" y="233192"/>
                  </a:lnTo>
                  <a:lnTo>
                    <a:pt x="16938" y="257506"/>
                  </a:lnTo>
                  <a:lnTo>
                    <a:pt x="0" y="26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930">
              <a:extLst>
                <a:ext uri="{FF2B5EF4-FFF2-40B4-BE49-F238E27FC236}">
                  <a16:creationId xmlns:a16="http://schemas.microsoft.com/office/drawing/2014/main" id="{18BF12FF-93D0-9D2E-F357-F8A0A3F4A5AD}"/>
                </a:ext>
              </a:extLst>
            </p:cNvPr>
            <p:cNvSpPr/>
            <p:nvPr>
              <p:custDataLst>
                <p:tags r:id="rId232"/>
              </p:custDataLst>
            </p:nvPr>
          </p:nvSpPr>
          <p:spPr>
            <a:xfrm>
              <a:off x="8286750" y="5261223"/>
              <a:ext cx="28576" cy="15628"/>
            </a:xfrm>
            <a:custGeom>
              <a:avLst/>
              <a:gdLst/>
              <a:ahLst/>
              <a:cxnLst/>
              <a:rect l="0" t="0" r="0" b="0"/>
              <a:pathLst>
                <a:path w="28576" h="15628">
                  <a:moveTo>
                    <a:pt x="0" y="15627"/>
                  </a:moveTo>
                  <a:lnTo>
                    <a:pt x="0" y="15627"/>
                  </a:lnTo>
                  <a:lnTo>
                    <a:pt x="8202" y="7426"/>
                  </a:lnTo>
                  <a:lnTo>
                    <a:pt x="14190" y="6494"/>
                  </a:lnTo>
                  <a:lnTo>
                    <a:pt x="15809" y="5306"/>
                  </a:lnTo>
                  <a:lnTo>
                    <a:pt x="17609" y="1162"/>
                  </a:lnTo>
                  <a:lnTo>
                    <a:pt x="18090" y="692"/>
                  </a:lnTo>
                  <a:lnTo>
                    <a:pt x="18411" y="1437"/>
                  </a:lnTo>
                  <a:lnTo>
                    <a:pt x="18623" y="2992"/>
                  </a:lnTo>
                  <a:lnTo>
                    <a:pt x="18766" y="2969"/>
                  </a:lnTo>
                  <a:lnTo>
                    <a:pt x="18924" y="124"/>
                  </a:lnTo>
                  <a:lnTo>
                    <a:pt x="18966" y="0"/>
                  </a:lnTo>
                  <a:lnTo>
                    <a:pt x="19038" y="10146"/>
                  </a:lnTo>
                  <a:lnTo>
                    <a:pt x="20101" y="11973"/>
                  </a:lnTo>
                  <a:lnTo>
                    <a:pt x="28575" y="15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931">
              <a:extLst>
                <a:ext uri="{FF2B5EF4-FFF2-40B4-BE49-F238E27FC236}">
                  <a16:creationId xmlns:a16="http://schemas.microsoft.com/office/drawing/2014/main" id="{401A8A00-3D43-ED0A-ACB2-56AB809349BC}"/>
                </a:ext>
              </a:extLst>
            </p:cNvPr>
            <p:cNvSpPr/>
            <p:nvPr>
              <p:custDataLst>
                <p:tags r:id="rId233"/>
              </p:custDataLst>
            </p:nvPr>
          </p:nvSpPr>
          <p:spPr>
            <a:xfrm>
              <a:off x="8467725" y="5404712"/>
              <a:ext cx="19051" cy="10355"/>
            </a:xfrm>
            <a:custGeom>
              <a:avLst/>
              <a:gdLst/>
              <a:ahLst/>
              <a:cxnLst/>
              <a:rect l="0" t="0" r="0" b="0"/>
              <a:pathLst>
                <a:path w="19051" h="10355">
                  <a:moveTo>
                    <a:pt x="0" y="5488"/>
                  </a:moveTo>
                  <a:lnTo>
                    <a:pt x="0" y="5488"/>
                  </a:lnTo>
                  <a:lnTo>
                    <a:pt x="0" y="432"/>
                  </a:lnTo>
                  <a:lnTo>
                    <a:pt x="1058" y="0"/>
                  </a:lnTo>
                  <a:lnTo>
                    <a:pt x="5056" y="2344"/>
                  </a:lnTo>
                  <a:lnTo>
                    <a:pt x="6546" y="4450"/>
                  </a:lnTo>
                  <a:lnTo>
                    <a:pt x="8202" y="9613"/>
                  </a:lnTo>
                  <a:lnTo>
                    <a:pt x="9702" y="10354"/>
                  </a:lnTo>
                  <a:lnTo>
                    <a:pt x="19050" y="5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353">
            <a:extLst>
              <a:ext uri="{FF2B5EF4-FFF2-40B4-BE49-F238E27FC236}">
                <a16:creationId xmlns:a16="http://schemas.microsoft.com/office/drawing/2014/main" id="{95D35251-CD84-449E-8269-3C448E6B7004}"/>
              </a:ext>
            </a:extLst>
          </p:cNvPr>
          <p:cNvGrpSpPr/>
          <p:nvPr/>
        </p:nvGrpSpPr>
        <p:grpSpPr>
          <a:xfrm>
            <a:off x="4514850" y="5153187"/>
            <a:ext cx="1463451" cy="314164"/>
            <a:chOff x="4514850" y="5153187"/>
            <a:chExt cx="1463451" cy="314164"/>
          </a:xfrm>
        </p:grpSpPr>
        <p:sp>
          <p:nvSpPr>
            <p:cNvPr id="363" name="SMARTInkShape-1932">
              <a:extLst>
                <a:ext uri="{FF2B5EF4-FFF2-40B4-BE49-F238E27FC236}">
                  <a16:creationId xmlns:a16="http://schemas.microsoft.com/office/drawing/2014/main" id="{EDD1B200-0508-7B17-6449-6EFF8DFA440D}"/>
                </a:ext>
              </a:extLst>
            </p:cNvPr>
            <p:cNvSpPr/>
            <p:nvPr>
              <p:custDataLst>
                <p:tags r:id="rId225"/>
              </p:custDataLst>
            </p:nvPr>
          </p:nvSpPr>
          <p:spPr>
            <a:xfrm>
              <a:off x="4537756" y="5210175"/>
              <a:ext cx="34245" cy="257176"/>
            </a:xfrm>
            <a:custGeom>
              <a:avLst/>
              <a:gdLst/>
              <a:ahLst/>
              <a:cxnLst/>
              <a:rect l="0" t="0" r="0" b="0"/>
              <a:pathLst>
                <a:path w="34245" h="257176">
                  <a:moveTo>
                    <a:pt x="34244" y="28575"/>
                  </a:moveTo>
                  <a:lnTo>
                    <a:pt x="34244" y="28575"/>
                  </a:lnTo>
                  <a:lnTo>
                    <a:pt x="34244" y="38"/>
                  </a:lnTo>
                  <a:lnTo>
                    <a:pt x="28756" y="8"/>
                  </a:lnTo>
                  <a:lnTo>
                    <a:pt x="31100" y="3"/>
                  </a:lnTo>
                  <a:lnTo>
                    <a:pt x="28256" y="0"/>
                  </a:lnTo>
                  <a:lnTo>
                    <a:pt x="27077" y="1059"/>
                  </a:lnTo>
                  <a:lnTo>
                    <a:pt x="25766" y="5056"/>
                  </a:lnTo>
                  <a:lnTo>
                    <a:pt x="19690" y="50113"/>
                  </a:lnTo>
                  <a:lnTo>
                    <a:pt x="15786" y="70137"/>
                  </a:lnTo>
                  <a:lnTo>
                    <a:pt x="14399" y="79856"/>
                  </a:lnTo>
                  <a:lnTo>
                    <a:pt x="8726" y="92335"/>
                  </a:lnTo>
                  <a:lnTo>
                    <a:pt x="4880" y="119697"/>
                  </a:lnTo>
                  <a:lnTo>
                    <a:pt x="731" y="126577"/>
                  </a:lnTo>
                  <a:lnTo>
                    <a:pt x="260" y="130951"/>
                  </a:lnTo>
                  <a:lnTo>
                    <a:pt x="4748" y="154214"/>
                  </a:lnTo>
                  <a:lnTo>
                    <a:pt x="2438" y="161320"/>
                  </a:lnTo>
                  <a:lnTo>
                    <a:pt x="340" y="164697"/>
                  </a:lnTo>
                  <a:lnTo>
                    <a:pt x="0" y="168006"/>
                  </a:lnTo>
                  <a:lnTo>
                    <a:pt x="6091" y="187301"/>
                  </a:lnTo>
                  <a:lnTo>
                    <a:pt x="12026" y="196843"/>
                  </a:lnTo>
                  <a:lnTo>
                    <a:pt x="14569" y="209549"/>
                  </a:lnTo>
                  <a:lnTo>
                    <a:pt x="15070" y="217194"/>
                  </a:lnTo>
                  <a:lnTo>
                    <a:pt x="15157" y="213461"/>
                  </a:lnTo>
                  <a:lnTo>
                    <a:pt x="15194" y="243005"/>
                  </a:lnTo>
                  <a:lnTo>
                    <a:pt x="14136" y="244553"/>
                  </a:lnTo>
                  <a:lnTo>
                    <a:pt x="12372" y="245585"/>
                  </a:lnTo>
                  <a:lnTo>
                    <a:pt x="6062" y="247529"/>
                  </a:lnTo>
                  <a:lnTo>
                    <a:pt x="5785" y="252671"/>
                  </a:lnTo>
                  <a:lnTo>
                    <a:pt x="6805" y="254172"/>
                  </a:lnTo>
                  <a:lnTo>
                    <a:pt x="15194" y="2571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933">
              <a:extLst>
                <a:ext uri="{FF2B5EF4-FFF2-40B4-BE49-F238E27FC236}">
                  <a16:creationId xmlns:a16="http://schemas.microsoft.com/office/drawing/2014/main" id="{44FF2318-F711-3317-2CDE-B223624DFF99}"/>
                </a:ext>
              </a:extLst>
            </p:cNvPr>
            <p:cNvSpPr/>
            <p:nvPr>
              <p:custDataLst>
                <p:tags r:id="rId226"/>
              </p:custDataLst>
            </p:nvPr>
          </p:nvSpPr>
          <p:spPr>
            <a:xfrm>
              <a:off x="4514850" y="5324475"/>
              <a:ext cx="1438276" cy="19051"/>
            </a:xfrm>
            <a:custGeom>
              <a:avLst/>
              <a:gdLst/>
              <a:ahLst/>
              <a:cxnLst/>
              <a:rect l="0" t="0" r="0" b="0"/>
              <a:pathLst>
                <a:path w="1438276" h="19051">
                  <a:moveTo>
                    <a:pt x="0" y="9525"/>
                  </a:moveTo>
                  <a:lnTo>
                    <a:pt x="0" y="9525"/>
                  </a:lnTo>
                  <a:lnTo>
                    <a:pt x="42633" y="8467"/>
                  </a:lnTo>
                  <a:lnTo>
                    <a:pt x="54578" y="4469"/>
                  </a:lnTo>
                  <a:lnTo>
                    <a:pt x="93645" y="7429"/>
                  </a:lnTo>
                  <a:lnTo>
                    <a:pt x="122291" y="7846"/>
                  </a:lnTo>
                  <a:lnTo>
                    <a:pt x="146771" y="3853"/>
                  </a:lnTo>
                  <a:lnTo>
                    <a:pt x="180953" y="7375"/>
                  </a:lnTo>
                  <a:lnTo>
                    <a:pt x="223067" y="8887"/>
                  </a:lnTo>
                  <a:lnTo>
                    <a:pt x="262826" y="9335"/>
                  </a:lnTo>
                  <a:lnTo>
                    <a:pt x="300360" y="9469"/>
                  </a:lnTo>
                  <a:lnTo>
                    <a:pt x="342024" y="9514"/>
                  </a:lnTo>
                  <a:lnTo>
                    <a:pt x="380825" y="9523"/>
                  </a:lnTo>
                  <a:lnTo>
                    <a:pt x="419636" y="9525"/>
                  </a:lnTo>
                  <a:lnTo>
                    <a:pt x="463891" y="9525"/>
                  </a:lnTo>
                  <a:lnTo>
                    <a:pt x="507473" y="9525"/>
                  </a:lnTo>
                  <a:lnTo>
                    <a:pt x="552600" y="9525"/>
                  </a:lnTo>
                  <a:lnTo>
                    <a:pt x="583250" y="6703"/>
                  </a:lnTo>
                  <a:lnTo>
                    <a:pt x="623292" y="588"/>
                  </a:lnTo>
                  <a:lnTo>
                    <a:pt x="666280" y="52"/>
                  </a:lnTo>
                  <a:lnTo>
                    <a:pt x="706042" y="7"/>
                  </a:lnTo>
                  <a:lnTo>
                    <a:pt x="752632" y="0"/>
                  </a:lnTo>
                  <a:lnTo>
                    <a:pt x="791209" y="0"/>
                  </a:lnTo>
                  <a:lnTo>
                    <a:pt x="835385" y="0"/>
                  </a:lnTo>
                  <a:lnTo>
                    <a:pt x="882449" y="0"/>
                  </a:lnTo>
                  <a:lnTo>
                    <a:pt x="923514" y="0"/>
                  </a:lnTo>
                  <a:lnTo>
                    <a:pt x="964138" y="0"/>
                  </a:lnTo>
                  <a:lnTo>
                    <a:pt x="1002985" y="5056"/>
                  </a:lnTo>
                  <a:lnTo>
                    <a:pt x="1041307" y="8201"/>
                  </a:lnTo>
                  <a:lnTo>
                    <a:pt x="1076973" y="8205"/>
                  </a:lnTo>
                  <a:lnTo>
                    <a:pt x="1115974" y="1289"/>
                  </a:lnTo>
                  <a:lnTo>
                    <a:pt x="1159432" y="169"/>
                  </a:lnTo>
                  <a:lnTo>
                    <a:pt x="1206346" y="10"/>
                  </a:lnTo>
                  <a:lnTo>
                    <a:pt x="1253129" y="0"/>
                  </a:lnTo>
                  <a:lnTo>
                    <a:pt x="1260033" y="0"/>
                  </a:lnTo>
                  <a:lnTo>
                    <a:pt x="1266629" y="2822"/>
                  </a:lnTo>
                  <a:lnTo>
                    <a:pt x="1273088" y="6545"/>
                  </a:lnTo>
                  <a:lnTo>
                    <a:pt x="1285858" y="8937"/>
                  </a:lnTo>
                  <a:lnTo>
                    <a:pt x="1326463" y="10561"/>
                  </a:lnTo>
                  <a:lnTo>
                    <a:pt x="1351947" y="18934"/>
                  </a:lnTo>
                  <a:lnTo>
                    <a:pt x="1374925" y="19047"/>
                  </a:lnTo>
                  <a:lnTo>
                    <a:pt x="1376992" y="17990"/>
                  </a:lnTo>
                  <a:lnTo>
                    <a:pt x="1378370" y="16227"/>
                  </a:lnTo>
                  <a:lnTo>
                    <a:pt x="1379288" y="13993"/>
                  </a:lnTo>
                  <a:lnTo>
                    <a:pt x="1380959" y="13562"/>
                  </a:lnTo>
                  <a:lnTo>
                    <a:pt x="1390211" y="18774"/>
                  </a:lnTo>
                  <a:lnTo>
                    <a:pt x="1428472" y="19050"/>
                  </a:lnTo>
                  <a:lnTo>
                    <a:pt x="1428667" y="13994"/>
                  </a:lnTo>
                  <a:lnTo>
                    <a:pt x="1429753" y="12505"/>
                  </a:lnTo>
                  <a:lnTo>
                    <a:pt x="1437881" y="9641"/>
                  </a:lnTo>
                  <a:lnTo>
                    <a:pt x="1438275" y="95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934">
              <a:extLst>
                <a:ext uri="{FF2B5EF4-FFF2-40B4-BE49-F238E27FC236}">
                  <a16:creationId xmlns:a16="http://schemas.microsoft.com/office/drawing/2014/main" id="{FD5700F8-E7C7-4D54-0E84-C89DBC326B4F}"/>
                </a:ext>
              </a:extLst>
            </p:cNvPr>
            <p:cNvSpPr/>
            <p:nvPr>
              <p:custDataLst>
                <p:tags r:id="rId227"/>
              </p:custDataLst>
            </p:nvPr>
          </p:nvSpPr>
          <p:spPr>
            <a:xfrm>
              <a:off x="5962650" y="5153187"/>
              <a:ext cx="15651" cy="257014"/>
            </a:xfrm>
            <a:custGeom>
              <a:avLst/>
              <a:gdLst/>
              <a:ahLst/>
              <a:cxnLst/>
              <a:rect l="0" t="0" r="0" b="0"/>
              <a:pathLst>
                <a:path w="15651" h="257014">
                  <a:moveTo>
                    <a:pt x="0" y="37938"/>
                  </a:moveTo>
                  <a:lnTo>
                    <a:pt x="0" y="37938"/>
                  </a:lnTo>
                  <a:lnTo>
                    <a:pt x="8201" y="29737"/>
                  </a:lnTo>
                  <a:lnTo>
                    <a:pt x="10321" y="21070"/>
                  </a:lnTo>
                  <a:lnTo>
                    <a:pt x="14465" y="15272"/>
                  </a:lnTo>
                  <a:lnTo>
                    <a:pt x="14935" y="12245"/>
                  </a:lnTo>
                  <a:lnTo>
                    <a:pt x="14190" y="9167"/>
                  </a:lnTo>
                  <a:lnTo>
                    <a:pt x="10447" y="1681"/>
                  </a:lnTo>
                  <a:lnTo>
                    <a:pt x="11198" y="1066"/>
                  </a:lnTo>
                  <a:lnTo>
                    <a:pt x="14855" y="385"/>
                  </a:lnTo>
                  <a:lnTo>
                    <a:pt x="15194" y="202"/>
                  </a:lnTo>
                  <a:lnTo>
                    <a:pt x="12751" y="0"/>
                  </a:lnTo>
                  <a:lnTo>
                    <a:pt x="12734" y="2062"/>
                  </a:lnTo>
                  <a:lnTo>
                    <a:pt x="15537" y="9999"/>
                  </a:lnTo>
                  <a:lnTo>
                    <a:pt x="15650" y="14020"/>
                  </a:lnTo>
                  <a:lnTo>
                    <a:pt x="9976" y="48200"/>
                  </a:lnTo>
                  <a:lnTo>
                    <a:pt x="6836" y="69554"/>
                  </a:lnTo>
                  <a:lnTo>
                    <a:pt x="4096" y="84798"/>
                  </a:lnTo>
                  <a:lnTo>
                    <a:pt x="6387" y="100388"/>
                  </a:lnTo>
                  <a:lnTo>
                    <a:pt x="700" y="143096"/>
                  </a:lnTo>
                  <a:lnTo>
                    <a:pt x="1266" y="164111"/>
                  </a:lnTo>
                  <a:lnTo>
                    <a:pt x="9269" y="205820"/>
                  </a:lnTo>
                  <a:lnTo>
                    <a:pt x="9525" y="253142"/>
                  </a:lnTo>
                  <a:lnTo>
                    <a:pt x="9525" y="257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9" name="SMARTInkShape-Group354">
            <a:extLst>
              <a:ext uri="{FF2B5EF4-FFF2-40B4-BE49-F238E27FC236}">
                <a16:creationId xmlns:a16="http://schemas.microsoft.com/office/drawing/2014/main" id="{ED2ADFEE-5690-3439-CF46-3B7D0285AF01}"/>
              </a:ext>
            </a:extLst>
          </p:cNvPr>
          <p:cNvGrpSpPr/>
          <p:nvPr/>
        </p:nvGrpSpPr>
        <p:grpSpPr>
          <a:xfrm>
            <a:off x="2971800" y="5619764"/>
            <a:ext cx="1377089" cy="228587"/>
            <a:chOff x="2971800" y="5619764"/>
            <a:chExt cx="1377089" cy="228587"/>
          </a:xfrm>
        </p:grpSpPr>
        <p:sp>
          <p:nvSpPr>
            <p:cNvPr id="367" name="SMARTInkShape-1935">
              <a:extLst>
                <a:ext uri="{FF2B5EF4-FFF2-40B4-BE49-F238E27FC236}">
                  <a16:creationId xmlns:a16="http://schemas.microsoft.com/office/drawing/2014/main" id="{6E5F135C-A392-8137-6DCB-2D2B5297FC41}"/>
                </a:ext>
              </a:extLst>
            </p:cNvPr>
            <p:cNvSpPr/>
            <p:nvPr>
              <p:custDataLst>
                <p:tags r:id="rId223"/>
              </p:custDataLst>
            </p:nvPr>
          </p:nvSpPr>
          <p:spPr>
            <a:xfrm>
              <a:off x="2971800" y="5667505"/>
              <a:ext cx="28576" cy="180846"/>
            </a:xfrm>
            <a:custGeom>
              <a:avLst/>
              <a:gdLst/>
              <a:ahLst/>
              <a:cxnLst/>
              <a:rect l="0" t="0" r="0" b="0"/>
              <a:pathLst>
                <a:path w="28576" h="180846">
                  <a:moveTo>
                    <a:pt x="28575" y="37970"/>
                  </a:moveTo>
                  <a:lnTo>
                    <a:pt x="28575" y="37970"/>
                  </a:lnTo>
                  <a:lnTo>
                    <a:pt x="28575" y="4857"/>
                  </a:lnTo>
                  <a:lnTo>
                    <a:pt x="27517" y="3195"/>
                  </a:lnTo>
                  <a:lnTo>
                    <a:pt x="25753" y="2086"/>
                  </a:lnTo>
                  <a:lnTo>
                    <a:pt x="19442" y="0"/>
                  </a:lnTo>
                  <a:lnTo>
                    <a:pt x="14110" y="4965"/>
                  </a:lnTo>
                  <a:lnTo>
                    <a:pt x="5827" y="28309"/>
                  </a:lnTo>
                  <a:lnTo>
                    <a:pt x="5412" y="47435"/>
                  </a:lnTo>
                  <a:lnTo>
                    <a:pt x="6639" y="65460"/>
                  </a:lnTo>
                  <a:lnTo>
                    <a:pt x="1083" y="111022"/>
                  </a:lnTo>
                  <a:lnTo>
                    <a:pt x="19" y="158345"/>
                  </a:lnTo>
                  <a:lnTo>
                    <a:pt x="0" y="180845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936">
              <a:extLst>
                <a:ext uri="{FF2B5EF4-FFF2-40B4-BE49-F238E27FC236}">
                  <a16:creationId xmlns:a16="http://schemas.microsoft.com/office/drawing/2014/main" id="{490E69C0-3216-08B0-BA63-C9546BAFEB35}"/>
                </a:ext>
              </a:extLst>
            </p:cNvPr>
            <p:cNvSpPr/>
            <p:nvPr>
              <p:custDataLst>
                <p:tags r:id="rId224"/>
              </p:custDataLst>
            </p:nvPr>
          </p:nvSpPr>
          <p:spPr>
            <a:xfrm>
              <a:off x="2981325" y="5619764"/>
              <a:ext cx="1367564" cy="190487"/>
            </a:xfrm>
            <a:custGeom>
              <a:avLst/>
              <a:gdLst/>
              <a:ahLst/>
              <a:cxnLst/>
              <a:rect l="0" t="0" r="0" b="0"/>
              <a:pathLst>
                <a:path w="1367564" h="190487">
                  <a:moveTo>
                    <a:pt x="0" y="104761"/>
                  </a:moveTo>
                  <a:lnTo>
                    <a:pt x="0" y="104761"/>
                  </a:lnTo>
                  <a:lnTo>
                    <a:pt x="13257" y="104761"/>
                  </a:lnTo>
                  <a:lnTo>
                    <a:pt x="15188" y="105819"/>
                  </a:lnTo>
                  <a:lnTo>
                    <a:pt x="16476" y="107583"/>
                  </a:lnTo>
                  <a:lnTo>
                    <a:pt x="17334" y="109817"/>
                  </a:lnTo>
                  <a:lnTo>
                    <a:pt x="18964" y="111306"/>
                  </a:lnTo>
                  <a:lnTo>
                    <a:pt x="23598" y="112962"/>
                  </a:lnTo>
                  <a:lnTo>
                    <a:pt x="66507" y="114234"/>
                  </a:lnTo>
                  <a:lnTo>
                    <a:pt x="104725" y="114269"/>
                  </a:lnTo>
                  <a:lnTo>
                    <a:pt x="150509" y="114283"/>
                  </a:lnTo>
                  <a:lnTo>
                    <a:pt x="190528" y="114286"/>
                  </a:lnTo>
                  <a:lnTo>
                    <a:pt x="230842" y="114286"/>
                  </a:lnTo>
                  <a:lnTo>
                    <a:pt x="269598" y="119342"/>
                  </a:lnTo>
                  <a:lnTo>
                    <a:pt x="312950" y="122487"/>
                  </a:lnTo>
                  <a:lnTo>
                    <a:pt x="355367" y="123549"/>
                  </a:lnTo>
                  <a:lnTo>
                    <a:pt x="396453" y="124792"/>
                  </a:lnTo>
                  <a:lnTo>
                    <a:pt x="442141" y="130335"/>
                  </a:lnTo>
                  <a:lnTo>
                    <a:pt x="487075" y="133505"/>
                  </a:lnTo>
                  <a:lnTo>
                    <a:pt x="534598" y="140699"/>
                  </a:lnTo>
                  <a:lnTo>
                    <a:pt x="571855" y="142220"/>
                  </a:lnTo>
                  <a:lnTo>
                    <a:pt x="617313" y="147791"/>
                  </a:lnTo>
                  <a:lnTo>
                    <a:pt x="657078" y="151781"/>
                  </a:lnTo>
                  <a:lnTo>
                    <a:pt x="697883" y="152266"/>
                  </a:lnTo>
                  <a:lnTo>
                    <a:pt x="734771" y="152350"/>
                  </a:lnTo>
                  <a:lnTo>
                    <a:pt x="780492" y="151321"/>
                  </a:lnTo>
                  <a:lnTo>
                    <a:pt x="816750" y="145838"/>
                  </a:lnTo>
                  <a:lnTo>
                    <a:pt x="861284" y="143449"/>
                  </a:lnTo>
                  <a:lnTo>
                    <a:pt x="901204" y="137921"/>
                  </a:lnTo>
                  <a:lnTo>
                    <a:pt x="937419" y="134694"/>
                  </a:lnTo>
                  <a:lnTo>
                    <a:pt x="980017" y="138795"/>
                  </a:lnTo>
                  <a:lnTo>
                    <a:pt x="1021096" y="136600"/>
                  </a:lnTo>
                  <a:lnTo>
                    <a:pt x="1067785" y="133766"/>
                  </a:lnTo>
                  <a:lnTo>
                    <a:pt x="1114555" y="133393"/>
                  </a:lnTo>
                  <a:lnTo>
                    <a:pt x="1155373" y="133347"/>
                  </a:lnTo>
                  <a:lnTo>
                    <a:pt x="1202250" y="133337"/>
                  </a:lnTo>
                  <a:lnTo>
                    <a:pt x="1248821" y="132278"/>
                  </a:lnTo>
                  <a:lnTo>
                    <a:pt x="1268600" y="125797"/>
                  </a:lnTo>
                  <a:lnTo>
                    <a:pt x="1311378" y="123927"/>
                  </a:lnTo>
                  <a:lnTo>
                    <a:pt x="1358808" y="123811"/>
                  </a:lnTo>
                  <a:lnTo>
                    <a:pt x="1362064" y="123811"/>
                  </a:lnTo>
                  <a:lnTo>
                    <a:pt x="1362073" y="129299"/>
                  </a:lnTo>
                  <a:lnTo>
                    <a:pt x="1362075" y="124087"/>
                  </a:lnTo>
                  <a:lnTo>
                    <a:pt x="1367131" y="123893"/>
                  </a:lnTo>
                  <a:lnTo>
                    <a:pt x="1367563" y="121748"/>
                  </a:lnTo>
                  <a:lnTo>
                    <a:pt x="1357100" y="77547"/>
                  </a:lnTo>
                  <a:lnTo>
                    <a:pt x="1353448" y="61207"/>
                  </a:lnTo>
                  <a:lnTo>
                    <a:pt x="1352550" y="25236"/>
                  </a:lnTo>
                  <a:lnTo>
                    <a:pt x="1351492" y="23169"/>
                  </a:lnTo>
                  <a:lnTo>
                    <a:pt x="1349728" y="21791"/>
                  </a:lnTo>
                  <a:lnTo>
                    <a:pt x="1347494" y="20873"/>
                  </a:lnTo>
                  <a:lnTo>
                    <a:pt x="1347062" y="20260"/>
                  </a:lnTo>
                  <a:lnTo>
                    <a:pt x="1347834" y="19853"/>
                  </a:lnTo>
                  <a:lnTo>
                    <a:pt x="1349406" y="19580"/>
                  </a:lnTo>
                  <a:lnTo>
                    <a:pt x="1350454" y="18340"/>
                  </a:lnTo>
                  <a:lnTo>
                    <a:pt x="1351619" y="14141"/>
                  </a:lnTo>
                  <a:lnTo>
                    <a:pt x="1352550" y="0"/>
                  </a:lnTo>
                  <a:lnTo>
                    <a:pt x="1352550" y="43712"/>
                  </a:lnTo>
                  <a:lnTo>
                    <a:pt x="1352550" y="91067"/>
                  </a:lnTo>
                  <a:lnTo>
                    <a:pt x="1351492" y="116206"/>
                  </a:lnTo>
                  <a:lnTo>
                    <a:pt x="1345011" y="135283"/>
                  </a:lnTo>
                  <a:lnTo>
                    <a:pt x="1344349" y="140984"/>
                  </a:lnTo>
                  <a:lnTo>
                    <a:pt x="1342849" y="144785"/>
                  </a:lnTo>
                  <a:lnTo>
                    <a:pt x="1340791" y="147318"/>
                  </a:lnTo>
                  <a:lnTo>
                    <a:pt x="1338361" y="149008"/>
                  </a:lnTo>
                  <a:lnTo>
                    <a:pt x="1336740" y="151192"/>
                  </a:lnTo>
                  <a:lnTo>
                    <a:pt x="1334940" y="156441"/>
                  </a:lnTo>
                  <a:lnTo>
                    <a:pt x="1333500" y="171436"/>
                  </a:lnTo>
                  <a:lnTo>
                    <a:pt x="1333500" y="165948"/>
                  </a:lnTo>
                  <a:lnTo>
                    <a:pt x="1333500" y="171429"/>
                  </a:lnTo>
                  <a:lnTo>
                    <a:pt x="1341701" y="179637"/>
                  </a:lnTo>
                  <a:lnTo>
                    <a:pt x="1343015" y="190359"/>
                  </a:lnTo>
                  <a:lnTo>
                    <a:pt x="1334823" y="190475"/>
                  </a:lnTo>
                  <a:lnTo>
                    <a:pt x="1342993" y="190486"/>
                  </a:lnTo>
                  <a:lnTo>
                    <a:pt x="1333500" y="190486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2" name="SMARTInkShape-Group355">
            <a:extLst>
              <a:ext uri="{FF2B5EF4-FFF2-40B4-BE49-F238E27FC236}">
                <a16:creationId xmlns:a16="http://schemas.microsoft.com/office/drawing/2014/main" id="{30C0A241-3C23-C260-EAB9-370134824185}"/>
              </a:ext>
            </a:extLst>
          </p:cNvPr>
          <p:cNvGrpSpPr/>
          <p:nvPr/>
        </p:nvGrpSpPr>
        <p:grpSpPr>
          <a:xfrm>
            <a:off x="4514897" y="5229226"/>
            <a:ext cx="1466804" cy="238125"/>
            <a:chOff x="4514897" y="5229226"/>
            <a:chExt cx="1466804" cy="238125"/>
          </a:xfrm>
        </p:grpSpPr>
        <p:sp>
          <p:nvSpPr>
            <p:cNvPr id="370" name="SMARTInkShape-1937">
              <a:extLst>
                <a:ext uri="{FF2B5EF4-FFF2-40B4-BE49-F238E27FC236}">
                  <a16:creationId xmlns:a16="http://schemas.microsoft.com/office/drawing/2014/main" id="{10A2642C-F78C-5094-821D-1ED4DA014E53}"/>
                </a:ext>
              </a:extLst>
            </p:cNvPr>
            <p:cNvSpPr/>
            <p:nvPr>
              <p:custDataLst>
                <p:tags r:id="rId221"/>
              </p:custDataLst>
            </p:nvPr>
          </p:nvSpPr>
          <p:spPr>
            <a:xfrm>
              <a:off x="4514897" y="5276969"/>
              <a:ext cx="24060" cy="190382"/>
            </a:xfrm>
            <a:custGeom>
              <a:avLst/>
              <a:gdLst/>
              <a:ahLst/>
              <a:cxnLst/>
              <a:rect l="0" t="0" r="0" b="0"/>
              <a:pathLst>
                <a:path w="24060" h="190382">
                  <a:moveTo>
                    <a:pt x="9478" y="18931"/>
                  </a:moveTo>
                  <a:lnTo>
                    <a:pt x="9478" y="18931"/>
                  </a:lnTo>
                  <a:lnTo>
                    <a:pt x="18610" y="9798"/>
                  </a:lnTo>
                  <a:lnTo>
                    <a:pt x="19000" y="0"/>
                  </a:lnTo>
                  <a:lnTo>
                    <a:pt x="24059" y="4973"/>
                  </a:lnTo>
                  <a:lnTo>
                    <a:pt x="23719" y="15902"/>
                  </a:lnTo>
                  <a:lnTo>
                    <a:pt x="14878" y="53846"/>
                  </a:lnTo>
                  <a:lnTo>
                    <a:pt x="6022" y="94776"/>
                  </a:lnTo>
                  <a:lnTo>
                    <a:pt x="1152" y="139746"/>
                  </a:lnTo>
                  <a:lnTo>
                    <a:pt x="0" y="183233"/>
                  </a:lnTo>
                  <a:lnTo>
                    <a:pt x="1042" y="185615"/>
                  </a:lnTo>
                  <a:lnTo>
                    <a:pt x="9478" y="19038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938">
              <a:extLst>
                <a:ext uri="{FF2B5EF4-FFF2-40B4-BE49-F238E27FC236}">
                  <a16:creationId xmlns:a16="http://schemas.microsoft.com/office/drawing/2014/main" id="{429EFFDC-3996-7FB6-71E2-4ADBD869E957}"/>
                </a:ext>
              </a:extLst>
            </p:cNvPr>
            <p:cNvSpPr/>
            <p:nvPr>
              <p:custDataLst>
                <p:tags r:id="rId222"/>
              </p:custDataLst>
            </p:nvPr>
          </p:nvSpPr>
          <p:spPr>
            <a:xfrm>
              <a:off x="4533900" y="5229226"/>
              <a:ext cx="1447801" cy="200023"/>
            </a:xfrm>
            <a:custGeom>
              <a:avLst/>
              <a:gdLst/>
              <a:ahLst/>
              <a:cxnLst/>
              <a:rect l="0" t="0" r="0" b="0"/>
              <a:pathLst>
                <a:path w="1447801" h="200023">
                  <a:moveTo>
                    <a:pt x="0" y="133349"/>
                  </a:moveTo>
                  <a:lnTo>
                    <a:pt x="0" y="133349"/>
                  </a:lnTo>
                  <a:lnTo>
                    <a:pt x="44658" y="133349"/>
                  </a:lnTo>
                  <a:lnTo>
                    <a:pt x="88335" y="133349"/>
                  </a:lnTo>
                  <a:lnTo>
                    <a:pt x="134493" y="136171"/>
                  </a:lnTo>
                  <a:lnTo>
                    <a:pt x="171788" y="140888"/>
                  </a:lnTo>
                  <a:lnTo>
                    <a:pt x="209650" y="142286"/>
                  </a:lnTo>
                  <a:lnTo>
                    <a:pt x="255313" y="147814"/>
                  </a:lnTo>
                  <a:lnTo>
                    <a:pt x="295311" y="151041"/>
                  </a:lnTo>
                  <a:lnTo>
                    <a:pt x="340676" y="151996"/>
                  </a:lnTo>
                  <a:lnTo>
                    <a:pt x="374720" y="149398"/>
                  </a:lnTo>
                  <a:lnTo>
                    <a:pt x="408901" y="145773"/>
                  </a:lnTo>
                  <a:lnTo>
                    <a:pt x="451944" y="143733"/>
                  </a:lnTo>
                  <a:lnTo>
                    <a:pt x="490450" y="144187"/>
                  </a:lnTo>
                  <a:lnTo>
                    <a:pt x="535265" y="147641"/>
                  </a:lnTo>
                  <a:lnTo>
                    <a:pt x="579512" y="143815"/>
                  </a:lnTo>
                  <a:lnTo>
                    <a:pt x="618826" y="148548"/>
                  </a:lnTo>
                  <a:lnTo>
                    <a:pt x="659989" y="144308"/>
                  </a:lnTo>
                  <a:lnTo>
                    <a:pt x="698966" y="143300"/>
                  </a:lnTo>
                  <a:lnTo>
                    <a:pt x="729751" y="143064"/>
                  </a:lnTo>
                  <a:lnTo>
                    <a:pt x="764601" y="142958"/>
                  </a:lnTo>
                  <a:lnTo>
                    <a:pt x="798434" y="142911"/>
                  </a:lnTo>
                  <a:lnTo>
                    <a:pt x="841587" y="140063"/>
                  </a:lnTo>
                  <a:lnTo>
                    <a:pt x="880125" y="135338"/>
                  </a:lnTo>
                  <a:lnTo>
                    <a:pt x="922236" y="133938"/>
                  </a:lnTo>
                  <a:lnTo>
                    <a:pt x="961525" y="133524"/>
                  </a:lnTo>
                  <a:lnTo>
                    <a:pt x="999977" y="133401"/>
                  </a:lnTo>
                  <a:lnTo>
                    <a:pt x="1045838" y="128303"/>
                  </a:lnTo>
                  <a:lnTo>
                    <a:pt x="1085473" y="130196"/>
                  </a:lnTo>
                  <a:lnTo>
                    <a:pt x="1123874" y="128219"/>
                  </a:lnTo>
                  <a:lnTo>
                    <a:pt x="1156979" y="132335"/>
                  </a:lnTo>
                  <a:lnTo>
                    <a:pt x="1196020" y="125676"/>
                  </a:lnTo>
                  <a:lnTo>
                    <a:pt x="1237435" y="124190"/>
                  </a:lnTo>
                  <a:lnTo>
                    <a:pt x="1284759" y="123838"/>
                  </a:lnTo>
                  <a:lnTo>
                    <a:pt x="1293845" y="122773"/>
                  </a:lnTo>
                  <a:lnTo>
                    <a:pt x="1337219" y="114561"/>
                  </a:lnTo>
                  <a:lnTo>
                    <a:pt x="1383934" y="114300"/>
                  </a:lnTo>
                  <a:lnTo>
                    <a:pt x="1422758" y="114299"/>
                  </a:lnTo>
                  <a:lnTo>
                    <a:pt x="1424755" y="115357"/>
                  </a:lnTo>
                  <a:lnTo>
                    <a:pt x="1426088" y="117121"/>
                  </a:lnTo>
                  <a:lnTo>
                    <a:pt x="1426975" y="119355"/>
                  </a:lnTo>
                  <a:lnTo>
                    <a:pt x="1428625" y="120844"/>
                  </a:lnTo>
                  <a:lnTo>
                    <a:pt x="1436795" y="123432"/>
                  </a:lnTo>
                  <a:lnTo>
                    <a:pt x="1446346" y="123790"/>
                  </a:lnTo>
                  <a:lnTo>
                    <a:pt x="1442025" y="123817"/>
                  </a:lnTo>
                  <a:lnTo>
                    <a:pt x="1444528" y="123821"/>
                  </a:lnTo>
                  <a:lnTo>
                    <a:pt x="1444560" y="122764"/>
                  </a:lnTo>
                  <a:lnTo>
                    <a:pt x="1440608" y="116219"/>
                  </a:lnTo>
                  <a:lnTo>
                    <a:pt x="1438965" y="106518"/>
                  </a:lnTo>
                  <a:lnTo>
                    <a:pt x="1437278" y="72619"/>
                  </a:lnTo>
                  <a:lnTo>
                    <a:pt x="1426520" y="31373"/>
                  </a:lnTo>
                  <a:lnTo>
                    <a:pt x="1422467" y="23468"/>
                  </a:lnTo>
                  <a:lnTo>
                    <a:pt x="1419866" y="9769"/>
                  </a:lnTo>
                  <a:lnTo>
                    <a:pt x="1419236" y="168"/>
                  </a:lnTo>
                  <a:lnTo>
                    <a:pt x="1424715" y="33"/>
                  </a:lnTo>
                  <a:lnTo>
                    <a:pt x="1419501" y="0"/>
                  </a:lnTo>
                  <a:lnTo>
                    <a:pt x="1419249" y="18313"/>
                  </a:lnTo>
                  <a:lnTo>
                    <a:pt x="1432485" y="59244"/>
                  </a:lnTo>
                  <a:lnTo>
                    <a:pt x="1437767" y="106282"/>
                  </a:lnTo>
                  <a:lnTo>
                    <a:pt x="1441030" y="145059"/>
                  </a:lnTo>
                  <a:lnTo>
                    <a:pt x="1443733" y="161837"/>
                  </a:lnTo>
                  <a:lnTo>
                    <a:pt x="1438275" y="200021"/>
                  </a:lnTo>
                  <a:lnTo>
                    <a:pt x="1438275" y="200022"/>
                  </a:lnTo>
                  <a:lnTo>
                    <a:pt x="1438275" y="182298"/>
                  </a:lnTo>
                  <a:lnTo>
                    <a:pt x="1439333" y="181857"/>
                  </a:lnTo>
                  <a:lnTo>
                    <a:pt x="1447800" y="180974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5" name="SMARTInkShape-Group356">
            <a:extLst>
              <a:ext uri="{FF2B5EF4-FFF2-40B4-BE49-F238E27FC236}">
                <a16:creationId xmlns:a16="http://schemas.microsoft.com/office/drawing/2014/main" id="{3565AB63-B75A-BD84-3C97-3DBA2E4DD994}"/>
              </a:ext>
            </a:extLst>
          </p:cNvPr>
          <p:cNvGrpSpPr/>
          <p:nvPr/>
        </p:nvGrpSpPr>
        <p:grpSpPr>
          <a:xfrm>
            <a:off x="3867150" y="4886325"/>
            <a:ext cx="1476376" cy="238061"/>
            <a:chOff x="3867150" y="4886325"/>
            <a:chExt cx="1476376" cy="238061"/>
          </a:xfrm>
        </p:grpSpPr>
        <p:sp>
          <p:nvSpPr>
            <p:cNvPr id="373" name="SMARTInkShape-1939">
              <a:extLst>
                <a:ext uri="{FF2B5EF4-FFF2-40B4-BE49-F238E27FC236}">
                  <a16:creationId xmlns:a16="http://schemas.microsoft.com/office/drawing/2014/main" id="{1F72E540-0F08-AC3D-739D-F25962D6ACD0}"/>
                </a:ext>
              </a:extLst>
            </p:cNvPr>
            <p:cNvSpPr/>
            <p:nvPr>
              <p:custDataLst>
                <p:tags r:id="rId219"/>
              </p:custDataLst>
            </p:nvPr>
          </p:nvSpPr>
          <p:spPr>
            <a:xfrm>
              <a:off x="3867150" y="4886325"/>
              <a:ext cx="19051" cy="152401"/>
            </a:xfrm>
            <a:custGeom>
              <a:avLst/>
              <a:gdLst/>
              <a:ahLst/>
              <a:cxnLst/>
              <a:rect l="0" t="0" r="0" b="0"/>
              <a:pathLst>
                <a:path w="19051" h="152401">
                  <a:moveTo>
                    <a:pt x="19050" y="0"/>
                  </a:moveTo>
                  <a:lnTo>
                    <a:pt x="19050" y="0"/>
                  </a:lnTo>
                  <a:lnTo>
                    <a:pt x="10849" y="0"/>
                  </a:lnTo>
                  <a:lnTo>
                    <a:pt x="15274" y="0"/>
                  </a:lnTo>
                  <a:lnTo>
                    <a:pt x="12786" y="0"/>
                  </a:lnTo>
                  <a:lnTo>
                    <a:pt x="11699" y="1058"/>
                  </a:lnTo>
                  <a:lnTo>
                    <a:pt x="10491" y="5056"/>
                  </a:lnTo>
                  <a:lnTo>
                    <a:pt x="8524" y="50420"/>
                  </a:lnTo>
                  <a:lnTo>
                    <a:pt x="1998" y="90785"/>
                  </a:lnTo>
                  <a:lnTo>
                    <a:pt x="52" y="137703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4" name="SMARTInkShape-1940">
              <a:extLst>
                <a:ext uri="{FF2B5EF4-FFF2-40B4-BE49-F238E27FC236}">
                  <a16:creationId xmlns:a16="http://schemas.microsoft.com/office/drawing/2014/main" id="{4EC29108-E1A4-25CA-5930-AB9F7CFAE617}"/>
                </a:ext>
              </a:extLst>
            </p:cNvPr>
            <p:cNvSpPr/>
            <p:nvPr>
              <p:custDataLst>
                <p:tags r:id="rId220"/>
              </p:custDataLst>
            </p:nvPr>
          </p:nvSpPr>
          <p:spPr>
            <a:xfrm>
              <a:off x="3895725" y="4943475"/>
              <a:ext cx="1447801" cy="180911"/>
            </a:xfrm>
            <a:custGeom>
              <a:avLst/>
              <a:gdLst/>
              <a:ahLst/>
              <a:cxnLst/>
              <a:rect l="0" t="0" r="0" b="0"/>
              <a:pathLst>
                <a:path w="1447801" h="180911">
                  <a:moveTo>
                    <a:pt x="0" y="9525"/>
                  </a:moveTo>
                  <a:lnTo>
                    <a:pt x="0" y="9525"/>
                  </a:lnTo>
                  <a:lnTo>
                    <a:pt x="8201" y="9525"/>
                  </a:lnTo>
                  <a:lnTo>
                    <a:pt x="30073" y="1986"/>
                  </a:lnTo>
                  <a:lnTo>
                    <a:pt x="69629" y="175"/>
                  </a:lnTo>
                  <a:lnTo>
                    <a:pt x="115472" y="34"/>
                  </a:lnTo>
                  <a:lnTo>
                    <a:pt x="154787" y="7"/>
                  </a:lnTo>
                  <a:lnTo>
                    <a:pt x="190031" y="2"/>
                  </a:lnTo>
                  <a:lnTo>
                    <a:pt x="232460" y="0"/>
                  </a:lnTo>
                  <a:lnTo>
                    <a:pt x="279614" y="0"/>
                  </a:lnTo>
                  <a:lnTo>
                    <a:pt x="320051" y="0"/>
                  </a:lnTo>
                  <a:lnTo>
                    <a:pt x="352501" y="0"/>
                  </a:lnTo>
                  <a:lnTo>
                    <a:pt x="388442" y="0"/>
                  </a:lnTo>
                  <a:lnTo>
                    <a:pt x="431418" y="0"/>
                  </a:lnTo>
                  <a:lnTo>
                    <a:pt x="477743" y="0"/>
                  </a:lnTo>
                  <a:lnTo>
                    <a:pt x="514792" y="2822"/>
                  </a:lnTo>
                  <a:lnTo>
                    <a:pt x="544180" y="6545"/>
                  </a:lnTo>
                  <a:lnTo>
                    <a:pt x="585463" y="8201"/>
                  </a:lnTo>
                  <a:lnTo>
                    <a:pt x="631023" y="9133"/>
                  </a:lnTo>
                  <a:lnTo>
                    <a:pt x="669687" y="14465"/>
                  </a:lnTo>
                  <a:lnTo>
                    <a:pt x="707955" y="17692"/>
                  </a:lnTo>
                  <a:lnTo>
                    <a:pt x="746104" y="18647"/>
                  </a:lnTo>
                  <a:lnTo>
                    <a:pt x="789276" y="18931"/>
                  </a:lnTo>
                  <a:lnTo>
                    <a:pt x="830524" y="19014"/>
                  </a:lnTo>
                  <a:lnTo>
                    <a:pt x="869557" y="24096"/>
                  </a:lnTo>
                  <a:lnTo>
                    <a:pt x="907934" y="27248"/>
                  </a:lnTo>
                  <a:lnTo>
                    <a:pt x="946116" y="28182"/>
                  </a:lnTo>
                  <a:lnTo>
                    <a:pt x="984240" y="28459"/>
                  </a:lnTo>
                  <a:lnTo>
                    <a:pt x="1022347" y="33597"/>
                  </a:lnTo>
                  <a:lnTo>
                    <a:pt x="1060449" y="36766"/>
                  </a:lnTo>
                  <a:lnTo>
                    <a:pt x="1094317" y="40329"/>
                  </a:lnTo>
                  <a:lnTo>
                    <a:pt x="1129830" y="44383"/>
                  </a:lnTo>
                  <a:lnTo>
                    <a:pt x="1170848" y="46664"/>
                  </a:lnTo>
                  <a:lnTo>
                    <a:pt x="1204060" y="47198"/>
                  </a:lnTo>
                  <a:lnTo>
                    <a:pt x="1243288" y="52555"/>
                  </a:lnTo>
                  <a:lnTo>
                    <a:pt x="1280559" y="56243"/>
                  </a:lnTo>
                  <a:lnTo>
                    <a:pt x="1327119" y="59793"/>
                  </a:lnTo>
                  <a:lnTo>
                    <a:pt x="1372014" y="65768"/>
                  </a:lnTo>
                  <a:lnTo>
                    <a:pt x="1417577" y="66621"/>
                  </a:lnTo>
                  <a:lnTo>
                    <a:pt x="1438274" y="66675"/>
                  </a:lnTo>
                  <a:lnTo>
                    <a:pt x="1438275" y="34877"/>
                  </a:lnTo>
                  <a:lnTo>
                    <a:pt x="1428753" y="42"/>
                  </a:lnTo>
                  <a:lnTo>
                    <a:pt x="1435297" y="15217"/>
                  </a:lnTo>
                  <a:lnTo>
                    <a:pt x="1438013" y="60742"/>
                  </a:lnTo>
                  <a:lnTo>
                    <a:pt x="1441046" y="107797"/>
                  </a:lnTo>
                  <a:lnTo>
                    <a:pt x="1447207" y="151829"/>
                  </a:lnTo>
                  <a:lnTo>
                    <a:pt x="1447800" y="180910"/>
                  </a:lnTo>
                  <a:lnTo>
                    <a:pt x="1447800" y="1714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9" name="SMARTInkShape-Group357">
            <a:extLst>
              <a:ext uri="{FF2B5EF4-FFF2-40B4-BE49-F238E27FC236}">
                <a16:creationId xmlns:a16="http://schemas.microsoft.com/office/drawing/2014/main" id="{0F24ECCF-9313-E61F-5E74-2198F67F19AA}"/>
              </a:ext>
            </a:extLst>
          </p:cNvPr>
          <p:cNvGrpSpPr/>
          <p:nvPr/>
        </p:nvGrpSpPr>
        <p:grpSpPr>
          <a:xfrm>
            <a:off x="3524250" y="4381510"/>
            <a:ext cx="1666876" cy="276216"/>
            <a:chOff x="3524250" y="4381510"/>
            <a:chExt cx="1666876" cy="276216"/>
          </a:xfrm>
        </p:grpSpPr>
        <p:sp>
          <p:nvSpPr>
            <p:cNvPr id="376" name="SMARTInkShape-1941">
              <a:extLst>
                <a:ext uri="{FF2B5EF4-FFF2-40B4-BE49-F238E27FC236}">
                  <a16:creationId xmlns:a16="http://schemas.microsoft.com/office/drawing/2014/main" id="{6D793729-9B74-97E2-B881-C2F93D5F914D}"/>
                </a:ext>
              </a:extLst>
            </p:cNvPr>
            <p:cNvSpPr/>
            <p:nvPr>
              <p:custDataLst>
                <p:tags r:id="rId216"/>
              </p:custDataLst>
            </p:nvPr>
          </p:nvSpPr>
          <p:spPr>
            <a:xfrm>
              <a:off x="3524250" y="4381510"/>
              <a:ext cx="19051" cy="190491"/>
            </a:xfrm>
            <a:custGeom>
              <a:avLst/>
              <a:gdLst/>
              <a:ahLst/>
              <a:cxnLst/>
              <a:rect l="0" t="0" r="0" b="0"/>
              <a:pathLst>
                <a:path w="19051" h="190491">
                  <a:moveTo>
                    <a:pt x="19050" y="9515"/>
                  </a:moveTo>
                  <a:lnTo>
                    <a:pt x="19050" y="9515"/>
                  </a:lnTo>
                  <a:lnTo>
                    <a:pt x="19050" y="0"/>
                  </a:lnTo>
                  <a:lnTo>
                    <a:pt x="16228" y="31075"/>
                  </a:lnTo>
                  <a:lnTo>
                    <a:pt x="9918" y="77073"/>
                  </a:lnTo>
                  <a:lnTo>
                    <a:pt x="9535" y="122069"/>
                  </a:lnTo>
                  <a:lnTo>
                    <a:pt x="8469" y="151810"/>
                  </a:lnTo>
                  <a:lnTo>
                    <a:pt x="883" y="177182"/>
                  </a:lnTo>
                  <a:lnTo>
                    <a:pt x="0" y="19049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942">
              <a:extLst>
                <a:ext uri="{FF2B5EF4-FFF2-40B4-BE49-F238E27FC236}">
                  <a16:creationId xmlns:a16="http://schemas.microsoft.com/office/drawing/2014/main" id="{67DC869A-074D-9D81-ACD8-DD73D765CD69}"/>
                </a:ext>
              </a:extLst>
            </p:cNvPr>
            <p:cNvSpPr/>
            <p:nvPr>
              <p:custDataLst>
                <p:tags r:id="rId217"/>
              </p:custDataLst>
            </p:nvPr>
          </p:nvSpPr>
          <p:spPr>
            <a:xfrm>
              <a:off x="3543300" y="4457700"/>
              <a:ext cx="1600201" cy="62639"/>
            </a:xfrm>
            <a:custGeom>
              <a:avLst/>
              <a:gdLst/>
              <a:ahLst/>
              <a:cxnLst/>
              <a:rect l="0" t="0" r="0" b="0"/>
              <a:pathLst>
                <a:path w="1600201" h="62639">
                  <a:moveTo>
                    <a:pt x="0" y="9525"/>
                  </a:moveTo>
                  <a:lnTo>
                    <a:pt x="0" y="9525"/>
                  </a:lnTo>
                  <a:lnTo>
                    <a:pt x="0" y="10"/>
                  </a:lnTo>
                  <a:lnTo>
                    <a:pt x="45057" y="0"/>
                  </a:lnTo>
                  <a:lnTo>
                    <a:pt x="89463" y="0"/>
                  </a:lnTo>
                  <a:lnTo>
                    <a:pt x="127150" y="0"/>
                  </a:lnTo>
                  <a:lnTo>
                    <a:pt x="163498" y="0"/>
                  </a:lnTo>
                  <a:lnTo>
                    <a:pt x="195432" y="0"/>
                  </a:lnTo>
                  <a:lnTo>
                    <a:pt x="228676" y="1058"/>
                  </a:lnTo>
                  <a:lnTo>
                    <a:pt x="271190" y="6546"/>
                  </a:lnTo>
                  <a:lnTo>
                    <a:pt x="310599" y="8642"/>
                  </a:lnTo>
                  <a:lnTo>
                    <a:pt x="349086" y="9263"/>
                  </a:lnTo>
                  <a:lnTo>
                    <a:pt x="387302" y="9447"/>
                  </a:lnTo>
                  <a:lnTo>
                    <a:pt x="425435" y="10561"/>
                  </a:lnTo>
                  <a:lnTo>
                    <a:pt x="464604" y="16064"/>
                  </a:lnTo>
                  <a:lnTo>
                    <a:pt x="508195" y="18165"/>
                  </a:lnTo>
                  <a:lnTo>
                    <a:pt x="549450" y="18788"/>
                  </a:lnTo>
                  <a:lnTo>
                    <a:pt x="593659" y="18972"/>
                  </a:lnTo>
                  <a:lnTo>
                    <a:pt x="635098" y="20086"/>
                  </a:lnTo>
                  <a:lnTo>
                    <a:pt x="680420" y="25589"/>
                  </a:lnTo>
                  <a:lnTo>
                    <a:pt x="726305" y="27690"/>
                  </a:lnTo>
                  <a:lnTo>
                    <a:pt x="767181" y="28313"/>
                  </a:lnTo>
                  <a:lnTo>
                    <a:pt x="807162" y="28497"/>
                  </a:lnTo>
                  <a:lnTo>
                    <a:pt x="850994" y="29611"/>
                  </a:lnTo>
                  <a:lnTo>
                    <a:pt x="891262" y="35114"/>
                  </a:lnTo>
                  <a:lnTo>
                    <a:pt x="930004" y="37215"/>
                  </a:lnTo>
                  <a:lnTo>
                    <a:pt x="968296" y="37838"/>
                  </a:lnTo>
                  <a:lnTo>
                    <a:pt x="1009626" y="38022"/>
                  </a:lnTo>
                  <a:lnTo>
                    <a:pt x="1047033" y="38066"/>
                  </a:lnTo>
                  <a:lnTo>
                    <a:pt x="1094575" y="38090"/>
                  </a:lnTo>
                  <a:lnTo>
                    <a:pt x="1130416" y="38097"/>
                  </a:lnTo>
                  <a:lnTo>
                    <a:pt x="1162454" y="40921"/>
                  </a:lnTo>
                  <a:lnTo>
                    <a:pt x="1197155" y="44646"/>
                  </a:lnTo>
                  <a:lnTo>
                    <a:pt x="1235599" y="46742"/>
                  </a:lnTo>
                  <a:lnTo>
                    <a:pt x="1283157" y="47450"/>
                  </a:lnTo>
                  <a:lnTo>
                    <a:pt x="1322111" y="50395"/>
                  </a:lnTo>
                  <a:lnTo>
                    <a:pt x="1368225" y="55149"/>
                  </a:lnTo>
                  <a:lnTo>
                    <a:pt x="1405878" y="56557"/>
                  </a:lnTo>
                  <a:lnTo>
                    <a:pt x="1452102" y="57033"/>
                  </a:lnTo>
                  <a:lnTo>
                    <a:pt x="1494393" y="57127"/>
                  </a:lnTo>
                  <a:lnTo>
                    <a:pt x="1533322" y="57145"/>
                  </a:lnTo>
                  <a:lnTo>
                    <a:pt x="1562040" y="59971"/>
                  </a:lnTo>
                  <a:lnTo>
                    <a:pt x="1579006" y="62638"/>
                  </a:lnTo>
                  <a:lnTo>
                    <a:pt x="1600200" y="57150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8" name="SMARTInkShape-1943">
              <a:extLst>
                <a:ext uri="{FF2B5EF4-FFF2-40B4-BE49-F238E27FC236}">
                  <a16:creationId xmlns:a16="http://schemas.microsoft.com/office/drawing/2014/main" id="{23E9898E-0229-69C1-7772-050480904CA4}"/>
                </a:ext>
              </a:extLst>
            </p:cNvPr>
            <p:cNvSpPr/>
            <p:nvPr>
              <p:custDataLst>
                <p:tags r:id="rId218"/>
              </p:custDataLst>
            </p:nvPr>
          </p:nvSpPr>
          <p:spPr>
            <a:xfrm>
              <a:off x="5181600" y="4419728"/>
              <a:ext cx="9526" cy="237998"/>
            </a:xfrm>
            <a:custGeom>
              <a:avLst/>
              <a:gdLst/>
              <a:ahLst/>
              <a:cxnLst/>
              <a:rect l="0" t="0" r="0" b="0"/>
              <a:pathLst>
                <a:path w="9526" h="237998">
                  <a:moveTo>
                    <a:pt x="0" y="28447"/>
                  </a:moveTo>
                  <a:lnTo>
                    <a:pt x="0" y="28447"/>
                  </a:lnTo>
                  <a:lnTo>
                    <a:pt x="0" y="4767"/>
                  </a:lnTo>
                  <a:lnTo>
                    <a:pt x="1058" y="3135"/>
                  </a:lnTo>
                  <a:lnTo>
                    <a:pt x="2822" y="2047"/>
                  </a:lnTo>
                  <a:lnTo>
                    <a:pt x="8201" y="301"/>
                  </a:lnTo>
                  <a:lnTo>
                    <a:pt x="4076" y="0"/>
                  </a:lnTo>
                  <a:lnTo>
                    <a:pt x="2717" y="3132"/>
                  </a:lnTo>
                  <a:lnTo>
                    <a:pt x="358" y="39656"/>
                  </a:lnTo>
                  <a:lnTo>
                    <a:pt x="4764" y="82997"/>
                  </a:lnTo>
                  <a:lnTo>
                    <a:pt x="941" y="120596"/>
                  </a:lnTo>
                  <a:lnTo>
                    <a:pt x="186" y="161184"/>
                  </a:lnTo>
                  <a:lnTo>
                    <a:pt x="1113" y="189132"/>
                  </a:lnTo>
                  <a:lnTo>
                    <a:pt x="9447" y="236599"/>
                  </a:lnTo>
                  <a:lnTo>
                    <a:pt x="9525" y="237997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2" name="SMARTInkShape-Group358">
            <a:extLst>
              <a:ext uri="{FF2B5EF4-FFF2-40B4-BE49-F238E27FC236}">
                <a16:creationId xmlns:a16="http://schemas.microsoft.com/office/drawing/2014/main" id="{4265B457-8C79-8BB2-E278-E8DF48877697}"/>
              </a:ext>
            </a:extLst>
          </p:cNvPr>
          <p:cNvGrpSpPr/>
          <p:nvPr/>
        </p:nvGrpSpPr>
        <p:grpSpPr>
          <a:xfrm>
            <a:off x="3009900" y="3952879"/>
            <a:ext cx="1609726" cy="219072"/>
            <a:chOff x="3009900" y="3952879"/>
            <a:chExt cx="1609726" cy="219072"/>
          </a:xfrm>
        </p:grpSpPr>
        <p:sp>
          <p:nvSpPr>
            <p:cNvPr id="380" name="SMARTInkShape-1944">
              <a:extLst>
                <a:ext uri="{FF2B5EF4-FFF2-40B4-BE49-F238E27FC236}">
                  <a16:creationId xmlns:a16="http://schemas.microsoft.com/office/drawing/2014/main" id="{D46391FA-8EFF-D2C9-DA78-F85508B71A4A}"/>
                </a:ext>
              </a:extLst>
            </p:cNvPr>
            <p:cNvSpPr/>
            <p:nvPr>
              <p:custDataLst>
                <p:tags r:id="rId214"/>
              </p:custDataLst>
            </p:nvPr>
          </p:nvSpPr>
          <p:spPr>
            <a:xfrm>
              <a:off x="3009900" y="3981567"/>
              <a:ext cx="28576" cy="190384"/>
            </a:xfrm>
            <a:custGeom>
              <a:avLst/>
              <a:gdLst/>
              <a:ahLst/>
              <a:cxnLst/>
              <a:rect l="0" t="0" r="0" b="0"/>
              <a:pathLst>
                <a:path w="28576" h="190384">
                  <a:moveTo>
                    <a:pt x="28575" y="9408"/>
                  </a:moveTo>
                  <a:lnTo>
                    <a:pt x="28575" y="9408"/>
                  </a:lnTo>
                  <a:lnTo>
                    <a:pt x="28575" y="0"/>
                  </a:lnTo>
                  <a:lnTo>
                    <a:pt x="28575" y="4974"/>
                  </a:lnTo>
                  <a:lnTo>
                    <a:pt x="25753" y="10259"/>
                  </a:lnTo>
                  <a:lnTo>
                    <a:pt x="23519" y="13151"/>
                  </a:lnTo>
                  <a:lnTo>
                    <a:pt x="21037" y="22008"/>
                  </a:lnTo>
                  <a:lnTo>
                    <a:pt x="14110" y="68620"/>
                  </a:lnTo>
                  <a:lnTo>
                    <a:pt x="5827" y="105857"/>
                  </a:lnTo>
                  <a:lnTo>
                    <a:pt x="512" y="152288"/>
                  </a:lnTo>
                  <a:lnTo>
                    <a:pt x="0" y="190383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945">
              <a:extLst>
                <a:ext uri="{FF2B5EF4-FFF2-40B4-BE49-F238E27FC236}">
                  <a16:creationId xmlns:a16="http://schemas.microsoft.com/office/drawing/2014/main" id="{92F2183C-0B77-003C-9D27-535CDE9B2388}"/>
                </a:ext>
              </a:extLst>
            </p:cNvPr>
            <p:cNvSpPr/>
            <p:nvPr>
              <p:custDataLst>
                <p:tags r:id="rId215"/>
              </p:custDataLst>
            </p:nvPr>
          </p:nvSpPr>
          <p:spPr>
            <a:xfrm>
              <a:off x="3028950" y="3952879"/>
              <a:ext cx="1590676" cy="200022"/>
            </a:xfrm>
            <a:custGeom>
              <a:avLst/>
              <a:gdLst/>
              <a:ahLst/>
              <a:cxnLst/>
              <a:rect l="0" t="0" r="0" b="0"/>
              <a:pathLst>
                <a:path w="1590676" h="200022">
                  <a:moveTo>
                    <a:pt x="0" y="104771"/>
                  </a:moveTo>
                  <a:lnTo>
                    <a:pt x="0" y="104771"/>
                  </a:lnTo>
                  <a:lnTo>
                    <a:pt x="33113" y="104771"/>
                  </a:lnTo>
                  <a:lnTo>
                    <a:pt x="38706" y="101949"/>
                  </a:lnTo>
                  <a:lnTo>
                    <a:pt x="41679" y="99714"/>
                  </a:lnTo>
                  <a:lnTo>
                    <a:pt x="50627" y="97232"/>
                  </a:lnTo>
                  <a:lnTo>
                    <a:pt x="67564" y="93012"/>
                  </a:lnTo>
                  <a:lnTo>
                    <a:pt x="87194" y="87161"/>
                  </a:lnTo>
                  <a:lnTo>
                    <a:pt x="133818" y="85805"/>
                  </a:lnTo>
                  <a:lnTo>
                    <a:pt x="172975" y="85732"/>
                  </a:lnTo>
                  <a:lnTo>
                    <a:pt x="210590" y="85724"/>
                  </a:lnTo>
                  <a:lnTo>
                    <a:pt x="256558" y="85722"/>
                  </a:lnTo>
                  <a:lnTo>
                    <a:pt x="293917" y="86779"/>
                  </a:lnTo>
                  <a:lnTo>
                    <a:pt x="333796" y="92267"/>
                  </a:lnTo>
                  <a:lnTo>
                    <a:pt x="370186" y="94657"/>
                  </a:lnTo>
                  <a:lnTo>
                    <a:pt x="409193" y="95071"/>
                  </a:lnTo>
                  <a:lnTo>
                    <a:pt x="450384" y="95194"/>
                  </a:lnTo>
                  <a:lnTo>
                    <a:pt x="496541" y="95236"/>
                  </a:lnTo>
                  <a:lnTo>
                    <a:pt x="534355" y="95243"/>
                  </a:lnTo>
                  <a:lnTo>
                    <a:pt x="566633" y="95245"/>
                  </a:lnTo>
                  <a:lnTo>
                    <a:pt x="601087" y="96304"/>
                  </a:lnTo>
                  <a:lnTo>
                    <a:pt x="648117" y="100734"/>
                  </a:lnTo>
                  <a:lnTo>
                    <a:pt x="685218" y="98401"/>
                  </a:lnTo>
                  <a:lnTo>
                    <a:pt x="727725" y="102413"/>
                  </a:lnTo>
                  <a:lnTo>
                    <a:pt x="774907" y="104305"/>
                  </a:lnTo>
                  <a:lnTo>
                    <a:pt x="820406" y="104678"/>
                  </a:lnTo>
                  <a:lnTo>
                    <a:pt x="852517" y="104730"/>
                  </a:lnTo>
                  <a:lnTo>
                    <a:pt x="895006" y="104759"/>
                  </a:lnTo>
                  <a:lnTo>
                    <a:pt x="932290" y="104768"/>
                  </a:lnTo>
                  <a:lnTo>
                    <a:pt x="965743" y="104769"/>
                  </a:lnTo>
                  <a:lnTo>
                    <a:pt x="1001777" y="104771"/>
                  </a:lnTo>
                  <a:lnTo>
                    <a:pt x="1036137" y="104771"/>
                  </a:lnTo>
                  <a:lnTo>
                    <a:pt x="1079587" y="107593"/>
                  </a:lnTo>
                  <a:lnTo>
                    <a:pt x="1121675" y="113413"/>
                  </a:lnTo>
                  <a:lnTo>
                    <a:pt x="1165794" y="114121"/>
                  </a:lnTo>
                  <a:lnTo>
                    <a:pt x="1205946" y="114262"/>
                  </a:lnTo>
                  <a:lnTo>
                    <a:pt x="1247258" y="114286"/>
                  </a:lnTo>
                  <a:lnTo>
                    <a:pt x="1287956" y="114293"/>
                  </a:lnTo>
                  <a:lnTo>
                    <a:pt x="1326542" y="120842"/>
                  </a:lnTo>
                  <a:lnTo>
                    <a:pt x="1367090" y="123232"/>
                  </a:lnTo>
                  <a:lnTo>
                    <a:pt x="1414640" y="123798"/>
                  </a:lnTo>
                  <a:lnTo>
                    <a:pt x="1457976" y="123818"/>
                  </a:lnTo>
                  <a:lnTo>
                    <a:pt x="1500319" y="123821"/>
                  </a:lnTo>
                  <a:lnTo>
                    <a:pt x="1519825" y="122763"/>
                  </a:lnTo>
                  <a:lnTo>
                    <a:pt x="1562321" y="114885"/>
                  </a:lnTo>
                  <a:lnTo>
                    <a:pt x="1590656" y="114296"/>
                  </a:lnTo>
                  <a:lnTo>
                    <a:pt x="1590675" y="100107"/>
                  </a:lnTo>
                  <a:lnTo>
                    <a:pt x="1587853" y="94584"/>
                  </a:lnTo>
                  <a:lnTo>
                    <a:pt x="1585619" y="91630"/>
                  </a:lnTo>
                  <a:lnTo>
                    <a:pt x="1583136" y="82703"/>
                  </a:lnTo>
                  <a:lnTo>
                    <a:pt x="1580354" y="61178"/>
                  </a:lnTo>
                  <a:lnTo>
                    <a:pt x="1574681" y="49992"/>
                  </a:lnTo>
                  <a:lnTo>
                    <a:pt x="1570646" y="12965"/>
                  </a:lnTo>
                  <a:lnTo>
                    <a:pt x="1562103" y="0"/>
                  </a:lnTo>
                  <a:lnTo>
                    <a:pt x="1563158" y="18360"/>
                  </a:lnTo>
                  <a:lnTo>
                    <a:pt x="1570301" y="58310"/>
                  </a:lnTo>
                  <a:lnTo>
                    <a:pt x="1574273" y="102102"/>
                  </a:lnTo>
                  <a:lnTo>
                    <a:pt x="1579113" y="125853"/>
                  </a:lnTo>
                  <a:lnTo>
                    <a:pt x="1581097" y="171003"/>
                  </a:lnTo>
                  <a:lnTo>
                    <a:pt x="1581150" y="200007"/>
                  </a:lnTo>
                  <a:lnTo>
                    <a:pt x="1581150" y="194530"/>
                  </a:lnTo>
                  <a:lnTo>
                    <a:pt x="1581150" y="200021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359">
            <a:extLst>
              <a:ext uri="{FF2B5EF4-FFF2-40B4-BE49-F238E27FC236}">
                <a16:creationId xmlns:a16="http://schemas.microsoft.com/office/drawing/2014/main" id="{F352A8D9-8CE6-B6AA-A150-2E44616CB7CC}"/>
              </a:ext>
            </a:extLst>
          </p:cNvPr>
          <p:cNvGrpSpPr/>
          <p:nvPr/>
        </p:nvGrpSpPr>
        <p:grpSpPr>
          <a:xfrm>
            <a:off x="3504149" y="3496101"/>
            <a:ext cx="1763160" cy="228175"/>
            <a:chOff x="3504149" y="3496101"/>
            <a:chExt cx="1763160" cy="228175"/>
          </a:xfrm>
        </p:grpSpPr>
        <p:sp>
          <p:nvSpPr>
            <p:cNvPr id="383" name="SMARTInkShape-1946">
              <a:extLst>
                <a:ext uri="{FF2B5EF4-FFF2-40B4-BE49-F238E27FC236}">
                  <a16:creationId xmlns:a16="http://schemas.microsoft.com/office/drawing/2014/main" id="{FB8BB24F-CE38-2678-4B2D-01DF3CCB8AAD}"/>
                </a:ext>
              </a:extLst>
            </p:cNvPr>
            <p:cNvSpPr/>
            <p:nvPr>
              <p:custDataLst>
                <p:tags r:id="rId212"/>
              </p:custDataLst>
            </p:nvPr>
          </p:nvSpPr>
          <p:spPr>
            <a:xfrm>
              <a:off x="3571875" y="3534337"/>
              <a:ext cx="1695434" cy="189939"/>
            </a:xfrm>
            <a:custGeom>
              <a:avLst/>
              <a:gdLst/>
              <a:ahLst/>
              <a:cxnLst/>
              <a:rect l="0" t="0" r="0" b="0"/>
              <a:pathLst>
                <a:path w="1695434" h="189939">
                  <a:moveTo>
                    <a:pt x="0" y="47063"/>
                  </a:moveTo>
                  <a:lnTo>
                    <a:pt x="0" y="47063"/>
                  </a:lnTo>
                  <a:lnTo>
                    <a:pt x="9515" y="47063"/>
                  </a:lnTo>
                  <a:lnTo>
                    <a:pt x="9525" y="56195"/>
                  </a:lnTo>
                  <a:lnTo>
                    <a:pt x="37707" y="56588"/>
                  </a:lnTo>
                  <a:lnTo>
                    <a:pt x="47222" y="47456"/>
                  </a:lnTo>
                  <a:lnTo>
                    <a:pt x="89453" y="44245"/>
                  </a:lnTo>
                  <a:lnTo>
                    <a:pt x="127295" y="38421"/>
                  </a:lnTo>
                  <a:lnTo>
                    <a:pt x="168255" y="37713"/>
                  </a:lnTo>
                  <a:lnTo>
                    <a:pt x="208604" y="37590"/>
                  </a:lnTo>
                  <a:lnTo>
                    <a:pt x="247369" y="37553"/>
                  </a:lnTo>
                  <a:lnTo>
                    <a:pt x="288489" y="37543"/>
                  </a:lnTo>
                  <a:lnTo>
                    <a:pt x="334621" y="37538"/>
                  </a:lnTo>
                  <a:lnTo>
                    <a:pt x="379325" y="37538"/>
                  </a:lnTo>
                  <a:lnTo>
                    <a:pt x="416370" y="37538"/>
                  </a:lnTo>
                  <a:lnTo>
                    <a:pt x="461169" y="37538"/>
                  </a:lnTo>
                  <a:lnTo>
                    <a:pt x="501140" y="37538"/>
                  </a:lnTo>
                  <a:lnTo>
                    <a:pt x="548743" y="44084"/>
                  </a:lnTo>
                  <a:lnTo>
                    <a:pt x="592640" y="46474"/>
                  </a:lnTo>
                  <a:lnTo>
                    <a:pt x="640175" y="46985"/>
                  </a:lnTo>
                  <a:lnTo>
                    <a:pt x="686063" y="47053"/>
                  </a:lnTo>
                  <a:lnTo>
                    <a:pt x="730637" y="54601"/>
                  </a:lnTo>
                  <a:lnTo>
                    <a:pt x="773471" y="56326"/>
                  </a:lnTo>
                  <a:lnTo>
                    <a:pt x="820162" y="56536"/>
                  </a:lnTo>
                  <a:lnTo>
                    <a:pt x="865093" y="61635"/>
                  </a:lnTo>
                  <a:lnTo>
                    <a:pt x="906640" y="65523"/>
                  </a:lnTo>
                  <a:lnTo>
                    <a:pt x="953791" y="66035"/>
                  </a:lnTo>
                  <a:lnTo>
                    <a:pt x="995363" y="66098"/>
                  </a:lnTo>
                  <a:lnTo>
                    <a:pt x="1038852" y="67169"/>
                  </a:lnTo>
                  <a:lnTo>
                    <a:pt x="1080875" y="74314"/>
                  </a:lnTo>
                  <a:lnTo>
                    <a:pt x="1116361" y="75245"/>
                  </a:lnTo>
                  <a:lnTo>
                    <a:pt x="1155334" y="75521"/>
                  </a:lnTo>
                  <a:lnTo>
                    <a:pt x="1200939" y="75615"/>
                  </a:lnTo>
                  <a:lnTo>
                    <a:pt x="1241424" y="75631"/>
                  </a:lnTo>
                  <a:lnTo>
                    <a:pt x="1281799" y="78459"/>
                  </a:lnTo>
                  <a:lnTo>
                    <a:pt x="1320582" y="83839"/>
                  </a:lnTo>
                  <a:lnTo>
                    <a:pt x="1360346" y="84901"/>
                  </a:lnTo>
                  <a:lnTo>
                    <a:pt x="1401411" y="85129"/>
                  </a:lnTo>
                  <a:lnTo>
                    <a:pt x="1425862" y="85160"/>
                  </a:lnTo>
                  <a:lnTo>
                    <a:pt x="1437808" y="94295"/>
                  </a:lnTo>
                  <a:lnTo>
                    <a:pt x="1443194" y="94571"/>
                  </a:lnTo>
                  <a:lnTo>
                    <a:pt x="1444729" y="93552"/>
                  </a:lnTo>
                  <a:lnTo>
                    <a:pt x="1445752" y="91814"/>
                  </a:lnTo>
                  <a:lnTo>
                    <a:pt x="1447396" y="86477"/>
                  </a:lnTo>
                  <a:lnTo>
                    <a:pt x="1450443" y="85747"/>
                  </a:lnTo>
                  <a:lnTo>
                    <a:pt x="1455965" y="85278"/>
                  </a:lnTo>
                  <a:lnTo>
                    <a:pt x="1464661" y="91732"/>
                  </a:lnTo>
                  <a:lnTo>
                    <a:pt x="1474623" y="94299"/>
                  </a:lnTo>
                  <a:lnTo>
                    <a:pt x="1517409" y="94665"/>
                  </a:lnTo>
                  <a:lnTo>
                    <a:pt x="1564537" y="94685"/>
                  </a:lnTo>
                  <a:lnTo>
                    <a:pt x="1608325" y="95746"/>
                  </a:lnTo>
                  <a:lnTo>
                    <a:pt x="1652109" y="102889"/>
                  </a:lnTo>
                  <a:lnTo>
                    <a:pt x="1685915" y="104213"/>
                  </a:lnTo>
                  <a:lnTo>
                    <a:pt x="1685925" y="90956"/>
                  </a:lnTo>
                  <a:lnTo>
                    <a:pt x="1688747" y="84915"/>
                  </a:lnTo>
                  <a:lnTo>
                    <a:pt x="1690981" y="81823"/>
                  </a:lnTo>
                  <a:lnTo>
                    <a:pt x="1694126" y="67357"/>
                  </a:lnTo>
                  <a:lnTo>
                    <a:pt x="1695416" y="25345"/>
                  </a:lnTo>
                  <a:lnTo>
                    <a:pt x="1692613" y="18713"/>
                  </a:lnTo>
                  <a:lnTo>
                    <a:pt x="1690382" y="15463"/>
                  </a:lnTo>
                  <a:lnTo>
                    <a:pt x="1689956" y="12238"/>
                  </a:lnTo>
                  <a:lnTo>
                    <a:pt x="1694518" y="1333"/>
                  </a:lnTo>
                  <a:lnTo>
                    <a:pt x="1693770" y="701"/>
                  </a:lnTo>
                  <a:lnTo>
                    <a:pt x="1690117" y="0"/>
                  </a:lnTo>
                  <a:lnTo>
                    <a:pt x="1689778" y="871"/>
                  </a:lnTo>
                  <a:lnTo>
                    <a:pt x="1693300" y="8211"/>
                  </a:lnTo>
                  <a:lnTo>
                    <a:pt x="1695324" y="50213"/>
                  </a:lnTo>
                  <a:lnTo>
                    <a:pt x="1695433" y="94044"/>
                  </a:lnTo>
                  <a:lnTo>
                    <a:pt x="1694388" y="115782"/>
                  </a:lnTo>
                  <a:lnTo>
                    <a:pt x="1686807" y="160401"/>
                  </a:lnTo>
                  <a:lnTo>
                    <a:pt x="1685925" y="189938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947">
              <a:extLst>
                <a:ext uri="{FF2B5EF4-FFF2-40B4-BE49-F238E27FC236}">
                  <a16:creationId xmlns:a16="http://schemas.microsoft.com/office/drawing/2014/main" id="{6D9E32C8-05F0-A72B-69C2-A3850AF4A694}"/>
                </a:ext>
              </a:extLst>
            </p:cNvPr>
            <p:cNvSpPr/>
            <p:nvPr>
              <p:custDataLst>
                <p:tags r:id="rId213"/>
              </p:custDataLst>
            </p:nvPr>
          </p:nvSpPr>
          <p:spPr>
            <a:xfrm>
              <a:off x="3504149" y="3496101"/>
              <a:ext cx="10577" cy="218650"/>
            </a:xfrm>
            <a:custGeom>
              <a:avLst/>
              <a:gdLst/>
              <a:ahLst/>
              <a:cxnLst/>
              <a:rect l="0" t="0" r="0" b="0"/>
              <a:pathLst>
                <a:path w="10577" h="218650">
                  <a:moveTo>
                    <a:pt x="10576" y="18624"/>
                  </a:moveTo>
                  <a:lnTo>
                    <a:pt x="10576" y="18624"/>
                  </a:lnTo>
                  <a:lnTo>
                    <a:pt x="10576" y="0"/>
                  </a:lnTo>
                  <a:lnTo>
                    <a:pt x="9518" y="15925"/>
                  </a:lnTo>
                  <a:lnTo>
                    <a:pt x="2375" y="62679"/>
                  </a:lnTo>
                  <a:lnTo>
                    <a:pt x="1313" y="108073"/>
                  </a:lnTo>
                  <a:lnTo>
                    <a:pt x="1074" y="153416"/>
                  </a:lnTo>
                  <a:lnTo>
                    <a:pt x="0" y="178860"/>
                  </a:lnTo>
                  <a:lnTo>
                    <a:pt x="1051" y="218649"/>
                  </a:lnTo>
                </a:path>
              </a:pathLst>
            </a:custGeom>
            <a:ln w="19050">
              <a:solidFill>
                <a:srgbClr val="009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6" name="SMARTInkShape-Group360">
            <a:extLst>
              <a:ext uri="{FF2B5EF4-FFF2-40B4-BE49-F238E27FC236}">
                <a16:creationId xmlns:a16="http://schemas.microsoft.com/office/drawing/2014/main" id="{15C6E316-A51F-3247-D159-95E367B38204}"/>
              </a:ext>
            </a:extLst>
          </p:cNvPr>
          <p:cNvGrpSpPr/>
          <p:nvPr/>
        </p:nvGrpSpPr>
        <p:grpSpPr>
          <a:xfrm>
            <a:off x="3943350" y="3031203"/>
            <a:ext cx="409576" cy="2836198"/>
            <a:chOff x="3943350" y="3031203"/>
            <a:chExt cx="409576" cy="2836198"/>
          </a:xfrm>
        </p:grpSpPr>
        <p:sp>
          <p:nvSpPr>
            <p:cNvPr id="386" name="SMARTInkShape-1948">
              <a:extLst>
                <a:ext uri="{FF2B5EF4-FFF2-40B4-BE49-F238E27FC236}">
                  <a16:creationId xmlns:a16="http://schemas.microsoft.com/office/drawing/2014/main" id="{57472AD3-6403-DCA5-5D17-CC1B1B8A0106}"/>
                </a:ext>
              </a:extLst>
            </p:cNvPr>
            <p:cNvSpPr/>
            <p:nvPr>
              <p:custDataLst>
                <p:tags r:id="rId202"/>
              </p:custDataLst>
            </p:nvPr>
          </p:nvSpPr>
          <p:spPr>
            <a:xfrm>
              <a:off x="4086225" y="3448050"/>
              <a:ext cx="28576" cy="133351"/>
            </a:xfrm>
            <a:custGeom>
              <a:avLst/>
              <a:gdLst/>
              <a:ahLst/>
              <a:cxnLst/>
              <a:rect l="0" t="0" r="0" b="0"/>
              <a:pathLst>
                <a:path w="28576" h="133351">
                  <a:moveTo>
                    <a:pt x="19050" y="0"/>
                  </a:moveTo>
                  <a:lnTo>
                    <a:pt x="19050" y="0"/>
                  </a:lnTo>
                  <a:lnTo>
                    <a:pt x="9525" y="0"/>
                  </a:lnTo>
                  <a:lnTo>
                    <a:pt x="116" y="9408"/>
                  </a:lnTo>
                  <a:lnTo>
                    <a:pt x="0" y="37704"/>
                  </a:lnTo>
                  <a:lnTo>
                    <a:pt x="8201" y="46267"/>
                  </a:lnTo>
                  <a:lnTo>
                    <a:pt x="9515" y="57023"/>
                  </a:lnTo>
                  <a:lnTo>
                    <a:pt x="9525" y="99911"/>
                  </a:lnTo>
                  <a:lnTo>
                    <a:pt x="12347" y="105435"/>
                  </a:lnTo>
                  <a:lnTo>
                    <a:pt x="16071" y="111418"/>
                  </a:lnTo>
                  <a:lnTo>
                    <a:pt x="19226" y="120737"/>
                  </a:lnTo>
                  <a:lnTo>
                    <a:pt x="28575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949">
              <a:extLst>
                <a:ext uri="{FF2B5EF4-FFF2-40B4-BE49-F238E27FC236}">
                  <a16:creationId xmlns:a16="http://schemas.microsoft.com/office/drawing/2014/main" id="{C9F3D57B-00AA-E1CC-F169-82DDBC3CCA6C}"/>
                </a:ext>
              </a:extLst>
            </p:cNvPr>
            <p:cNvSpPr/>
            <p:nvPr>
              <p:custDataLst>
                <p:tags r:id="rId203"/>
              </p:custDataLst>
            </p:nvPr>
          </p:nvSpPr>
          <p:spPr>
            <a:xfrm>
              <a:off x="4076700" y="3695700"/>
              <a:ext cx="8202" cy="57151"/>
            </a:xfrm>
            <a:custGeom>
              <a:avLst/>
              <a:gdLst/>
              <a:ahLst/>
              <a:cxnLst/>
              <a:rect l="0" t="0" r="0" b="0"/>
              <a:pathLst>
                <a:path w="8202" h="57151">
                  <a:moveTo>
                    <a:pt x="0" y="0"/>
                  </a:moveTo>
                  <a:lnTo>
                    <a:pt x="0" y="0"/>
                  </a:lnTo>
                  <a:lnTo>
                    <a:pt x="5056" y="0"/>
                  </a:lnTo>
                  <a:lnTo>
                    <a:pt x="6546" y="1058"/>
                  </a:lnTo>
                  <a:lnTo>
                    <a:pt x="7539" y="2822"/>
                  </a:lnTo>
                  <a:lnTo>
                    <a:pt x="8201" y="5057"/>
                  </a:lnTo>
                  <a:lnTo>
                    <a:pt x="7584" y="7605"/>
                  </a:lnTo>
                  <a:lnTo>
                    <a:pt x="1812" y="19298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950">
              <a:extLst>
                <a:ext uri="{FF2B5EF4-FFF2-40B4-BE49-F238E27FC236}">
                  <a16:creationId xmlns:a16="http://schemas.microsoft.com/office/drawing/2014/main" id="{2DAA45B0-15ED-C86C-3CCA-560968A78630}"/>
                </a:ext>
              </a:extLst>
            </p:cNvPr>
            <p:cNvSpPr/>
            <p:nvPr>
              <p:custDataLst>
                <p:tags r:id="rId204"/>
              </p:custDataLst>
            </p:nvPr>
          </p:nvSpPr>
          <p:spPr>
            <a:xfrm>
              <a:off x="4080815" y="3971925"/>
              <a:ext cx="14936" cy="66676"/>
            </a:xfrm>
            <a:custGeom>
              <a:avLst/>
              <a:gdLst/>
              <a:ahLst/>
              <a:cxnLst/>
              <a:rect l="0" t="0" r="0" b="0"/>
              <a:pathLst>
                <a:path w="14936" h="66676">
                  <a:moveTo>
                    <a:pt x="14935" y="0"/>
                  </a:moveTo>
                  <a:lnTo>
                    <a:pt x="14935" y="0"/>
                  </a:lnTo>
                  <a:lnTo>
                    <a:pt x="14935" y="5057"/>
                  </a:lnTo>
                  <a:lnTo>
                    <a:pt x="12113" y="10361"/>
                  </a:lnTo>
                  <a:lnTo>
                    <a:pt x="8389" y="16247"/>
                  </a:lnTo>
                  <a:lnTo>
                    <a:pt x="5998" y="28648"/>
                  </a:lnTo>
                  <a:lnTo>
                    <a:pt x="5803" y="31799"/>
                  </a:lnTo>
                  <a:lnTo>
                    <a:pt x="2762" y="38122"/>
                  </a:lnTo>
                  <a:lnTo>
                    <a:pt x="470" y="41289"/>
                  </a:lnTo>
                  <a:lnTo>
                    <a:pt x="0" y="44460"/>
                  </a:lnTo>
                  <a:lnTo>
                    <a:pt x="745" y="47632"/>
                  </a:lnTo>
                  <a:lnTo>
                    <a:pt x="3336" y="53978"/>
                  </a:lnTo>
                  <a:lnTo>
                    <a:pt x="5410" y="66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951">
              <a:extLst>
                <a:ext uri="{FF2B5EF4-FFF2-40B4-BE49-F238E27FC236}">
                  <a16:creationId xmlns:a16="http://schemas.microsoft.com/office/drawing/2014/main" id="{0B25853F-3537-87E4-B582-C61D4F02C885}"/>
                </a:ext>
              </a:extLst>
            </p:cNvPr>
            <p:cNvSpPr/>
            <p:nvPr>
              <p:custDataLst>
                <p:tags r:id="rId205"/>
              </p:custDataLst>
            </p:nvPr>
          </p:nvSpPr>
          <p:spPr>
            <a:xfrm>
              <a:off x="4095750" y="4362450"/>
              <a:ext cx="9526" cy="95251"/>
            </a:xfrm>
            <a:custGeom>
              <a:avLst/>
              <a:gdLst/>
              <a:ahLst/>
              <a:cxnLst/>
              <a:rect l="0" t="0" r="0" b="0"/>
              <a:pathLst>
                <a:path w="9526" h="95251">
                  <a:moveTo>
                    <a:pt x="0" y="0"/>
                  </a:moveTo>
                  <a:lnTo>
                    <a:pt x="0" y="0"/>
                  </a:lnTo>
                  <a:lnTo>
                    <a:pt x="0" y="8201"/>
                  </a:lnTo>
                  <a:lnTo>
                    <a:pt x="8201" y="17610"/>
                  </a:lnTo>
                  <a:lnTo>
                    <a:pt x="7584" y="19148"/>
                  </a:lnTo>
                  <a:lnTo>
                    <a:pt x="4076" y="23680"/>
                  </a:lnTo>
                  <a:lnTo>
                    <a:pt x="3776" y="27429"/>
                  </a:lnTo>
                  <a:lnTo>
                    <a:pt x="6293" y="42816"/>
                  </a:lnTo>
                  <a:lnTo>
                    <a:pt x="3393" y="59723"/>
                  </a:lnTo>
                  <a:lnTo>
                    <a:pt x="9525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952">
              <a:extLst>
                <a:ext uri="{FF2B5EF4-FFF2-40B4-BE49-F238E27FC236}">
                  <a16:creationId xmlns:a16="http://schemas.microsoft.com/office/drawing/2014/main" id="{05FC5D74-2F99-7BED-1207-8E66C355C413}"/>
                </a:ext>
              </a:extLst>
            </p:cNvPr>
            <p:cNvSpPr/>
            <p:nvPr>
              <p:custDataLst>
                <p:tags r:id="rId206"/>
              </p:custDataLst>
            </p:nvPr>
          </p:nvSpPr>
          <p:spPr>
            <a:xfrm>
              <a:off x="4124325" y="4733925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512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953">
              <a:extLst>
                <a:ext uri="{FF2B5EF4-FFF2-40B4-BE49-F238E27FC236}">
                  <a16:creationId xmlns:a16="http://schemas.microsoft.com/office/drawing/2014/main" id="{48C2DF59-B762-AAFD-26D8-9ED25C429B58}"/>
                </a:ext>
              </a:extLst>
            </p:cNvPr>
            <p:cNvSpPr/>
            <p:nvPr>
              <p:custDataLst>
                <p:tags r:id="rId207"/>
              </p:custDataLst>
            </p:nvPr>
          </p:nvSpPr>
          <p:spPr>
            <a:xfrm>
              <a:off x="4114800" y="5133975"/>
              <a:ext cx="14936" cy="85726"/>
            </a:xfrm>
            <a:custGeom>
              <a:avLst/>
              <a:gdLst/>
              <a:ahLst/>
              <a:cxnLst/>
              <a:rect l="0" t="0" r="0" b="0"/>
              <a:pathLst>
                <a:path w="14936" h="85726">
                  <a:moveTo>
                    <a:pt x="0" y="0"/>
                  </a:moveTo>
                  <a:lnTo>
                    <a:pt x="0" y="0"/>
                  </a:lnTo>
                  <a:lnTo>
                    <a:pt x="5056" y="5056"/>
                  </a:lnTo>
                  <a:lnTo>
                    <a:pt x="7539" y="10361"/>
                  </a:lnTo>
                  <a:lnTo>
                    <a:pt x="12173" y="36187"/>
                  </a:lnTo>
                  <a:lnTo>
                    <a:pt x="14465" y="39999"/>
                  </a:lnTo>
                  <a:lnTo>
                    <a:pt x="14935" y="43599"/>
                  </a:lnTo>
                  <a:lnTo>
                    <a:pt x="9525" y="85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954">
              <a:extLst>
                <a:ext uri="{FF2B5EF4-FFF2-40B4-BE49-F238E27FC236}">
                  <a16:creationId xmlns:a16="http://schemas.microsoft.com/office/drawing/2014/main" id="{8AA30AAD-60B4-3D0F-B963-B22951ACA7B9}"/>
                </a:ext>
              </a:extLst>
            </p:cNvPr>
            <p:cNvSpPr/>
            <p:nvPr>
              <p:custDataLst>
                <p:tags r:id="rId208"/>
              </p:custDataLst>
            </p:nvPr>
          </p:nvSpPr>
          <p:spPr>
            <a:xfrm>
              <a:off x="4114800" y="5486400"/>
              <a:ext cx="9526" cy="38101"/>
            </a:xfrm>
            <a:custGeom>
              <a:avLst/>
              <a:gdLst/>
              <a:ahLst/>
              <a:cxnLst/>
              <a:rect l="0" t="0" r="0" b="0"/>
              <a:pathLst>
                <a:path w="9526" h="38101">
                  <a:moveTo>
                    <a:pt x="0" y="0"/>
                  </a:moveTo>
                  <a:lnTo>
                    <a:pt x="0" y="0"/>
                  </a:lnTo>
                  <a:lnTo>
                    <a:pt x="8201" y="8201"/>
                  </a:lnTo>
                  <a:lnTo>
                    <a:pt x="9132" y="14189"/>
                  </a:lnTo>
                  <a:lnTo>
                    <a:pt x="9525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955">
              <a:extLst>
                <a:ext uri="{FF2B5EF4-FFF2-40B4-BE49-F238E27FC236}">
                  <a16:creationId xmlns:a16="http://schemas.microsoft.com/office/drawing/2014/main" id="{3163A041-90F0-0212-EEB3-6655A9B7FAD2}"/>
                </a:ext>
              </a:extLst>
            </p:cNvPr>
            <p:cNvSpPr/>
            <p:nvPr>
              <p:custDataLst>
                <p:tags r:id="rId209"/>
              </p:custDataLst>
            </p:nvPr>
          </p:nvSpPr>
          <p:spPr>
            <a:xfrm>
              <a:off x="4086225" y="56483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0"/>
                  </a:moveTo>
                  <a:lnTo>
                    <a:pt x="0" y="0"/>
                  </a:lnTo>
                  <a:lnTo>
                    <a:pt x="9525" y="28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956">
              <a:extLst>
                <a:ext uri="{FF2B5EF4-FFF2-40B4-BE49-F238E27FC236}">
                  <a16:creationId xmlns:a16="http://schemas.microsoft.com/office/drawing/2014/main" id="{05F1C9BB-409F-9B98-91F2-FA74AA1BBACD}"/>
                </a:ext>
              </a:extLst>
            </p:cNvPr>
            <p:cNvSpPr/>
            <p:nvPr>
              <p:custDataLst>
                <p:tags r:id="rId210"/>
              </p:custDataLst>
            </p:nvPr>
          </p:nvSpPr>
          <p:spPr>
            <a:xfrm>
              <a:off x="4067175" y="5829300"/>
              <a:ext cx="19051" cy="38101"/>
            </a:xfrm>
            <a:custGeom>
              <a:avLst/>
              <a:gdLst/>
              <a:ahLst/>
              <a:cxnLst/>
              <a:rect l="0" t="0" r="0" b="0"/>
              <a:pathLst>
                <a:path w="19051" h="38101">
                  <a:moveTo>
                    <a:pt x="19050" y="0"/>
                  </a:moveTo>
                  <a:lnTo>
                    <a:pt x="19050" y="0"/>
                  </a:lnTo>
                  <a:lnTo>
                    <a:pt x="11446" y="8662"/>
                  </a:lnTo>
                  <a:lnTo>
                    <a:pt x="1717" y="25535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957">
              <a:extLst>
                <a:ext uri="{FF2B5EF4-FFF2-40B4-BE49-F238E27FC236}">
                  <a16:creationId xmlns:a16="http://schemas.microsoft.com/office/drawing/2014/main" id="{131DD7AB-F6C8-6029-522F-F021AE8680B9}"/>
                </a:ext>
              </a:extLst>
            </p:cNvPr>
            <p:cNvSpPr/>
            <p:nvPr>
              <p:custDataLst>
                <p:tags r:id="rId211"/>
              </p:custDataLst>
            </p:nvPr>
          </p:nvSpPr>
          <p:spPr>
            <a:xfrm>
              <a:off x="3943350" y="3031203"/>
              <a:ext cx="409576" cy="312073"/>
            </a:xfrm>
            <a:custGeom>
              <a:avLst/>
              <a:gdLst/>
              <a:ahLst/>
              <a:cxnLst/>
              <a:rect l="0" t="0" r="0" b="0"/>
              <a:pathLst>
                <a:path w="409576" h="312073">
                  <a:moveTo>
                    <a:pt x="0" y="312072"/>
                  </a:moveTo>
                  <a:lnTo>
                    <a:pt x="0" y="312072"/>
                  </a:lnTo>
                  <a:lnTo>
                    <a:pt x="0" y="298815"/>
                  </a:lnTo>
                  <a:lnTo>
                    <a:pt x="2822" y="292774"/>
                  </a:lnTo>
                  <a:lnTo>
                    <a:pt x="5056" y="289682"/>
                  </a:lnTo>
                  <a:lnTo>
                    <a:pt x="19246" y="247412"/>
                  </a:lnTo>
                  <a:lnTo>
                    <a:pt x="40530" y="208398"/>
                  </a:lnTo>
                  <a:lnTo>
                    <a:pt x="49764" y="195087"/>
                  </a:lnTo>
                  <a:lnTo>
                    <a:pt x="58136" y="174634"/>
                  </a:lnTo>
                  <a:lnTo>
                    <a:pt x="84979" y="136992"/>
                  </a:lnTo>
                  <a:lnTo>
                    <a:pt x="108681" y="89542"/>
                  </a:lnTo>
                  <a:lnTo>
                    <a:pt x="132857" y="45905"/>
                  </a:lnTo>
                  <a:lnTo>
                    <a:pt x="139907" y="29302"/>
                  </a:lnTo>
                  <a:lnTo>
                    <a:pt x="142860" y="7453"/>
                  </a:lnTo>
                  <a:lnTo>
                    <a:pt x="147927" y="12382"/>
                  </a:lnTo>
                  <a:lnTo>
                    <a:pt x="147590" y="23301"/>
                  </a:lnTo>
                  <a:lnTo>
                    <a:pt x="142438" y="65278"/>
                  </a:lnTo>
                  <a:lnTo>
                    <a:pt x="135459" y="105513"/>
                  </a:lnTo>
                  <a:lnTo>
                    <a:pt x="135345" y="126076"/>
                  </a:lnTo>
                  <a:lnTo>
                    <a:pt x="143133" y="169649"/>
                  </a:lnTo>
                  <a:lnTo>
                    <a:pt x="147576" y="183862"/>
                  </a:lnTo>
                  <a:lnTo>
                    <a:pt x="155900" y="194412"/>
                  </a:lnTo>
                  <a:lnTo>
                    <a:pt x="161083" y="198707"/>
                  </a:lnTo>
                  <a:lnTo>
                    <a:pt x="166655" y="200512"/>
                  </a:lnTo>
                  <a:lnTo>
                    <a:pt x="178491" y="199695"/>
                  </a:lnTo>
                  <a:lnTo>
                    <a:pt x="187986" y="195805"/>
                  </a:lnTo>
                  <a:lnTo>
                    <a:pt x="207760" y="179627"/>
                  </a:lnTo>
                  <a:lnTo>
                    <a:pt x="231339" y="135397"/>
                  </a:lnTo>
                  <a:lnTo>
                    <a:pt x="244389" y="93885"/>
                  </a:lnTo>
                  <a:lnTo>
                    <a:pt x="257158" y="47743"/>
                  </a:lnTo>
                  <a:lnTo>
                    <a:pt x="265862" y="9153"/>
                  </a:lnTo>
                  <a:lnTo>
                    <a:pt x="266535" y="0"/>
                  </a:lnTo>
                  <a:lnTo>
                    <a:pt x="265531" y="307"/>
                  </a:lnTo>
                  <a:lnTo>
                    <a:pt x="261594" y="3471"/>
                  </a:lnTo>
                  <a:lnTo>
                    <a:pt x="259140" y="8405"/>
                  </a:lnTo>
                  <a:lnTo>
                    <a:pt x="254404" y="50458"/>
                  </a:lnTo>
                  <a:lnTo>
                    <a:pt x="248984" y="89533"/>
                  </a:lnTo>
                  <a:lnTo>
                    <a:pt x="248972" y="130413"/>
                  </a:lnTo>
                  <a:lnTo>
                    <a:pt x="252824" y="149843"/>
                  </a:lnTo>
                  <a:lnTo>
                    <a:pt x="256390" y="156294"/>
                  </a:lnTo>
                  <a:lnTo>
                    <a:pt x="260885" y="160595"/>
                  </a:lnTo>
                  <a:lnTo>
                    <a:pt x="274502" y="166648"/>
                  </a:lnTo>
                  <a:lnTo>
                    <a:pt x="278252" y="167498"/>
                  </a:lnTo>
                  <a:lnTo>
                    <a:pt x="298698" y="163637"/>
                  </a:lnTo>
                  <a:lnTo>
                    <a:pt x="344525" y="138562"/>
                  </a:lnTo>
                  <a:lnTo>
                    <a:pt x="409575" y="102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1" name="SMARTInkShape-Group361">
            <a:extLst>
              <a:ext uri="{FF2B5EF4-FFF2-40B4-BE49-F238E27FC236}">
                <a16:creationId xmlns:a16="http://schemas.microsoft.com/office/drawing/2014/main" id="{A40352CF-F810-9CCA-C37B-BC3711E07550}"/>
              </a:ext>
            </a:extLst>
          </p:cNvPr>
          <p:cNvGrpSpPr/>
          <p:nvPr/>
        </p:nvGrpSpPr>
        <p:grpSpPr>
          <a:xfrm>
            <a:off x="6238875" y="5183317"/>
            <a:ext cx="1047751" cy="179259"/>
            <a:chOff x="6238875" y="5183317"/>
            <a:chExt cx="1047751" cy="179259"/>
          </a:xfrm>
        </p:grpSpPr>
        <p:sp>
          <p:nvSpPr>
            <p:cNvPr id="397" name="SMARTInkShape-1958">
              <a:extLst>
                <a:ext uri="{FF2B5EF4-FFF2-40B4-BE49-F238E27FC236}">
                  <a16:creationId xmlns:a16="http://schemas.microsoft.com/office/drawing/2014/main" id="{25147088-AF17-DF91-553B-CD229D9F6EB8}"/>
                </a:ext>
              </a:extLst>
            </p:cNvPr>
            <p:cNvSpPr/>
            <p:nvPr>
              <p:custDataLst>
                <p:tags r:id="rId198"/>
              </p:custDataLst>
            </p:nvPr>
          </p:nvSpPr>
          <p:spPr>
            <a:xfrm>
              <a:off x="6238875" y="5183317"/>
              <a:ext cx="295063" cy="137849"/>
            </a:xfrm>
            <a:custGeom>
              <a:avLst/>
              <a:gdLst/>
              <a:ahLst/>
              <a:cxnLst/>
              <a:rect l="0" t="0" r="0" b="0"/>
              <a:pathLst>
                <a:path w="295063" h="137849">
                  <a:moveTo>
                    <a:pt x="0" y="17333"/>
                  </a:moveTo>
                  <a:lnTo>
                    <a:pt x="0" y="17333"/>
                  </a:lnTo>
                  <a:lnTo>
                    <a:pt x="9721" y="16275"/>
                  </a:lnTo>
                  <a:lnTo>
                    <a:pt x="29338" y="9729"/>
                  </a:lnTo>
                  <a:lnTo>
                    <a:pt x="46521" y="858"/>
                  </a:lnTo>
                  <a:lnTo>
                    <a:pt x="50064" y="0"/>
                  </a:lnTo>
                  <a:lnTo>
                    <a:pt x="53485" y="486"/>
                  </a:lnTo>
                  <a:lnTo>
                    <a:pt x="60108" y="3849"/>
                  </a:lnTo>
                  <a:lnTo>
                    <a:pt x="63756" y="14515"/>
                  </a:lnTo>
                  <a:lnTo>
                    <a:pt x="66099" y="47233"/>
                  </a:lnTo>
                  <a:lnTo>
                    <a:pt x="58956" y="85328"/>
                  </a:lnTo>
                  <a:lnTo>
                    <a:pt x="49327" y="129756"/>
                  </a:lnTo>
                  <a:lnTo>
                    <a:pt x="48129" y="137780"/>
                  </a:lnTo>
                  <a:lnTo>
                    <a:pt x="49020" y="137848"/>
                  </a:lnTo>
                  <a:lnTo>
                    <a:pt x="52831" y="135101"/>
                  </a:lnTo>
                  <a:lnTo>
                    <a:pt x="87630" y="91999"/>
                  </a:lnTo>
                  <a:lnTo>
                    <a:pt x="102408" y="72494"/>
                  </a:lnTo>
                  <a:lnTo>
                    <a:pt x="135815" y="56957"/>
                  </a:lnTo>
                  <a:lnTo>
                    <a:pt x="148074" y="43420"/>
                  </a:lnTo>
                  <a:lnTo>
                    <a:pt x="155065" y="39510"/>
                  </a:lnTo>
                  <a:lnTo>
                    <a:pt x="158409" y="39527"/>
                  </a:lnTo>
                  <a:lnTo>
                    <a:pt x="164948" y="42366"/>
                  </a:lnTo>
                  <a:lnTo>
                    <a:pt x="174580" y="49915"/>
                  </a:lnTo>
                  <a:lnTo>
                    <a:pt x="178133" y="58625"/>
                  </a:lnTo>
                  <a:lnTo>
                    <a:pt x="180808" y="103215"/>
                  </a:lnTo>
                  <a:lnTo>
                    <a:pt x="180960" y="111760"/>
                  </a:lnTo>
                  <a:lnTo>
                    <a:pt x="180971" y="107283"/>
                  </a:lnTo>
                  <a:lnTo>
                    <a:pt x="182031" y="105875"/>
                  </a:lnTo>
                  <a:lnTo>
                    <a:pt x="194232" y="98372"/>
                  </a:lnTo>
                  <a:lnTo>
                    <a:pt x="241680" y="59464"/>
                  </a:lnTo>
                  <a:lnTo>
                    <a:pt x="282949" y="39256"/>
                  </a:lnTo>
                  <a:lnTo>
                    <a:pt x="292840" y="36950"/>
                  </a:lnTo>
                  <a:lnTo>
                    <a:pt x="293652" y="38878"/>
                  </a:lnTo>
                  <a:lnTo>
                    <a:pt x="295062" y="62948"/>
                  </a:lnTo>
                  <a:lnTo>
                    <a:pt x="287055" y="105041"/>
                  </a:lnTo>
                  <a:lnTo>
                    <a:pt x="283508" y="117346"/>
                  </a:lnTo>
                  <a:lnTo>
                    <a:pt x="281080" y="122108"/>
                  </a:lnTo>
                  <a:lnTo>
                    <a:pt x="280520" y="126341"/>
                  </a:lnTo>
                  <a:lnTo>
                    <a:pt x="282720" y="133867"/>
                  </a:lnTo>
                  <a:lnTo>
                    <a:pt x="283730" y="135239"/>
                  </a:lnTo>
                  <a:lnTo>
                    <a:pt x="285750" y="1316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959">
              <a:extLst>
                <a:ext uri="{FF2B5EF4-FFF2-40B4-BE49-F238E27FC236}">
                  <a16:creationId xmlns:a16="http://schemas.microsoft.com/office/drawing/2014/main" id="{378A2319-47DD-5190-652E-B5AC2C228A87}"/>
                </a:ext>
              </a:extLst>
            </p:cNvPr>
            <p:cNvSpPr/>
            <p:nvPr>
              <p:custDataLst>
                <p:tags r:id="rId199"/>
              </p:custDataLst>
            </p:nvPr>
          </p:nvSpPr>
          <p:spPr>
            <a:xfrm>
              <a:off x="6637309" y="5202636"/>
              <a:ext cx="167319" cy="130562"/>
            </a:xfrm>
            <a:custGeom>
              <a:avLst/>
              <a:gdLst/>
              <a:ahLst/>
              <a:cxnLst/>
              <a:rect l="0" t="0" r="0" b="0"/>
              <a:pathLst>
                <a:path w="167319" h="130562">
                  <a:moveTo>
                    <a:pt x="11141" y="55164"/>
                  </a:moveTo>
                  <a:lnTo>
                    <a:pt x="11141" y="55164"/>
                  </a:lnTo>
                  <a:lnTo>
                    <a:pt x="53335" y="55164"/>
                  </a:lnTo>
                  <a:lnTo>
                    <a:pt x="100205" y="54106"/>
                  </a:lnTo>
                  <a:lnTo>
                    <a:pt x="145647" y="45463"/>
                  </a:lnTo>
                  <a:lnTo>
                    <a:pt x="154883" y="40975"/>
                  </a:lnTo>
                  <a:lnTo>
                    <a:pt x="166033" y="27443"/>
                  </a:lnTo>
                  <a:lnTo>
                    <a:pt x="167318" y="22924"/>
                  </a:lnTo>
                  <a:lnTo>
                    <a:pt x="167118" y="18854"/>
                  </a:lnTo>
                  <a:lnTo>
                    <a:pt x="165925" y="15082"/>
                  </a:lnTo>
                  <a:lnTo>
                    <a:pt x="158956" y="8069"/>
                  </a:lnTo>
                  <a:lnTo>
                    <a:pt x="154135" y="4717"/>
                  </a:lnTo>
                  <a:lnTo>
                    <a:pt x="122066" y="0"/>
                  </a:lnTo>
                  <a:lnTo>
                    <a:pt x="84107" y="3659"/>
                  </a:lnTo>
                  <a:lnTo>
                    <a:pt x="61562" y="14281"/>
                  </a:lnTo>
                  <a:lnTo>
                    <a:pt x="21218" y="46971"/>
                  </a:lnTo>
                  <a:lnTo>
                    <a:pt x="7506" y="68103"/>
                  </a:lnTo>
                  <a:lnTo>
                    <a:pt x="0" y="89489"/>
                  </a:lnTo>
                  <a:lnTo>
                    <a:pt x="192" y="106050"/>
                  </a:lnTo>
                  <a:lnTo>
                    <a:pt x="2783" y="112372"/>
                  </a:lnTo>
                  <a:lnTo>
                    <a:pt x="11308" y="122217"/>
                  </a:lnTo>
                  <a:lnTo>
                    <a:pt x="24973" y="127299"/>
                  </a:lnTo>
                  <a:lnTo>
                    <a:pt x="59617" y="130561"/>
                  </a:lnTo>
                  <a:lnTo>
                    <a:pt x="101463" y="123601"/>
                  </a:lnTo>
                  <a:lnTo>
                    <a:pt x="125441" y="1123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960">
              <a:extLst>
                <a:ext uri="{FF2B5EF4-FFF2-40B4-BE49-F238E27FC236}">
                  <a16:creationId xmlns:a16="http://schemas.microsoft.com/office/drawing/2014/main" id="{5EA95EBB-838D-0CBC-7390-910D1C420A5A}"/>
                </a:ext>
              </a:extLst>
            </p:cNvPr>
            <p:cNvSpPr/>
            <p:nvPr>
              <p:custDataLst>
                <p:tags r:id="rId200"/>
              </p:custDataLst>
            </p:nvPr>
          </p:nvSpPr>
          <p:spPr>
            <a:xfrm>
              <a:off x="6772832" y="5210178"/>
              <a:ext cx="313758" cy="133348"/>
            </a:xfrm>
            <a:custGeom>
              <a:avLst/>
              <a:gdLst/>
              <a:ahLst/>
              <a:cxnLst/>
              <a:rect l="0" t="0" r="0" b="0"/>
              <a:pathLst>
                <a:path w="313758" h="133348">
                  <a:moveTo>
                    <a:pt x="113743" y="28572"/>
                  </a:moveTo>
                  <a:lnTo>
                    <a:pt x="113743" y="28572"/>
                  </a:lnTo>
                  <a:lnTo>
                    <a:pt x="118799" y="28572"/>
                  </a:lnTo>
                  <a:lnTo>
                    <a:pt x="120288" y="27514"/>
                  </a:lnTo>
                  <a:lnTo>
                    <a:pt x="121281" y="25750"/>
                  </a:lnTo>
                  <a:lnTo>
                    <a:pt x="122875" y="15315"/>
                  </a:lnTo>
                  <a:lnTo>
                    <a:pt x="121948" y="13384"/>
                  </a:lnTo>
                  <a:lnTo>
                    <a:pt x="120271" y="12097"/>
                  </a:lnTo>
                  <a:lnTo>
                    <a:pt x="115586" y="9609"/>
                  </a:lnTo>
                  <a:lnTo>
                    <a:pt x="106998" y="3316"/>
                  </a:lnTo>
                  <a:lnTo>
                    <a:pt x="97750" y="980"/>
                  </a:lnTo>
                  <a:lnTo>
                    <a:pt x="62826" y="0"/>
                  </a:lnTo>
                  <a:lnTo>
                    <a:pt x="56541" y="2820"/>
                  </a:lnTo>
                  <a:lnTo>
                    <a:pt x="15318" y="41287"/>
                  </a:lnTo>
                  <a:lnTo>
                    <a:pt x="3676" y="67067"/>
                  </a:lnTo>
                  <a:lnTo>
                    <a:pt x="0" y="93171"/>
                  </a:lnTo>
                  <a:lnTo>
                    <a:pt x="1930" y="98095"/>
                  </a:lnTo>
                  <a:lnTo>
                    <a:pt x="9721" y="106391"/>
                  </a:lnTo>
                  <a:lnTo>
                    <a:pt x="17416" y="110782"/>
                  </a:lnTo>
                  <a:lnTo>
                    <a:pt x="30521" y="113256"/>
                  </a:lnTo>
                  <a:lnTo>
                    <a:pt x="36037" y="113603"/>
                  </a:lnTo>
                  <a:lnTo>
                    <a:pt x="39714" y="112776"/>
                  </a:lnTo>
                  <a:lnTo>
                    <a:pt x="42165" y="111167"/>
                  </a:lnTo>
                  <a:lnTo>
                    <a:pt x="43799" y="109034"/>
                  </a:lnTo>
                  <a:lnTo>
                    <a:pt x="48438" y="106666"/>
                  </a:lnTo>
                  <a:lnTo>
                    <a:pt x="51156" y="106035"/>
                  </a:lnTo>
                  <a:lnTo>
                    <a:pt x="60039" y="100089"/>
                  </a:lnTo>
                  <a:lnTo>
                    <a:pt x="78010" y="82053"/>
                  </a:lnTo>
                  <a:lnTo>
                    <a:pt x="92288" y="57304"/>
                  </a:lnTo>
                  <a:lnTo>
                    <a:pt x="94652" y="30456"/>
                  </a:lnTo>
                  <a:lnTo>
                    <a:pt x="94681" y="24074"/>
                  </a:lnTo>
                  <a:lnTo>
                    <a:pt x="93626" y="22399"/>
                  </a:lnTo>
                  <a:lnTo>
                    <a:pt x="91865" y="21281"/>
                  </a:lnTo>
                  <a:lnTo>
                    <a:pt x="85559" y="19178"/>
                  </a:lnTo>
                  <a:lnTo>
                    <a:pt x="84110" y="62718"/>
                  </a:lnTo>
                  <a:lnTo>
                    <a:pt x="80112" y="69501"/>
                  </a:lnTo>
                  <a:lnTo>
                    <a:pt x="79681" y="72791"/>
                  </a:lnTo>
                  <a:lnTo>
                    <a:pt x="84893" y="98413"/>
                  </a:lnTo>
                  <a:lnTo>
                    <a:pt x="87101" y="101591"/>
                  </a:lnTo>
                  <a:lnTo>
                    <a:pt x="95199" y="107944"/>
                  </a:lnTo>
                  <a:lnTo>
                    <a:pt x="111627" y="113739"/>
                  </a:lnTo>
                  <a:lnTo>
                    <a:pt x="118171" y="114132"/>
                  </a:lnTo>
                  <a:lnTo>
                    <a:pt x="123825" y="111401"/>
                  </a:lnTo>
                  <a:lnTo>
                    <a:pt x="150582" y="86846"/>
                  </a:lnTo>
                  <a:lnTo>
                    <a:pt x="175924" y="51932"/>
                  </a:lnTo>
                  <a:lnTo>
                    <a:pt x="178421" y="44951"/>
                  </a:lnTo>
                  <a:lnTo>
                    <a:pt x="185175" y="38321"/>
                  </a:lnTo>
                  <a:lnTo>
                    <a:pt x="194174" y="32905"/>
                  </a:lnTo>
                  <a:lnTo>
                    <a:pt x="208353" y="28741"/>
                  </a:lnTo>
                  <a:lnTo>
                    <a:pt x="215413" y="42756"/>
                  </a:lnTo>
                  <a:lnTo>
                    <a:pt x="217904" y="59635"/>
                  </a:lnTo>
                  <a:lnTo>
                    <a:pt x="217187" y="70952"/>
                  </a:lnTo>
                  <a:lnTo>
                    <a:pt x="209375" y="102376"/>
                  </a:lnTo>
                  <a:lnTo>
                    <a:pt x="210305" y="103174"/>
                  </a:lnTo>
                  <a:lnTo>
                    <a:pt x="214162" y="104062"/>
                  </a:lnTo>
                  <a:lnTo>
                    <a:pt x="214556" y="104299"/>
                  </a:lnTo>
                  <a:lnTo>
                    <a:pt x="212170" y="104562"/>
                  </a:lnTo>
                  <a:lnTo>
                    <a:pt x="212170" y="104632"/>
                  </a:lnTo>
                  <a:lnTo>
                    <a:pt x="214991" y="104710"/>
                  </a:lnTo>
                  <a:lnTo>
                    <a:pt x="219772" y="101922"/>
                  </a:lnTo>
                  <a:lnTo>
                    <a:pt x="225425" y="96097"/>
                  </a:lnTo>
                  <a:lnTo>
                    <a:pt x="258868" y="55006"/>
                  </a:lnTo>
                  <a:lnTo>
                    <a:pt x="290606" y="32866"/>
                  </a:lnTo>
                  <a:lnTo>
                    <a:pt x="302238" y="29137"/>
                  </a:lnTo>
                  <a:lnTo>
                    <a:pt x="306174" y="31645"/>
                  </a:lnTo>
                  <a:lnTo>
                    <a:pt x="308705" y="33795"/>
                  </a:lnTo>
                  <a:lnTo>
                    <a:pt x="311518" y="39007"/>
                  </a:lnTo>
                  <a:lnTo>
                    <a:pt x="313472" y="54091"/>
                  </a:lnTo>
                  <a:lnTo>
                    <a:pt x="313757" y="79377"/>
                  </a:lnTo>
                  <a:lnTo>
                    <a:pt x="308278" y="99677"/>
                  </a:lnTo>
                  <a:lnTo>
                    <a:pt x="310612" y="116786"/>
                  </a:lnTo>
                  <a:lnTo>
                    <a:pt x="304243" y="1333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1961">
              <a:extLst>
                <a:ext uri="{FF2B5EF4-FFF2-40B4-BE49-F238E27FC236}">
                  <a16:creationId xmlns:a16="http://schemas.microsoft.com/office/drawing/2014/main" id="{6A01F872-359A-B666-F6A1-00B7A3C8AA76}"/>
                </a:ext>
              </a:extLst>
            </p:cNvPr>
            <p:cNvSpPr/>
            <p:nvPr>
              <p:custDataLst>
                <p:tags r:id="rId201"/>
              </p:custDataLst>
            </p:nvPr>
          </p:nvSpPr>
          <p:spPr>
            <a:xfrm>
              <a:off x="7258050" y="5362575"/>
              <a:ext cx="28576" cy="1"/>
            </a:xfrm>
            <a:custGeom>
              <a:avLst/>
              <a:gdLst/>
              <a:ahLst/>
              <a:cxnLst/>
              <a:rect l="0" t="0" r="0" b="0"/>
              <a:pathLst>
                <a:path w="28576" h="1">
                  <a:moveTo>
                    <a:pt x="0" y="0"/>
                  </a:moveTo>
                  <a:lnTo>
                    <a:pt x="0" y="0"/>
                  </a:lnTo>
                  <a:lnTo>
                    <a:pt x="285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0" name="SMARTInkShape-Group362">
            <a:extLst>
              <a:ext uri="{FF2B5EF4-FFF2-40B4-BE49-F238E27FC236}">
                <a16:creationId xmlns:a16="http://schemas.microsoft.com/office/drawing/2014/main" id="{0CFA929D-CEB0-44AE-1A47-73F0D34B69FE}"/>
              </a:ext>
            </a:extLst>
          </p:cNvPr>
          <p:cNvGrpSpPr/>
          <p:nvPr/>
        </p:nvGrpSpPr>
        <p:grpSpPr>
          <a:xfrm>
            <a:off x="7543800" y="4767681"/>
            <a:ext cx="876301" cy="356770"/>
            <a:chOff x="7543800" y="4767681"/>
            <a:chExt cx="876301" cy="356770"/>
          </a:xfrm>
        </p:grpSpPr>
        <p:sp>
          <p:nvSpPr>
            <p:cNvPr id="402" name="SMARTInkShape-1962">
              <a:extLst>
                <a:ext uri="{FF2B5EF4-FFF2-40B4-BE49-F238E27FC236}">
                  <a16:creationId xmlns:a16="http://schemas.microsoft.com/office/drawing/2014/main" id="{1D3AA0AA-24BE-7D47-A333-AB9F6A6AB609}"/>
                </a:ext>
              </a:extLst>
            </p:cNvPr>
            <p:cNvSpPr/>
            <p:nvPr>
              <p:custDataLst>
                <p:tags r:id="rId190"/>
              </p:custDataLst>
            </p:nvPr>
          </p:nvSpPr>
          <p:spPr>
            <a:xfrm>
              <a:off x="7543800" y="4821758"/>
              <a:ext cx="84286" cy="302693"/>
            </a:xfrm>
            <a:custGeom>
              <a:avLst/>
              <a:gdLst/>
              <a:ahLst/>
              <a:cxnLst/>
              <a:rect l="0" t="0" r="0" b="0"/>
              <a:pathLst>
                <a:path w="84286" h="302693">
                  <a:moveTo>
                    <a:pt x="66675" y="26467"/>
                  </a:moveTo>
                  <a:lnTo>
                    <a:pt x="66675" y="26467"/>
                  </a:lnTo>
                  <a:lnTo>
                    <a:pt x="74215" y="8567"/>
                  </a:lnTo>
                  <a:lnTo>
                    <a:pt x="74876" y="5008"/>
                  </a:lnTo>
                  <a:lnTo>
                    <a:pt x="76376" y="2636"/>
                  </a:lnTo>
                  <a:lnTo>
                    <a:pt x="78435" y="1055"/>
                  </a:lnTo>
                  <a:lnTo>
                    <a:pt x="80865" y="0"/>
                  </a:lnTo>
                  <a:lnTo>
                    <a:pt x="82484" y="356"/>
                  </a:lnTo>
                  <a:lnTo>
                    <a:pt x="83565" y="1651"/>
                  </a:lnTo>
                  <a:lnTo>
                    <a:pt x="84285" y="3573"/>
                  </a:lnTo>
                  <a:lnTo>
                    <a:pt x="77996" y="40817"/>
                  </a:lnTo>
                  <a:lnTo>
                    <a:pt x="71498" y="82688"/>
                  </a:lnTo>
                  <a:lnTo>
                    <a:pt x="61082" y="121533"/>
                  </a:lnTo>
                  <a:lnTo>
                    <a:pt x="55104" y="159781"/>
                  </a:lnTo>
                  <a:lnTo>
                    <a:pt x="41005" y="200892"/>
                  </a:lnTo>
                  <a:lnTo>
                    <a:pt x="30421" y="240877"/>
                  </a:lnTo>
                  <a:lnTo>
                    <a:pt x="18457" y="281460"/>
                  </a:lnTo>
                  <a:lnTo>
                    <a:pt x="12436" y="293255"/>
                  </a:lnTo>
                  <a:lnTo>
                    <a:pt x="0" y="3026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963">
              <a:extLst>
                <a:ext uri="{FF2B5EF4-FFF2-40B4-BE49-F238E27FC236}">
                  <a16:creationId xmlns:a16="http://schemas.microsoft.com/office/drawing/2014/main" id="{0982C0DD-EE35-0D41-2552-C54CF1EF4F77}"/>
                </a:ext>
              </a:extLst>
            </p:cNvPr>
            <p:cNvSpPr/>
            <p:nvPr>
              <p:custDataLst>
                <p:tags r:id="rId191"/>
              </p:custDataLst>
            </p:nvPr>
          </p:nvSpPr>
          <p:spPr>
            <a:xfrm>
              <a:off x="7600950" y="4839427"/>
              <a:ext cx="119119" cy="75474"/>
            </a:xfrm>
            <a:custGeom>
              <a:avLst/>
              <a:gdLst/>
              <a:ahLst/>
              <a:cxnLst/>
              <a:rect l="0" t="0" r="0" b="0"/>
              <a:pathLst>
                <a:path w="119119" h="75474">
                  <a:moveTo>
                    <a:pt x="0" y="56423"/>
                  </a:moveTo>
                  <a:lnTo>
                    <a:pt x="0" y="56423"/>
                  </a:lnTo>
                  <a:lnTo>
                    <a:pt x="8664" y="34668"/>
                  </a:lnTo>
                  <a:lnTo>
                    <a:pt x="23850" y="16346"/>
                  </a:lnTo>
                  <a:lnTo>
                    <a:pt x="35648" y="7567"/>
                  </a:lnTo>
                  <a:lnTo>
                    <a:pt x="47947" y="2958"/>
                  </a:lnTo>
                  <a:lnTo>
                    <a:pt x="78145" y="0"/>
                  </a:lnTo>
                  <a:lnTo>
                    <a:pt x="105352" y="4545"/>
                  </a:lnTo>
                  <a:lnTo>
                    <a:pt x="115615" y="9730"/>
                  </a:lnTo>
                  <a:lnTo>
                    <a:pt x="118352" y="12595"/>
                  </a:lnTo>
                  <a:lnTo>
                    <a:pt x="119118" y="16621"/>
                  </a:lnTo>
                  <a:lnTo>
                    <a:pt x="117147" y="26739"/>
                  </a:lnTo>
                  <a:lnTo>
                    <a:pt x="99975" y="49391"/>
                  </a:lnTo>
                  <a:lnTo>
                    <a:pt x="79834" y="66099"/>
                  </a:lnTo>
                  <a:lnTo>
                    <a:pt x="64057" y="71307"/>
                  </a:lnTo>
                  <a:lnTo>
                    <a:pt x="47520" y="72563"/>
                  </a:lnTo>
                  <a:lnTo>
                    <a:pt x="9525" y="7547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964">
              <a:extLst>
                <a:ext uri="{FF2B5EF4-FFF2-40B4-BE49-F238E27FC236}">
                  <a16:creationId xmlns:a16="http://schemas.microsoft.com/office/drawing/2014/main" id="{6AAE0855-1026-1C47-757C-5EDB51CA9072}"/>
                </a:ext>
              </a:extLst>
            </p:cNvPr>
            <p:cNvSpPr/>
            <p:nvPr>
              <p:custDataLst>
                <p:tags r:id="rId192"/>
              </p:custDataLst>
            </p:nvPr>
          </p:nvSpPr>
          <p:spPr>
            <a:xfrm>
              <a:off x="7765469" y="4839243"/>
              <a:ext cx="72972" cy="98520"/>
            </a:xfrm>
            <a:custGeom>
              <a:avLst/>
              <a:gdLst/>
              <a:ahLst/>
              <a:cxnLst/>
              <a:rect l="0" t="0" r="0" b="0"/>
              <a:pathLst>
                <a:path w="72972" h="98520">
                  <a:moveTo>
                    <a:pt x="35506" y="28032"/>
                  </a:moveTo>
                  <a:lnTo>
                    <a:pt x="35506" y="28032"/>
                  </a:lnTo>
                  <a:lnTo>
                    <a:pt x="40562" y="28032"/>
                  </a:lnTo>
                  <a:lnTo>
                    <a:pt x="45867" y="25210"/>
                  </a:lnTo>
                  <a:lnTo>
                    <a:pt x="57896" y="14775"/>
                  </a:lnTo>
                  <a:lnTo>
                    <a:pt x="61332" y="8734"/>
                  </a:lnTo>
                  <a:lnTo>
                    <a:pt x="62248" y="5642"/>
                  </a:lnTo>
                  <a:lnTo>
                    <a:pt x="61801" y="3580"/>
                  </a:lnTo>
                  <a:lnTo>
                    <a:pt x="60444" y="2206"/>
                  </a:lnTo>
                  <a:lnTo>
                    <a:pt x="58481" y="1289"/>
                  </a:lnTo>
                  <a:lnTo>
                    <a:pt x="45605" y="0"/>
                  </a:lnTo>
                  <a:lnTo>
                    <a:pt x="37172" y="2520"/>
                  </a:lnTo>
                  <a:lnTo>
                    <a:pt x="18078" y="17819"/>
                  </a:lnTo>
                  <a:lnTo>
                    <a:pt x="5178" y="30062"/>
                  </a:lnTo>
                  <a:lnTo>
                    <a:pt x="860" y="42693"/>
                  </a:lnTo>
                  <a:lnTo>
                    <a:pt x="0" y="57831"/>
                  </a:lnTo>
                  <a:lnTo>
                    <a:pt x="3144" y="71615"/>
                  </a:lnTo>
                  <a:lnTo>
                    <a:pt x="10893" y="81974"/>
                  </a:lnTo>
                  <a:lnTo>
                    <a:pt x="22450" y="90106"/>
                  </a:lnTo>
                  <a:lnTo>
                    <a:pt x="38170" y="97248"/>
                  </a:lnTo>
                  <a:lnTo>
                    <a:pt x="44691" y="98519"/>
                  </a:lnTo>
                  <a:lnTo>
                    <a:pt x="54757" y="97106"/>
                  </a:lnTo>
                  <a:lnTo>
                    <a:pt x="66375" y="90362"/>
                  </a:lnTo>
                  <a:lnTo>
                    <a:pt x="70391" y="79017"/>
                  </a:lnTo>
                  <a:lnTo>
                    <a:pt x="72971" y="50922"/>
                  </a:lnTo>
                  <a:lnTo>
                    <a:pt x="68362" y="31403"/>
                  </a:lnTo>
                  <a:lnTo>
                    <a:pt x="54556" y="89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965">
              <a:extLst>
                <a:ext uri="{FF2B5EF4-FFF2-40B4-BE49-F238E27FC236}">
                  <a16:creationId xmlns:a16="http://schemas.microsoft.com/office/drawing/2014/main" id="{20997E20-125D-4565-D1C2-A92C01E19F30}"/>
                </a:ext>
              </a:extLst>
            </p:cNvPr>
            <p:cNvSpPr/>
            <p:nvPr>
              <p:custDataLst>
                <p:tags r:id="rId193"/>
              </p:custDataLst>
            </p:nvPr>
          </p:nvSpPr>
          <p:spPr>
            <a:xfrm>
              <a:off x="7886700" y="4858142"/>
              <a:ext cx="66285" cy="209159"/>
            </a:xfrm>
            <a:custGeom>
              <a:avLst/>
              <a:gdLst/>
              <a:ahLst/>
              <a:cxnLst/>
              <a:rect l="0" t="0" r="0" b="0"/>
              <a:pathLst>
                <a:path w="66285" h="209159">
                  <a:moveTo>
                    <a:pt x="57150" y="9133"/>
                  </a:moveTo>
                  <a:lnTo>
                    <a:pt x="57150" y="9133"/>
                  </a:lnTo>
                  <a:lnTo>
                    <a:pt x="66284" y="0"/>
                  </a:lnTo>
                  <a:lnTo>
                    <a:pt x="49347" y="41846"/>
                  </a:lnTo>
                  <a:lnTo>
                    <a:pt x="34613" y="81031"/>
                  </a:lnTo>
                  <a:lnTo>
                    <a:pt x="19617" y="124269"/>
                  </a:lnTo>
                  <a:lnTo>
                    <a:pt x="16252" y="130340"/>
                  </a:lnTo>
                  <a:lnTo>
                    <a:pt x="9796" y="169444"/>
                  </a:lnTo>
                  <a:lnTo>
                    <a:pt x="0" y="209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966">
              <a:extLst>
                <a:ext uri="{FF2B5EF4-FFF2-40B4-BE49-F238E27FC236}">
                  <a16:creationId xmlns:a16="http://schemas.microsoft.com/office/drawing/2014/main" id="{1EECB28F-6FFF-E8C9-9253-7F9DB6E6EA53}"/>
                </a:ext>
              </a:extLst>
            </p:cNvPr>
            <p:cNvSpPr/>
            <p:nvPr>
              <p:custDataLst>
                <p:tags r:id="rId194"/>
              </p:custDataLst>
            </p:nvPr>
          </p:nvSpPr>
          <p:spPr>
            <a:xfrm>
              <a:off x="7915275" y="4840683"/>
              <a:ext cx="121827" cy="92158"/>
            </a:xfrm>
            <a:custGeom>
              <a:avLst/>
              <a:gdLst/>
              <a:ahLst/>
              <a:cxnLst/>
              <a:rect l="0" t="0" r="0" b="0"/>
              <a:pathLst>
                <a:path w="121827" h="92158">
                  <a:moveTo>
                    <a:pt x="9525" y="45642"/>
                  </a:moveTo>
                  <a:lnTo>
                    <a:pt x="9525" y="45642"/>
                  </a:lnTo>
                  <a:lnTo>
                    <a:pt x="39184" y="18805"/>
                  </a:lnTo>
                  <a:lnTo>
                    <a:pt x="65934" y="992"/>
                  </a:lnTo>
                  <a:lnTo>
                    <a:pt x="69356" y="0"/>
                  </a:lnTo>
                  <a:lnTo>
                    <a:pt x="72696" y="397"/>
                  </a:lnTo>
                  <a:lnTo>
                    <a:pt x="93914" y="11449"/>
                  </a:lnTo>
                  <a:lnTo>
                    <a:pt x="102770" y="20214"/>
                  </a:lnTo>
                  <a:lnTo>
                    <a:pt x="117079" y="43089"/>
                  </a:lnTo>
                  <a:lnTo>
                    <a:pt x="121826" y="61701"/>
                  </a:lnTo>
                  <a:lnTo>
                    <a:pt x="120114" y="74299"/>
                  </a:lnTo>
                  <a:lnTo>
                    <a:pt x="118177" y="80622"/>
                  </a:lnTo>
                  <a:lnTo>
                    <a:pt x="114767" y="84838"/>
                  </a:lnTo>
                  <a:lnTo>
                    <a:pt x="105336" y="89520"/>
                  </a:lnTo>
                  <a:lnTo>
                    <a:pt x="88126" y="92157"/>
                  </a:lnTo>
                  <a:lnTo>
                    <a:pt x="42308" y="84559"/>
                  </a:lnTo>
                  <a:lnTo>
                    <a:pt x="17474" y="83849"/>
                  </a:lnTo>
                  <a:lnTo>
                    <a:pt x="0" y="742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1967">
              <a:extLst>
                <a:ext uri="{FF2B5EF4-FFF2-40B4-BE49-F238E27FC236}">
                  <a16:creationId xmlns:a16="http://schemas.microsoft.com/office/drawing/2014/main" id="{BEE8FA76-F76D-A6B3-05B3-DCC58A01E89C}"/>
                </a:ext>
              </a:extLst>
            </p:cNvPr>
            <p:cNvSpPr/>
            <p:nvPr>
              <p:custDataLst>
                <p:tags r:id="rId195"/>
              </p:custDataLst>
            </p:nvPr>
          </p:nvSpPr>
          <p:spPr>
            <a:xfrm>
              <a:off x="8097012" y="4858142"/>
              <a:ext cx="94489" cy="120931"/>
            </a:xfrm>
            <a:custGeom>
              <a:avLst/>
              <a:gdLst/>
              <a:ahLst/>
              <a:cxnLst/>
              <a:rect l="0" t="0" r="0" b="0"/>
              <a:pathLst>
                <a:path w="94489" h="120931">
                  <a:moveTo>
                    <a:pt x="8763" y="9133"/>
                  </a:moveTo>
                  <a:lnTo>
                    <a:pt x="8763" y="9133"/>
                  </a:lnTo>
                  <a:lnTo>
                    <a:pt x="17897" y="0"/>
                  </a:lnTo>
                  <a:lnTo>
                    <a:pt x="18173" y="4781"/>
                  </a:lnTo>
                  <a:lnTo>
                    <a:pt x="15415" y="10021"/>
                  </a:lnTo>
                  <a:lnTo>
                    <a:pt x="5020" y="27065"/>
                  </a:lnTo>
                  <a:lnTo>
                    <a:pt x="0" y="72107"/>
                  </a:lnTo>
                  <a:lnTo>
                    <a:pt x="634" y="86863"/>
                  </a:lnTo>
                  <a:lnTo>
                    <a:pt x="6942" y="106012"/>
                  </a:lnTo>
                  <a:lnTo>
                    <a:pt x="12540" y="114985"/>
                  </a:lnTo>
                  <a:lnTo>
                    <a:pt x="16572" y="117801"/>
                  </a:lnTo>
                  <a:lnTo>
                    <a:pt x="26698" y="120930"/>
                  </a:lnTo>
                  <a:lnTo>
                    <a:pt x="31302" y="120706"/>
                  </a:lnTo>
                  <a:lnTo>
                    <a:pt x="39242" y="117635"/>
                  </a:lnTo>
                  <a:lnTo>
                    <a:pt x="66054" y="99436"/>
                  </a:lnTo>
                  <a:lnTo>
                    <a:pt x="87321" y="69224"/>
                  </a:lnTo>
                  <a:lnTo>
                    <a:pt x="92364" y="50339"/>
                  </a:lnTo>
                  <a:lnTo>
                    <a:pt x="94488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1968">
              <a:extLst>
                <a:ext uri="{FF2B5EF4-FFF2-40B4-BE49-F238E27FC236}">
                  <a16:creationId xmlns:a16="http://schemas.microsoft.com/office/drawing/2014/main" id="{6D41C793-1060-0FF2-B9D8-EDCA2718026A}"/>
                </a:ext>
              </a:extLst>
            </p:cNvPr>
            <p:cNvSpPr/>
            <p:nvPr>
              <p:custDataLst>
                <p:tags r:id="rId196"/>
              </p:custDataLst>
            </p:nvPr>
          </p:nvSpPr>
          <p:spPr>
            <a:xfrm>
              <a:off x="8229600" y="4767681"/>
              <a:ext cx="57151" cy="194845"/>
            </a:xfrm>
            <a:custGeom>
              <a:avLst/>
              <a:gdLst/>
              <a:ahLst/>
              <a:cxnLst/>
              <a:rect l="0" t="0" r="0" b="0"/>
              <a:pathLst>
                <a:path w="57151" h="194845">
                  <a:moveTo>
                    <a:pt x="57150" y="23394"/>
                  </a:moveTo>
                  <a:lnTo>
                    <a:pt x="57150" y="23394"/>
                  </a:lnTo>
                  <a:lnTo>
                    <a:pt x="57150" y="0"/>
                  </a:lnTo>
                  <a:lnTo>
                    <a:pt x="57150" y="13676"/>
                  </a:lnTo>
                  <a:lnTo>
                    <a:pt x="39250" y="60737"/>
                  </a:lnTo>
                  <a:lnTo>
                    <a:pt x="25626" y="104501"/>
                  </a:lnTo>
                  <a:lnTo>
                    <a:pt x="13803" y="145248"/>
                  </a:lnTo>
                  <a:lnTo>
                    <a:pt x="8842" y="180438"/>
                  </a:lnTo>
                  <a:lnTo>
                    <a:pt x="0" y="1948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969">
              <a:extLst>
                <a:ext uri="{FF2B5EF4-FFF2-40B4-BE49-F238E27FC236}">
                  <a16:creationId xmlns:a16="http://schemas.microsoft.com/office/drawing/2014/main" id="{225C8DB7-82F4-09E1-21E7-37235C112E80}"/>
                </a:ext>
              </a:extLst>
            </p:cNvPr>
            <p:cNvSpPr/>
            <p:nvPr>
              <p:custDataLst>
                <p:tags r:id="rId197"/>
              </p:custDataLst>
            </p:nvPr>
          </p:nvSpPr>
          <p:spPr>
            <a:xfrm>
              <a:off x="8420100" y="4973374"/>
              <a:ext cx="1" cy="17727"/>
            </a:xfrm>
            <a:custGeom>
              <a:avLst/>
              <a:gdLst/>
              <a:ahLst/>
              <a:cxnLst/>
              <a:rect l="0" t="0" r="0" b="0"/>
              <a:pathLst>
                <a:path w="1" h="177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17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6" name="SMARTInkShape-Group363">
            <a:extLst>
              <a:ext uri="{FF2B5EF4-FFF2-40B4-BE49-F238E27FC236}">
                <a16:creationId xmlns:a16="http://schemas.microsoft.com/office/drawing/2014/main" id="{589CAE59-4CAC-6339-FC06-F19AC5348A68}"/>
              </a:ext>
            </a:extLst>
          </p:cNvPr>
          <p:cNvGrpSpPr/>
          <p:nvPr/>
        </p:nvGrpSpPr>
        <p:grpSpPr>
          <a:xfrm>
            <a:off x="6572250" y="4710269"/>
            <a:ext cx="647701" cy="184837"/>
            <a:chOff x="6572250" y="4710269"/>
            <a:chExt cx="647701" cy="184837"/>
          </a:xfrm>
        </p:grpSpPr>
        <p:sp>
          <p:nvSpPr>
            <p:cNvPr id="411" name="SMARTInkShape-1970">
              <a:extLst>
                <a:ext uri="{FF2B5EF4-FFF2-40B4-BE49-F238E27FC236}">
                  <a16:creationId xmlns:a16="http://schemas.microsoft.com/office/drawing/2014/main" id="{02C2A6B1-1D13-8B75-12C4-A10C86744D9B}"/>
                </a:ext>
              </a:extLst>
            </p:cNvPr>
            <p:cNvSpPr/>
            <p:nvPr>
              <p:custDataLst>
                <p:tags r:id="rId185"/>
              </p:custDataLst>
            </p:nvPr>
          </p:nvSpPr>
          <p:spPr>
            <a:xfrm>
              <a:off x="7070291" y="4783426"/>
              <a:ext cx="149660" cy="102900"/>
            </a:xfrm>
            <a:custGeom>
              <a:avLst/>
              <a:gdLst/>
              <a:ahLst/>
              <a:cxnLst/>
              <a:rect l="0" t="0" r="0" b="0"/>
              <a:pathLst>
                <a:path w="149660" h="102900">
                  <a:moveTo>
                    <a:pt x="25834" y="36224"/>
                  </a:moveTo>
                  <a:lnTo>
                    <a:pt x="25834" y="36224"/>
                  </a:lnTo>
                  <a:lnTo>
                    <a:pt x="35947" y="41281"/>
                  </a:lnTo>
                  <a:lnTo>
                    <a:pt x="57405" y="44425"/>
                  </a:lnTo>
                  <a:lnTo>
                    <a:pt x="86555" y="37883"/>
                  </a:lnTo>
                  <a:lnTo>
                    <a:pt x="116145" y="26399"/>
                  </a:lnTo>
                  <a:lnTo>
                    <a:pt x="124180" y="20216"/>
                  </a:lnTo>
                  <a:lnTo>
                    <a:pt x="127752" y="13940"/>
                  </a:lnTo>
                  <a:lnTo>
                    <a:pt x="129762" y="4457"/>
                  </a:lnTo>
                  <a:lnTo>
                    <a:pt x="126870" y="2345"/>
                  </a:lnTo>
                  <a:lnTo>
                    <a:pt x="115189" y="0"/>
                  </a:lnTo>
                  <a:lnTo>
                    <a:pt x="85706" y="3736"/>
                  </a:lnTo>
                  <a:lnTo>
                    <a:pt x="50159" y="21659"/>
                  </a:lnTo>
                  <a:lnTo>
                    <a:pt x="16490" y="48555"/>
                  </a:lnTo>
                  <a:lnTo>
                    <a:pt x="3427" y="66807"/>
                  </a:lnTo>
                  <a:lnTo>
                    <a:pt x="0" y="75569"/>
                  </a:lnTo>
                  <a:lnTo>
                    <a:pt x="145" y="79387"/>
                  </a:lnTo>
                  <a:lnTo>
                    <a:pt x="3128" y="86452"/>
                  </a:lnTo>
                  <a:lnTo>
                    <a:pt x="15814" y="96380"/>
                  </a:lnTo>
                  <a:lnTo>
                    <a:pt x="53214" y="101611"/>
                  </a:lnTo>
                  <a:lnTo>
                    <a:pt x="95095" y="102646"/>
                  </a:lnTo>
                  <a:lnTo>
                    <a:pt x="149659" y="1028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971">
              <a:extLst>
                <a:ext uri="{FF2B5EF4-FFF2-40B4-BE49-F238E27FC236}">
                  <a16:creationId xmlns:a16="http://schemas.microsoft.com/office/drawing/2014/main" id="{D015390A-605C-7369-0E2B-1BF6E5E6FAAD}"/>
                </a:ext>
              </a:extLst>
            </p:cNvPr>
            <p:cNvSpPr/>
            <p:nvPr>
              <p:custDataLst>
                <p:tags r:id="rId186"/>
              </p:custDataLst>
            </p:nvPr>
          </p:nvSpPr>
          <p:spPr>
            <a:xfrm>
              <a:off x="6955083" y="4782990"/>
              <a:ext cx="102943" cy="107133"/>
            </a:xfrm>
            <a:custGeom>
              <a:avLst/>
              <a:gdLst/>
              <a:ahLst/>
              <a:cxnLst/>
              <a:rect l="0" t="0" r="0" b="0"/>
              <a:pathLst>
                <a:path w="102943" h="107133">
                  <a:moveTo>
                    <a:pt x="26742" y="17610"/>
                  </a:moveTo>
                  <a:lnTo>
                    <a:pt x="26742" y="17610"/>
                  </a:lnTo>
                  <a:lnTo>
                    <a:pt x="26742" y="0"/>
                  </a:lnTo>
                  <a:lnTo>
                    <a:pt x="23920" y="2022"/>
                  </a:lnTo>
                  <a:lnTo>
                    <a:pt x="19138" y="7507"/>
                  </a:lnTo>
                  <a:lnTo>
                    <a:pt x="4352" y="39302"/>
                  </a:lnTo>
                  <a:lnTo>
                    <a:pt x="0" y="66018"/>
                  </a:lnTo>
                  <a:lnTo>
                    <a:pt x="3767" y="88985"/>
                  </a:lnTo>
                  <a:lnTo>
                    <a:pt x="6134" y="93769"/>
                  </a:lnTo>
                  <a:lnTo>
                    <a:pt x="8770" y="96957"/>
                  </a:lnTo>
                  <a:lnTo>
                    <a:pt x="25662" y="107132"/>
                  </a:lnTo>
                  <a:lnTo>
                    <a:pt x="31313" y="106924"/>
                  </a:lnTo>
                  <a:lnTo>
                    <a:pt x="43237" y="101050"/>
                  </a:lnTo>
                  <a:lnTo>
                    <a:pt x="75715" y="72987"/>
                  </a:lnTo>
                  <a:lnTo>
                    <a:pt x="102942" y="271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972">
              <a:extLst>
                <a:ext uri="{FF2B5EF4-FFF2-40B4-BE49-F238E27FC236}">
                  <a16:creationId xmlns:a16="http://schemas.microsoft.com/office/drawing/2014/main" id="{EFBB9734-9D96-02F3-BDF0-DE2C43F33584}"/>
                </a:ext>
              </a:extLst>
            </p:cNvPr>
            <p:cNvSpPr/>
            <p:nvPr>
              <p:custDataLst>
                <p:tags r:id="rId187"/>
              </p:custDataLst>
            </p:nvPr>
          </p:nvSpPr>
          <p:spPr>
            <a:xfrm>
              <a:off x="6734175" y="4774043"/>
              <a:ext cx="200026" cy="111925"/>
            </a:xfrm>
            <a:custGeom>
              <a:avLst/>
              <a:gdLst/>
              <a:ahLst/>
              <a:cxnLst/>
              <a:rect l="0" t="0" r="0" b="0"/>
              <a:pathLst>
                <a:path w="200026" h="111925">
                  <a:moveTo>
                    <a:pt x="0" y="17032"/>
                  </a:moveTo>
                  <a:lnTo>
                    <a:pt x="0" y="17032"/>
                  </a:lnTo>
                  <a:lnTo>
                    <a:pt x="15209" y="10486"/>
                  </a:lnTo>
                  <a:lnTo>
                    <a:pt x="60120" y="143"/>
                  </a:lnTo>
                  <a:lnTo>
                    <a:pt x="76461" y="0"/>
                  </a:lnTo>
                  <a:lnTo>
                    <a:pt x="90780" y="3465"/>
                  </a:lnTo>
                  <a:lnTo>
                    <a:pt x="95445" y="6929"/>
                  </a:lnTo>
                  <a:lnTo>
                    <a:pt x="100629" y="16422"/>
                  </a:lnTo>
                  <a:lnTo>
                    <a:pt x="112612" y="55327"/>
                  </a:lnTo>
                  <a:lnTo>
                    <a:pt x="105951" y="98554"/>
                  </a:lnTo>
                  <a:lnTo>
                    <a:pt x="104501" y="103130"/>
                  </a:lnTo>
                  <a:lnTo>
                    <a:pt x="102475" y="106180"/>
                  </a:lnTo>
                  <a:lnTo>
                    <a:pt x="100068" y="108214"/>
                  </a:lnTo>
                  <a:lnTo>
                    <a:pt x="91747" y="110474"/>
                  </a:lnTo>
                  <a:lnTo>
                    <a:pt x="79270" y="111924"/>
                  </a:lnTo>
                  <a:lnTo>
                    <a:pt x="78247" y="109927"/>
                  </a:lnTo>
                  <a:lnTo>
                    <a:pt x="77109" y="102063"/>
                  </a:lnTo>
                  <a:lnTo>
                    <a:pt x="81526" y="85736"/>
                  </a:lnTo>
                  <a:lnTo>
                    <a:pt x="94594" y="67492"/>
                  </a:lnTo>
                  <a:lnTo>
                    <a:pt x="116928" y="53738"/>
                  </a:lnTo>
                  <a:lnTo>
                    <a:pt x="161568" y="38119"/>
                  </a:lnTo>
                  <a:lnTo>
                    <a:pt x="200025" y="265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1973">
              <a:extLst>
                <a:ext uri="{FF2B5EF4-FFF2-40B4-BE49-F238E27FC236}">
                  <a16:creationId xmlns:a16="http://schemas.microsoft.com/office/drawing/2014/main" id="{B29280E1-8F7D-A5A1-35D6-9572BBF22277}"/>
                </a:ext>
              </a:extLst>
            </p:cNvPr>
            <p:cNvSpPr/>
            <p:nvPr>
              <p:custDataLst>
                <p:tags r:id="rId188"/>
              </p:custDataLst>
            </p:nvPr>
          </p:nvSpPr>
          <p:spPr>
            <a:xfrm>
              <a:off x="6572250" y="4781550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10779" y="19913"/>
                  </a:lnTo>
                  <a:lnTo>
                    <a:pt x="39059" y="6840"/>
                  </a:lnTo>
                  <a:lnTo>
                    <a:pt x="83720" y="1351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1974">
              <a:extLst>
                <a:ext uri="{FF2B5EF4-FFF2-40B4-BE49-F238E27FC236}">
                  <a16:creationId xmlns:a16="http://schemas.microsoft.com/office/drawing/2014/main" id="{2A2C1602-1876-A29D-3007-6917E07ECDC1}"/>
                </a:ext>
              </a:extLst>
            </p:cNvPr>
            <p:cNvSpPr/>
            <p:nvPr>
              <p:custDataLst>
                <p:tags r:id="rId189"/>
              </p:custDataLst>
            </p:nvPr>
          </p:nvSpPr>
          <p:spPr>
            <a:xfrm>
              <a:off x="6573738" y="4710269"/>
              <a:ext cx="141388" cy="184837"/>
            </a:xfrm>
            <a:custGeom>
              <a:avLst/>
              <a:gdLst/>
              <a:ahLst/>
              <a:cxnLst/>
              <a:rect l="0" t="0" r="0" b="0"/>
              <a:pathLst>
                <a:path w="141388" h="184837">
                  <a:moveTo>
                    <a:pt x="46137" y="14131"/>
                  </a:moveTo>
                  <a:lnTo>
                    <a:pt x="46137" y="14131"/>
                  </a:lnTo>
                  <a:lnTo>
                    <a:pt x="46137" y="9074"/>
                  </a:lnTo>
                  <a:lnTo>
                    <a:pt x="48959" y="3770"/>
                  </a:lnTo>
                  <a:lnTo>
                    <a:pt x="51193" y="874"/>
                  </a:lnTo>
                  <a:lnTo>
                    <a:pt x="52682" y="0"/>
                  </a:lnTo>
                  <a:lnTo>
                    <a:pt x="53675" y="478"/>
                  </a:lnTo>
                  <a:lnTo>
                    <a:pt x="54337" y="1854"/>
                  </a:lnTo>
                  <a:lnTo>
                    <a:pt x="53721" y="3830"/>
                  </a:lnTo>
                  <a:lnTo>
                    <a:pt x="42288" y="27735"/>
                  </a:lnTo>
                  <a:lnTo>
                    <a:pt x="30129" y="68049"/>
                  </a:lnTo>
                  <a:lnTo>
                    <a:pt x="14369" y="115475"/>
                  </a:lnTo>
                  <a:lnTo>
                    <a:pt x="3536" y="162498"/>
                  </a:lnTo>
                  <a:lnTo>
                    <a:pt x="0" y="177096"/>
                  </a:lnTo>
                  <a:lnTo>
                    <a:pt x="562" y="179924"/>
                  </a:lnTo>
                  <a:lnTo>
                    <a:pt x="1996" y="181810"/>
                  </a:lnTo>
                  <a:lnTo>
                    <a:pt x="4009" y="183066"/>
                  </a:lnTo>
                  <a:lnTo>
                    <a:pt x="22013" y="184836"/>
                  </a:lnTo>
                  <a:lnTo>
                    <a:pt x="68251" y="176895"/>
                  </a:lnTo>
                  <a:lnTo>
                    <a:pt x="110211" y="171109"/>
                  </a:lnTo>
                  <a:lnTo>
                    <a:pt x="141387" y="1570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364">
            <a:extLst>
              <a:ext uri="{FF2B5EF4-FFF2-40B4-BE49-F238E27FC236}">
                <a16:creationId xmlns:a16="http://schemas.microsoft.com/office/drawing/2014/main" id="{95D81780-0131-02ED-B861-90AB700EF4EA}"/>
              </a:ext>
            </a:extLst>
          </p:cNvPr>
          <p:cNvGrpSpPr/>
          <p:nvPr/>
        </p:nvGrpSpPr>
        <p:grpSpPr>
          <a:xfrm>
            <a:off x="5610225" y="4668574"/>
            <a:ext cx="514351" cy="231174"/>
            <a:chOff x="5610225" y="4668574"/>
            <a:chExt cx="514351" cy="231174"/>
          </a:xfrm>
        </p:grpSpPr>
        <p:sp>
          <p:nvSpPr>
            <p:cNvPr id="417" name="SMARTInkShape-1975">
              <a:extLst>
                <a:ext uri="{FF2B5EF4-FFF2-40B4-BE49-F238E27FC236}">
                  <a16:creationId xmlns:a16="http://schemas.microsoft.com/office/drawing/2014/main" id="{51F8D128-C485-A803-B795-AB646987D633}"/>
                </a:ext>
              </a:extLst>
            </p:cNvPr>
            <p:cNvSpPr/>
            <p:nvPr>
              <p:custDataLst>
                <p:tags r:id="rId181"/>
              </p:custDataLst>
            </p:nvPr>
          </p:nvSpPr>
          <p:spPr>
            <a:xfrm>
              <a:off x="5962650" y="4784752"/>
              <a:ext cx="161926" cy="91992"/>
            </a:xfrm>
            <a:custGeom>
              <a:avLst/>
              <a:gdLst/>
              <a:ahLst/>
              <a:cxnLst/>
              <a:rect l="0" t="0" r="0" b="0"/>
              <a:pathLst>
                <a:path w="161926" h="91992">
                  <a:moveTo>
                    <a:pt x="0" y="63473"/>
                  </a:moveTo>
                  <a:lnTo>
                    <a:pt x="0" y="63473"/>
                  </a:lnTo>
                  <a:lnTo>
                    <a:pt x="9721" y="62415"/>
                  </a:lnTo>
                  <a:lnTo>
                    <a:pt x="56882" y="51714"/>
                  </a:lnTo>
                  <a:lnTo>
                    <a:pt x="101585" y="31592"/>
                  </a:lnTo>
                  <a:lnTo>
                    <a:pt x="115589" y="22159"/>
                  </a:lnTo>
                  <a:lnTo>
                    <a:pt x="120165" y="13008"/>
                  </a:lnTo>
                  <a:lnTo>
                    <a:pt x="121384" y="7605"/>
                  </a:lnTo>
                  <a:lnTo>
                    <a:pt x="121140" y="4003"/>
                  </a:lnTo>
                  <a:lnTo>
                    <a:pt x="119918" y="1601"/>
                  </a:lnTo>
                  <a:lnTo>
                    <a:pt x="118047" y="0"/>
                  </a:lnTo>
                  <a:lnTo>
                    <a:pt x="73349" y="7581"/>
                  </a:lnTo>
                  <a:lnTo>
                    <a:pt x="61598" y="10336"/>
                  </a:lnTo>
                  <a:lnTo>
                    <a:pt x="42899" y="21865"/>
                  </a:lnTo>
                  <a:lnTo>
                    <a:pt x="28592" y="37572"/>
                  </a:lnTo>
                  <a:lnTo>
                    <a:pt x="13605" y="67882"/>
                  </a:lnTo>
                  <a:lnTo>
                    <a:pt x="10331" y="84688"/>
                  </a:lnTo>
                  <a:lnTo>
                    <a:pt x="12179" y="87141"/>
                  </a:lnTo>
                  <a:lnTo>
                    <a:pt x="19877" y="89867"/>
                  </a:lnTo>
                  <a:lnTo>
                    <a:pt x="58513" y="91761"/>
                  </a:lnTo>
                  <a:lnTo>
                    <a:pt x="100576" y="91991"/>
                  </a:lnTo>
                  <a:lnTo>
                    <a:pt x="161925" y="82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976">
              <a:extLst>
                <a:ext uri="{FF2B5EF4-FFF2-40B4-BE49-F238E27FC236}">
                  <a16:creationId xmlns:a16="http://schemas.microsoft.com/office/drawing/2014/main" id="{12533C72-648E-2825-89B6-08FF5421D127}"/>
                </a:ext>
              </a:extLst>
            </p:cNvPr>
            <p:cNvSpPr/>
            <p:nvPr>
              <p:custDataLst>
                <p:tags r:id="rId182"/>
              </p:custDataLst>
            </p:nvPr>
          </p:nvSpPr>
          <p:spPr>
            <a:xfrm>
              <a:off x="5783716" y="4668574"/>
              <a:ext cx="102049" cy="208227"/>
            </a:xfrm>
            <a:custGeom>
              <a:avLst/>
              <a:gdLst/>
              <a:ahLst/>
              <a:cxnLst/>
              <a:rect l="0" t="0" r="0" b="0"/>
              <a:pathLst>
                <a:path w="102049" h="208227">
                  <a:moveTo>
                    <a:pt x="36059" y="8201"/>
                  </a:moveTo>
                  <a:lnTo>
                    <a:pt x="36059" y="8201"/>
                  </a:lnTo>
                  <a:lnTo>
                    <a:pt x="31003" y="8201"/>
                  </a:lnTo>
                  <a:lnTo>
                    <a:pt x="29514" y="7143"/>
                  </a:lnTo>
                  <a:lnTo>
                    <a:pt x="28520" y="5379"/>
                  </a:lnTo>
                  <a:lnTo>
                    <a:pt x="26927" y="0"/>
                  </a:lnTo>
                  <a:lnTo>
                    <a:pt x="18953" y="28092"/>
                  </a:lnTo>
                  <a:lnTo>
                    <a:pt x="11352" y="43610"/>
                  </a:lnTo>
                  <a:lnTo>
                    <a:pt x="2937" y="85301"/>
                  </a:lnTo>
                  <a:lnTo>
                    <a:pt x="0" y="128167"/>
                  </a:lnTo>
                  <a:lnTo>
                    <a:pt x="6289" y="160968"/>
                  </a:lnTo>
                  <a:lnTo>
                    <a:pt x="7746" y="164021"/>
                  </a:lnTo>
                  <a:lnTo>
                    <a:pt x="9774" y="166055"/>
                  </a:lnTo>
                  <a:lnTo>
                    <a:pt x="12186" y="167412"/>
                  </a:lnTo>
                  <a:lnTo>
                    <a:pt x="13794" y="169376"/>
                  </a:lnTo>
                  <a:lnTo>
                    <a:pt x="15580" y="174378"/>
                  </a:lnTo>
                  <a:lnTo>
                    <a:pt x="17115" y="175078"/>
                  </a:lnTo>
                  <a:lnTo>
                    <a:pt x="19196" y="174485"/>
                  </a:lnTo>
                  <a:lnTo>
                    <a:pt x="57682" y="152991"/>
                  </a:lnTo>
                  <a:lnTo>
                    <a:pt x="76235" y="133973"/>
                  </a:lnTo>
                  <a:lnTo>
                    <a:pt x="100416" y="114972"/>
                  </a:lnTo>
                  <a:lnTo>
                    <a:pt x="101189" y="115365"/>
                  </a:lnTo>
                  <a:lnTo>
                    <a:pt x="102048" y="118624"/>
                  </a:lnTo>
                  <a:lnTo>
                    <a:pt x="93459" y="164812"/>
                  </a:lnTo>
                  <a:lnTo>
                    <a:pt x="93209" y="2082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1977">
              <a:extLst>
                <a:ext uri="{FF2B5EF4-FFF2-40B4-BE49-F238E27FC236}">
                  <a16:creationId xmlns:a16="http://schemas.microsoft.com/office/drawing/2014/main" id="{51207CCD-FCEC-A40A-5AEB-A602991ABE00}"/>
                </a:ext>
              </a:extLst>
            </p:cNvPr>
            <p:cNvSpPr/>
            <p:nvPr>
              <p:custDataLst>
                <p:tags r:id="rId183"/>
              </p:custDataLst>
            </p:nvPr>
          </p:nvSpPr>
          <p:spPr>
            <a:xfrm>
              <a:off x="5610225" y="4752975"/>
              <a:ext cx="152401" cy="38101"/>
            </a:xfrm>
            <a:custGeom>
              <a:avLst/>
              <a:gdLst/>
              <a:ahLst/>
              <a:cxnLst/>
              <a:rect l="0" t="0" r="0" b="0"/>
              <a:pathLst>
                <a:path w="152401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27987"/>
                  </a:lnTo>
                  <a:lnTo>
                    <a:pt x="36628" y="16641"/>
                  </a:lnTo>
                  <a:lnTo>
                    <a:pt x="80814" y="10463"/>
                  </a:lnTo>
                  <a:lnTo>
                    <a:pt x="125099" y="8590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1978">
              <a:extLst>
                <a:ext uri="{FF2B5EF4-FFF2-40B4-BE49-F238E27FC236}">
                  <a16:creationId xmlns:a16="http://schemas.microsoft.com/office/drawing/2014/main" id="{9CB4C4D0-92FC-BABF-A12F-A9A2A1E774D6}"/>
                </a:ext>
              </a:extLst>
            </p:cNvPr>
            <p:cNvSpPr/>
            <p:nvPr>
              <p:custDataLst>
                <p:tags r:id="rId184"/>
              </p:custDataLst>
            </p:nvPr>
          </p:nvSpPr>
          <p:spPr>
            <a:xfrm>
              <a:off x="5611830" y="4678492"/>
              <a:ext cx="150796" cy="221256"/>
            </a:xfrm>
            <a:custGeom>
              <a:avLst/>
              <a:gdLst/>
              <a:ahLst/>
              <a:cxnLst/>
              <a:rect l="0" t="0" r="0" b="0"/>
              <a:pathLst>
                <a:path w="150796" h="221256">
                  <a:moveTo>
                    <a:pt x="55545" y="17333"/>
                  </a:moveTo>
                  <a:lnTo>
                    <a:pt x="55545" y="17333"/>
                  </a:lnTo>
                  <a:lnTo>
                    <a:pt x="60601" y="12276"/>
                  </a:lnTo>
                  <a:lnTo>
                    <a:pt x="63084" y="6972"/>
                  </a:lnTo>
                  <a:lnTo>
                    <a:pt x="64677" y="0"/>
                  </a:lnTo>
                  <a:lnTo>
                    <a:pt x="54657" y="39954"/>
                  </a:lnTo>
                  <a:lnTo>
                    <a:pt x="45756" y="75541"/>
                  </a:lnTo>
                  <a:lnTo>
                    <a:pt x="36416" y="112897"/>
                  </a:lnTo>
                  <a:lnTo>
                    <a:pt x="24125" y="147954"/>
                  </a:lnTo>
                  <a:lnTo>
                    <a:pt x="6520" y="189693"/>
                  </a:lnTo>
                  <a:lnTo>
                    <a:pt x="803" y="205280"/>
                  </a:lnTo>
                  <a:lnTo>
                    <a:pt x="0" y="209306"/>
                  </a:lnTo>
                  <a:lnTo>
                    <a:pt x="524" y="213048"/>
                  </a:lnTo>
                  <a:lnTo>
                    <a:pt x="3928" y="220029"/>
                  </a:lnTo>
                  <a:lnTo>
                    <a:pt x="7375" y="221255"/>
                  </a:lnTo>
                  <a:lnTo>
                    <a:pt x="49181" y="214857"/>
                  </a:lnTo>
                  <a:lnTo>
                    <a:pt x="96478" y="203187"/>
                  </a:lnTo>
                  <a:lnTo>
                    <a:pt x="150795" y="18878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0" name="SMARTInkShape-Group365">
            <a:extLst>
              <a:ext uri="{FF2B5EF4-FFF2-40B4-BE49-F238E27FC236}">
                <a16:creationId xmlns:a16="http://schemas.microsoft.com/office/drawing/2014/main" id="{013EB180-E2F3-2D09-06C2-2327A09F034C}"/>
              </a:ext>
            </a:extLst>
          </p:cNvPr>
          <p:cNvGrpSpPr/>
          <p:nvPr/>
        </p:nvGrpSpPr>
        <p:grpSpPr>
          <a:xfrm>
            <a:off x="7889142" y="4400550"/>
            <a:ext cx="1026259" cy="311747"/>
            <a:chOff x="7889142" y="4400550"/>
            <a:chExt cx="1026259" cy="311747"/>
          </a:xfrm>
        </p:grpSpPr>
        <p:sp>
          <p:nvSpPr>
            <p:cNvPr id="422" name="SMARTInkShape-1979">
              <a:extLst>
                <a:ext uri="{FF2B5EF4-FFF2-40B4-BE49-F238E27FC236}">
                  <a16:creationId xmlns:a16="http://schemas.microsoft.com/office/drawing/2014/main" id="{0C1929C7-51B3-61B3-F0D2-2724D34156C1}"/>
                </a:ext>
              </a:extLst>
            </p:cNvPr>
            <p:cNvSpPr/>
            <p:nvPr>
              <p:custDataLst>
                <p:tags r:id="rId173"/>
              </p:custDataLst>
            </p:nvPr>
          </p:nvSpPr>
          <p:spPr>
            <a:xfrm>
              <a:off x="8750868" y="4507157"/>
              <a:ext cx="164533" cy="131519"/>
            </a:xfrm>
            <a:custGeom>
              <a:avLst/>
              <a:gdLst/>
              <a:ahLst/>
              <a:cxnLst/>
              <a:rect l="0" t="0" r="0" b="0"/>
              <a:pathLst>
                <a:path w="164533" h="131519">
                  <a:moveTo>
                    <a:pt x="59757" y="17218"/>
                  </a:moveTo>
                  <a:lnTo>
                    <a:pt x="59757" y="17218"/>
                  </a:lnTo>
                  <a:lnTo>
                    <a:pt x="59757" y="25419"/>
                  </a:lnTo>
                  <a:lnTo>
                    <a:pt x="104536" y="26709"/>
                  </a:lnTo>
                  <a:lnTo>
                    <a:pt x="114232" y="23906"/>
                  </a:lnTo>
                  <a:lnTo>
                    <a:pt x="129078" y="13482"/>
                  </a:lnTo>
                  <a:lnTo>
                    <a:pt x="130312" y="10494"/>
                  </a:lnTo>
                  <a:lnTo>
                    <a:pt x="130078" y="7444"/>
                  </a:lnTo>
                  <a:lnTo>
                    <a:pt x="128862" y="4352"/>
                  </a:lnTo>
                  <a:lnTo>
                    <a:pt x="125936" y="2291"/>
                  </a:lnTo>
                  <a:lnTo>
                    <a:pt x="117040" y="0"/>
                  </a:lnTo>
                  <a:lnTo>
                    <a:pt x="90016" y="3768"/>
                  </a:lnTo>
                  <a:lnTo>
                    <a:pt x="45078" y="22127"/>
                  </a:lnTo>
                  <a:lnTo>
                    <a:pt x="28186" y="33863"/>
                  </a:lnTo>
                  <a:lnTo>
                    <a:pt x="16445" y="48958"/>
                  </a:lnTo>
                  <a:lnTo>
                    <a:pt x="284" y="79462"/>
                  </a:lnTo>
                  <a:lnTo>
                    <a:pt x="0" y="86230"/>
                  </a:lnTo>
                  <a:lnTo>
                    <a:pt x="5329" y="99396"/>
                  </a:lnTo>
                  <a:lnTo>
                    <a:pt x="14753" y="109481"/>
                  </a:lnTo>
                  <a:lnTo>
                    <a:pt x="20228" y="113651"/>
                  </a:lnTo>
                  <a:lnTo>
                    <a:pt x="34781" y="118286"/>
                  </a:lnTo>
                  <a:lnTo>
                    <a:pt x="81397" y="121505"/>
                  </a:lnTo>
                  <a:lnTo>
                    <a:pt x="120615" y="122907"/>
                  </a:lnTo>
                  <a:lnTo>
                    <a:pt x="164532" y="1315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1980">
              <a:extLst>
                <a:ext uri="{FF2B5EF4-FFF2-40B4-BE49-F238E27FC236}">
                  <a16:creationId xmlns:a16="http://schemas.microsoft.com/office/drawing/2014/main" id="{0B023E32-7CF1-617C-5E74-E76FEA2F2ACF}"/>
                </a:ext>
              </a:extLst>
            </p:cNvPr>
            <p:cNvSpPr/>
            <p:nvPr>
              <p:custDataLst>
                <p:tags r:id="rId174"/>
              </p:custDataLst>
            </p:nvPr>
          </p:nvSpPr>
          <p:spPr>
            <a:xfrm>
              <a:off x="8648700" y="4510506"/>
              <a:ext cx="114301" cy="89042"/>
            </a:xfrm>
            <a:custGeom>
              <a:avLst/>
              <a:gdLst/>
              <a:ahLst/>
              <a:cxnLst/>
              <a:rect l="0" t="0" r="0" b="0"/>
              <a:pathLst>
                <a:path w="114301" h="89042">
                  <a:moveTo>
                    <a:pt x="0" y="23394"/>
                  </a:moveTo>
                  <a:lnTo>
                    <a:pt x="0" y="23394"/>
                  </a:lnTo>
                  <a:lnTo>
                    <a:pt x="21458" y="10137"/>
                  </a:lnTo>
                  <a:lnTo>
                    <a:pt x="31524" y="1004"/>
                  </a:lnTo>
                  <a:lnTo>
                    <a:pt x="34774" y="0"/>
                  </a:lnTo>
                  <a:lnTo>
                    <a:pt x="38000" y="390"/>
                  </a:lnTo>
                  <a:lnTo>
                    <a:pt x="41209" y="1708"/>
                  </a:lnTo>
                  <a:lnTo>
                    <a:pt x="43347" y="3645"/>
                  </a:lnTo>
                  <a:lnTo>
                    <a:pt x="45724" y="8619"/>
                  </a:lnTo>
                  <a:lnTo>
                    <a:pt x="43958" y="17180"/>
                  </a:lnTo>
                  <a:lnTo>
                    <a:pt x="30241" y="61657"/>
                  </a:lnTo>
                  <a:lnTo>
                    <a:pt x="24013" y="78358"/>
                  </a:lnTo>
                  <a:lnTo>
                    <a:pt x="21300" y="82262"/>
                  </a:lnTo>
                  <a:lnTo>
                    <a:pt x="15464" y="86599"/>
                  </a:lnTo>
                  <a:lnTo>
                    <a:pt x="6228" y="89041"/>
                  </a:lnTo>
                  <a:lnTo>
                    <a:pt x="4152" y="87267"/>
                  </a:lnTo>
                  <a:lnTo>
                    <a:pt x="1846" y="79651"/>
                  </a:lnTo>
                  <a:lnTo>
                    <a:pt x="2289" y="75715"/>
                  </a:lnTo>
                  <a:lnTo>
                    <a:pt x="5604" y="68520"/>
                  </a:lnTo>
                  <a:lnTo>
                    <a:pt x="22901" y="49790"/>
                  </a:lnTo>
                  <a:lnTo>
                    <a:pt x="57107" y="23273"/>
                  </a:lnTo>
                  <a:lnTo>
                    <a:pt x="63481" y="18049"/>
                  </a:lnTo>
                  <a:lnTo>
                    <a:pt x="76196" y="11872"/>
                  </a:lnTo>
                  <a:lnTo>
                    <a:pt x="79372" y="9363"/>
                  </a:lnTo>
                  <a:lnTo>
                    <a:pt x="114300" y="43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4" name="SMARTInkShape-1981">
              <a:extLst>
                <a:ext uri="{FF2B5EF4-FFF2-40B4-BE49-F238E27FC236}">
                  <a16:creationId xmlns:a16="http://schemas.microsoft.com/office/drawing/2014/main" id="{DEB4AC9C-E004-2FF6-CE52-EB10CE3AA1E5}"/>
                </a:ext>
              </a:extLst>
            </p:cNvPr>
            <p:cNvSpPr/>
            <p:nvPr>
              <p:custDataLst>
                <p:tags r:id="rId175"/>
              </p:custDataLst>
            </p:nvPr>
          </p:nvSpPr>
          <p:spPr>
            <a:xfrm>
              <a:off x="8524919" y="4515242"/>
              <a:ext cx="85682" cy="83139"/>
            </a:xfrm>
            <a:custGeom>
              <a:avLst/>
              <a:gdLst/>
              <a:ahLst/>
              <a:cxnLst/>
              <a:rect l="0" t="0" r="0" b="0"/>
              <a:pathLst>
                <a:path w="85682" h="83139">
                  <a:moveTo>
                    <a:pt x="9481" y="9133"/>
                  </a:moveTo>
                  <a:lnTo>
                    <a:pt x="9481" y="9133"/>
                  </a:lnTo>
                  <a:lnTo>
                    <a:pt x="17683" y="932"/>
                  </a:lnTo>
                  <a:lnTo>
                    <a:pt x="17066" y="491"/>
                  </a:lnTo>
                  <a:lnTo>
                    <a:pt x="13557" y="0"/>
                  </a:lnTo>
                  <a:lnTo>
                    <a:pt x="8471" y="2605"/>
                  </a:lnTo>
                  <a:lnTo>
                    <a:pt x="5632" y="4781"/>
                  </a:lnTo>
                  <a:lnTo>
                    <a:pt x="2479" y="12843"/>
                  </a:lnTo>
                  <a:lnTo>
                    <a:pt x="0" y="53452"/>
                  </a:lnTo>
                  <a:lnTo>
                    <a:pt x="7569" y="70255"/>
                  </a:lnTo>
                  <a:lnTo>
                    <a:pt x="13218" y="77927"/>
                  </a:lnTo>
                  <a:lnTo>
                    <a:pt x="19256" y="82041"/>
                  </a:lnTo>
                  <a:lnTo>
                    <a:pt x="22348" y="83138"/>
                  </a:lnTo>
                  <a:lnTo>
                    <a:pt x="31428" y="81535"/>
                  </a:lnTo>
                  <a:lnTo>
                    <a:pt x="45618" y="74683"/>
                  </a:lnTo>
                  <a:lnTo>
                    <a:pt x="59893" y="62886"/>
                  </a:lnTo>
                  <a:lnTo>
                    <a:pt x="85681" y="18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982">
              <a:extLst>
                <a:ext uri="{FF2B5EF4-FFF2-40B4-BE49-F238E27FC236}">
                  <a16:creationId xmlns:a16="http://schemas.microsoft.com/office/drawing/2014/main" id="{338810B4-9AB4-8B58-59FF-C8332D8CAC55}"/>
                </a:ext>
              </a:extLst>
            </p:cNvPr>
            <p:cNvSpPr/>
            <p:nvPr>
              <p:custDataLst>
                <p:tags r:id="rId176"/>
              </p:custDataLst>
            </p:nvPr>
          </p:nvSpPr>
          <p:spPr>
            <a:xfrm>
              <a:off x="8372475" y="4490652"/>
              <a:ext cx="95251" cy="24199"/>
            </a:xfrm>
            <a:custGeom>
              <a:avLst/>
              <a:gdLst/>
              <a:ahLst/>
              <a:cxnLst/>
              <a:rect l="0" t="0" r="0" b="0"/>
              <a:pathLst>
                <a:path w="95251" h="24199">
                  <a:moveTo>
                    <a:pt x="0" y="24198"/>
                  </a:moveTo>
                  <a:lnTo>
                    <a:pt x="0" y="24198"/>
                  </a:lnTo>
                  <a:lnTo>
                    <a:pt x="0" y="19141"/>
                  </a:lnTo>
                  <a:lnTo>
                    <a:pt x="8467" y="13837"/>
                  </a:lnTo>
                  <a:lnTo>
                    <a:pt x="22813" y="9010"/>
                  </a:lnTo>
                  <a:lnTo>
                    <a:pt x="68926" y="0"/>
                  </a:lnTo>
                  <a:lnTo>
                    <a:pt x="95250" y="51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983">
              <a:extLst>
                <a:ext uri="{FF2B5EF4-FFF2-40B4-BE49-F238E27FC236}">
                  <a16:creationId xmlns:a16="http://schemas.microsoft.com/office/drawing/2014/main" id="{A88545E5-AB8F-BE83-895C-276C2BE7C9BC}"/>
                </a:ext>
              </a:extLst>
            </p:cNvPr>
            <p:cNvSpPr/>
            <p:nvPr>
              <p:custDataLst>
                <p:tags r:id="rId177"/>
              </p:custDataLst>
            </p:nvPr>
          </p:nvSpPr>
          <p:spPr>
            <a:xfrm>
              <a:off x="8367358" y="4400550"/>
              <a:ext cx="109893" cy="180908"/>
            </a:xfrm>
            <a:custGeom>
              <a:avLst/>
              <a:gdLst/>
              <a:ahLst/>
              <a:cxnLst/>
              <a:rect l="0" t="0" r="0" b="0"/>
              <a:pathLst>
                <a:path w="109893" h="180908">
                  <a:moveTo>
                    <a:pt x="43217" y="0"/>
                  </a:moveTo>
                  <a:lnTo>
                    <a:pt x="43217" y="0"/>
                  </a:lnTo>
                  <a:lnTo>
                    <a:pt x="48273" y="0"/>
                  </a:lnTo>
                  <a:lnTo>
                    <a:pt x="49763" y="1058"/>
                  </a:lnTo>
                  <a:lnTo>
                    <a:pt x="50756" y="2822"/>
                  </a:lnTo>
                  <a:lnTo>
                    <a:pt x="51419" y="5057"/>
                  </a:lnTo>
                  <a:lnTo>
                    <a:pt x="36417" y="50420"/>
                  </a:lnTo>
                  <a:lnTo>
                    <a:pt x="24079" y="90785"/>
                  </a:lnTo>
                  <a:lnTo>
                    <a:pt x="9339" y="132958"/>
                  </a:lnTo>
                  <a:lnTo>
                    <a:pt x="0" y="172195"/>
                  </a:lnTo>
                  <a:lnTo>
                    <a:pt x="648" y="175121"/>
                  </a:lnTo>
                  <a:lnTo>
                    <a:pt x="2137" y="177073"/>
                  </a:lnTo>
                  <a:lnTo>
                    <a:pt x="6615" y="179241"/>
                  </a:lnTo>
                  <a:lnTo>
                    <a:pt x="53369" y="180907"/>
                  </a:lnTo>
                  <a:lnTo>
                    <a:pt x="74211" y="179896"/>
                  </a:lnTo>
                  <a:lnTo>
                    <a:pt x="109892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1984">
              <a:extLst>
                <a:ext uri="{FF2B5EF4-FFF2-40B4-BE49-F238E27FC236}">
                  <a16:creationId xmlns:a16="http://schemas.microsoft.com/office/drawing/2014/main" id="{295F7D80-2FF8-2944-ADDC-30A930DBDF69}"/>
                </a:ext>
              </a:extLst>
            </p:cNvPr>
            <p:cNvSpPr/>
            <p:nvPr>
              <p:custDataLst>
                <p:tags r:id="rId178"/>
              </p:custDataLst>
            </p:nvPr>
          </p:nvSpPr>
          <p:spPr>
            <a:xfrm>
              <a:off x="8229638" y="4517279"/>
              <a:ext cx="113543" cy="195018"/>
            </a:xfrm>
            <a:custGeom>
              <a:avLst/>
              <a:gdLst/>
              <a:ahLst/>
              <a:cxnLst/>
              <a:rect l="0" t="0" r="0" b="0"/>
              <a:pathLst>
                <a:path w="113543" h="195018">
                  <a:moveTo>
                    <a:pt x="38062" y="16621"/>
                  </a:moveTo>
                  <a:lnTo>
                    <a:pt x="38062" y="16621"/>
                  </a:lnTo>
                  <a:lnTo>
                    <a:pt x="33006" y="21678"/>
                  </a:lnTo>
                  <a:lnTo>
                    <a:pt x="15673" y="65526"/>
                  </a:lnTo>
                  <a:lnTo>
                    <a:pt x="9651" y="108086"/>
                  </a:lnTo>
                  <a:lnTo>
                    <a:pt x="1446" y="150936"/>
                  </a:lnTo>
                  <a:lnTo>
                    <a:pt x="0" y="195017"/>
                  </a:lnTo>
                  <a:lnTo>
                    <a:pt x="1022" y="159444"/>
                  </a:lnTo>
                  <a:lnTo>
                    <a:pt x="13219" y="111864"/>
                  </a:lnTo>
                  <a:lnTo>
                    <a:pt x="32018" y="69340"/>
                  </a:lnTo>
                  <a:lnTo>
                    <a:pt x="61289" y="32246"/>
                  </a:lnTo>
                  <a:lnTo>
                    <a:pt x="85886" y="9869"/>
                  </a:lnTo>
                  <a:lnTo>
                    <a:pt x="101974" y="1215"/>
                  </a:lnTo>
                  <a:lnTo>
                    <a:pt x="106069" y="0"/>
                  </a:lnTo>
                  <a:lnTo>
                    <a:pt x="108801" y="1307"/>
                  </a:lnTo>
                  <a:lnTo>
                    <a:pt x="110620" y="4295"/>
                  </a:lnTo>
                  <a:lnTo>
                    <a:pt x="113183" y="18613"/>
                  </a:lnTo>
                  <a:lnTo>
                    <a:pt x="113542" y="24299"/>
                  </a:lnTo>
                  <a:lnTo>
                    <a:pt x="103936" y="47471"/>
                  </a:lnTo>
                  <a:lnTo>
                    <a:pt x="92740" y="64332"/>
                  </a:lnTo>
                  <a:lnTo>
                    <a:pt x="77664" y="76031"/>
                  </a:lnTo>
                  <a:lnTo>
                    <a:pt x="71872" y="77394"/>
                  </a:lnTo>
                  <a:lnTo>
                    <a:pt x="38062" y="73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8" name="SMARTInkShape-1985">
              <a:extLst>
                <a:ext uri="{FF2B5EF4-FFF2-40B4-BE49-F238E27FC236}">
                  <a16:creationId xmlns:a16="http://schemas.microsoft.com/office/drawing/2014/main" id="{CF4CC131-28BB-D463-21DE-730450668990}"/>
                </a:ext>
              </a:extLst>
            </p:cNvPr>
            <p:cNvSpPr/>
            <p:nvPr>
              <p:custDataLst>
                <p:tags r:id="rId179"/>
              </p:custDataLst>
            </p:nvPr>
          </p:nvSpPr>
          <p:spPr>
            <a:xfrm>
              <a:off x="8067897" y="4486713"/>
              <a:ext cx="180754" cy="75763"/>
            </a:xfrm>
            <a:custGeom>
              <a:avLst/>
              <a:gdLst/>
              <a:ahLst/>
              <a:cxnLst/>
              <a:rect l="0" t="0" r="0" b="0"/>
              <a:pathLst>
                <a:path w="180754" h="75763">
                  <a:moveTo>
                    <a:pt x="75978" y="37662"/>
                  </a:moveTo>
                  <a:lnTo>
                    <a:pt x="75978" y="37662"/>
                  </a:lnTo>
                  <a:lnTo>
                    <a:pt x="75978" y="29461"/>
                  </a:lnTo>
                  <a:lnTo>
                    <a:pt x="82525" y="20794"/>
                  </a:lnTo>
                  <a:lnTo>
                    <a:pt x="84179" y="14996"/>
                  </a:lnTo>
                  <a:lnTo>
                    <a:pt x="83563" y="13026"/>
                  </a:lnTo>
                  <a:lnTo>
                    <a:pt x="82092" y="11713"/>
                  </a:lnTo>
                  <a:lnTo>
                    <a:pt x="80054" y="10838"/>
                  </a:lnTo>
                  <a:lnTo>
                    <a:pt x="78695" y="9196"/>
                  </a:lnTo>
                  <a:lnTo>
                    <a:pt x="77186" y="4549"/>
                  </a:lnTo>
                  <a:lnTo>
                    <a:pt x="74666" y="2887"/>
                  </a:lnTo>
                  <a:lnTo>
                    <a:pt x="59950" y="547"/>
                  </a:lnTo>
                  <a:lnTo>
                    <a:pt x="44512" y="0"/>
                  </a:lnTo>
                  <a:lnTo>
                    <a:pt x="29890" y="5402"/>
                  </a:lnTo>
                  <a:lnTo>
                    <a:pt x="8313" y="21060"/>
                  </a:lnTo>
                  <a:lnTo>
                    <a:pt x="3572" y="33458"/>
                  </a:lnTo>
                  <a:lnTo>
                    <a:pt x="0" y="60408"/>
                  </a:lnTo>
                  <a:lnTo>
                    <a:pt x="984" y="62351"/>
                  </a:lnTo>
                  <a:lnTo>
                    <a:pt x="2699" y="63646"/>
                  </a:lnTo>
                  <a:lnTo>
                    <a:pt x="8484" y="65086"/>
                  </a:lnTo>
                  <a:lnTo>
                    <a:pt x="35431" y="66085"/>
                  </a:lnTo>
                  <a:lnTo>
                    <a:pt x="44904" y="63347"/>
                  </a:lnTo>
                  <a:lnTo>
                    <a:pt x="59009" y="53034"/>
                  </a:lnTo>
                  <a:lnTo>
                    <a:pt x="75684" y="37929"/>
                  </a:lnTo>
                  <a:lnTo>
                    <a:pt x="70835" y="42798"/>
                  </a:lnTo>
                  <a:lnTo>
                    <a:pt x="68400" y="48059"/>
                  </a:lnTo>
                  <a:lnTo>
                    <a:pt x="67751" y="50943"/>
                  </a:lnTo>
                  <a:lnTo>
                    <a:pt x="74768" y="72607"/>
                  </a:lnTo>
                  <a:lnTo>
                    <a:pt x="81085" y="74360"/>
                  </a:lnTo>
                  <a:lnTo>
                    <a:pt x="120171" y="75639"/>
                  </a:lnTo>
                  <a:lnTo>
                    <a:pt x="180753" y="75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986">
              <a:extLst>
                <a:ext uri="{FF2B5EF4-FFF2-40B4-BE49-F238E27FC236}">
                  <a16:creationId xmlns:a16="http://schemas.microsoft.com/office/drawing/2014/main" id="{FDFC9EA6-DA9F-036B-1E10-EDCA0B46CCFB}"/>
                </a:ext>
              </a:extLst>
            </p:cNvPr>
            <p:cNvSpPr/>
            <p:nvPr>
              <p:custDataLst>
                <p:tags r:id="rId180"/>
              </p:custDataLst>
            </p:nvPr>
          </p:nvSpPr>
          <p:spPr>
            <a:xfrm>
              <a:off x="7889142" y="4463271"/>
              <a:ext cx="159484" cy="116871"/>
            </a:xfrm>
            <a:custGeom>
              <a:avLst/>
              <a:gdLst/>
              <a:ahLst/>
              <a:cxnLst/>
              <a:rect l="0" t="0" r="0" b="0"/>
              <a:pathLst>
                <a:path w="159484" h="116871">
                  <a:moveTo>
                    <a:pt x="130908" y="23004"/>
                  </a:moveTo>
                  <a:lnTo>
                    <a:pt x="130908" y="23004"/>
                  </a:lnTo>
                  <a:lnTo>
                    <a:pt x="135964" y="23004"/>
                  </a:lnTo>
                  <a:lnTo>
                    <a:pt x="137455" y="21946"/>
                  </a:lnTo>
                  <a:lnTo>
                    <a:pt x="138448" y="20182"/>
                  </a:lnTo>
                  <a:lnTo>
                    <a:pt x="139109" y="17947"/>
                  </a:lnTo>
                  <a:lnTo>
                    <a:pt x="138493" y="15400"/>
                  </a:lnTo>
                  <a:lnTo>
                    <a:pt x="134984" y="9747"/>
                  </a:lnTo>
                  <a:lnTo>
                    <a:pt x="122003" y="614"/>
                  </a:lnTo>
                  <a:lnTo>
                    <a:pt x="107901" y="0"/>
                  </a:lnTo>
                  <a:lnTo>
                    <a:pt x="78033" y="8229"/>
                  </a:lnTo>
                  <a:lnTo>
                    <a:pt x="32547" y="30476"/>
                  </a:lnTo>
                  <a:lnTo>
                    <a:pt x="19812" y="40789"/>
                  </a:lnTo>
                  <a:lnTo>
                    <a:pt x="5799" y="63552"/>
                  </a:lnTo>
                  <a:lnTo>
                    <a:pt x="0" y="85348"/>
                  </a:lnTo>
                  <a:lnTo>
                    <a:pt x="2362" y="91025"/>
                  </a:lnTo>
                  <a:lnTo>
                    <a:pt x="13451" y="100155"/>
                  </a:lnTo>
                  <a:lnTo>
                    <a:pt x="32488" y="111245"/>
                  </a:lnTo>
                  <a:lnTo>
                    <a:pt x="73093" y="116870"/>
                  </a:lnTo>
                  <a:lnTo>
                    <a:pt x="109427" y="116785"/>
                  </a:lnTo>
                  <a:lnTo>
                    <a:pt x="159483" y="1087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6" name="SMARTInkShape-Group366">
            <a:extLst>
              <a:ext uri="{FF2B5EF4-FFF2-40B4-BE49-F238E27FC236}">
                <a16:creationId xmlns:a16="http://schemas.microsoft.com/office/drawing/2014/main" id="{5AAFF779-825F-51FA-E987-BFCD54651659}"/>
              </a:ext>
            </a:extLst>
          </p:cNvPr>
          <p:cNvGrpSpPr/>
          <p:nvPr/>
        </p:nvGrpSpPr>
        <p:grpSpPr>
          <a:xfrm>
            <a:off x="7134225" y="4334383"/>
            <a:ext cx="532776" cy="228093"/>
            <a:chOff x="7134225" y="4334383"/>
            <a:chExt cx="532776" cy="228093"/>
          </a:xfrm>
        </p:grpSpPr>
        <p:sp>
          <p:nvSpPr>
            <p:cNvPr id="431" name="SMARTInkShape-1987">
              <a:extLst>
                <a:ext uri="{FF2B5EF4-FFF2-40B4-BE49-F238E27FC236}">
                  <a16:creationId xmlns:a16="http://schemas.microsoft.com/office/drawing/2014/main" id="{5A63564C-1025-3CE5-DA0F-8A8A4C482890}"/>
                </a:ext>
              </a:extLst>
            </p:cNvPr>
            <p:cNvSpPr/>
            <p:nvPr>
              <p:custDataLst>
                <p:tags r:id="rId168"/>
              </p:custDataLst>
            </p:nvPr>
          </p:nvSpPr>
          <p:spPr>
            <a:xfrm>
              <a:off x="7621982" y="4368952"/>
              <a:ext cx="45019" cy="193524"/>
            </a:xfrm>
            <a:custGeom>
              <a:avLst/>
              <a:gdLst/>
              <a:ahLst/>
              <a:cxnLst/>
              <a:rect l="0" t="0" r="0" b="0"/>
              <a:pathLst>
                <a:path w="45019" h="193524">
                  <a:moveTo>
                    <a:pt x="17068" y="31598"/>
                  </a:moveTo>
                  <a:lnTo>
                    <a:pt x="17068" y="31598"/>
                  </a:lnTo>
                  <a:lnTo>
                    <a:pt x="40899" y="6708"/>
                  </a:lnTo>
                  <a:lnTo>
                    <a:pt x="43535" y="76"/>
                  </a:lnTo>
                  <a:lnTo>
                    <a:pt x="44238" y="0"/>
                  </a:lnTo>
                  <a:lnTo>
                    <a:pt x="45018" y="5560"/>
                  </a:lnTo>
                  <a:lnTo>
                    <a:pt x="36857" y="35038"/>
                  </a:lnTo>
                  <a:lnTo>
                    <a:pt x="18782" y="80530"/>
                  </a:lnTo>
                  <a:lnTo>
                    <a:pt x="8051" y="117710"/>
                  </a:lnTo>
                  <a:lnTo>
                    <a:pt x="0" y="153031"/>
                  </a:lnTo>
                  <a:lnTo>
                    <a:pt x="7543" y="1935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1988">
              <a:extLst>
                <a:ext uri="{FF2B5EF4-FFF2-40B4-BE49-F238E27FC236}">
                  <a16:creationId xmlns:a16="http://schemas.microsoft.com/office/drawing/2014/main" id="{E71D2411-D4CC-F8E1-7EC8-7AC6EEE92469}"/>
                </a:ext>
              </a:extLst>
            </p:cNvPr>
            <p:cNvSpPr/>
            <p:nvPr>
              <p:custDataLst>
                <p:tags r:id="rId169"/>
              </p:custDataLst>
            </p:nvPr>
          </p:nvSpPr>
          <p:spPr>
            <a:xfrm>
              <a:off x="7515225" y="4334383"/>
              <a:ext cx="84286" cy="189993"/>
            </a:xfrm>
            <a:custGeom>
              <a:avLst/>
              <a:gdLst/>
              <a:ahLst/>
              <a:cxnLst/>
              <a:rect l="0" t="0" r="0" b="0"/>
              <a:pathLst>
                <a:path w="84286" h="189993">
                  <a:moveTo>
                    <a:pt x="66675" y="18542"/>
                  </a:moveTo>
                  <a:lnTo>
                    <a:pt x="66675" y="18542"/>
                  </a:lnTo>
                  <a:lnTo>
                    <a:pt x="71731" y="18542"/>
                  </a:lnTo>
                  <a:lnTo>
                    <a:pt x="73222" y="17484"/>
                  </a:lnTo>
                  <a:lnTo>
                    <a:pt x="74215" y="15720"/>
                  </a:lnTo>
                  <a:lnTo>
                    <a:pt x="74876" y="13485"/>
                  </a:lnTo>
                  <a:lnTo>
                    <a:pt x="84285" y="1209"/>
                  </a:lnTo>
                  <a:lnTo>
                    <a:pt x="83707" y="636"/>
                  </a:lnTo>
                  <a:lnTo>
                    <a:pt x="80242" y="0"/>
                  </a:lnTo>
                  <a:lnTo>
                    <a:pt x="67285" y="14812"/>
                  </a:lnTo>
                  <a:lnTo>
                    <a:pt x="45001" y="49320"/>
                  </a:lnTo>
                  <a:lnTo>
                    <a:pt x="29311" y="95804"/>
                  </a:lnTo>
                  <a:lnTo>
                    <a:pt x="19268" y="124690"/>
                  </a:lnTo>
                  <a:lnTo>
                    <a:pt x="13856" y="137685"/>
                  </a:lnTo>
                  <a:lnTo>
                    <a:pt x="0" y="1899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1989">
              <a:extLst>
                <a:ext uri="{FF2B5EF4-FFF2-40B4-BE49-F238E27FC236}">
                  <a16:creationId xmlns:a16="http://schemas.microsoft.com/office/drawing/2014/main" id="{73A5A8A6-ADE8-71EC-67F5-3FA16E2B169B}"/>
                </a:ext>
              </a:extLst>
            </p:cNvPr>
            <p:cNvSpPr/>
            <p:nvPr>
              <p:custDataLst>
                <p:tags r:id="rId170"/>
              </p:custDataLst>
            </p:nvPr>
          </p:nvSpPr>
          <p:spPr>
            <a:xfrm>
              <a:off x="7467600" y="4352925"/>
              <a:ext cx="9526" cy="28576"/>
            </a:xfrm>
            <a:custGeom>
              <a:avLst/>
              <a:gdLst/>
              <a:ahLst/>
              <a:cxnLst/>
              <a:rect l="0" t="0" r="0" b="0"/>
              <a:pathLst>
                <a:path w="9526" h="28576">
                  <a:moveTo>
                    <a:pt x="0" y="28575"/>
                  </a:moveTo>
                  <a:lnTo>
                    <a:pt x="0" y="28575"/>
                  </a:lnTo>
                  <a:lnTo>
                    <a:pt x="0" y="23518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990">
              <a:extLst>
                <a:ext uri="{FF2B5EF4-FFF2-40B4-BE49-F238E27FC236}">
                  <a16:creationId xmlns:a16="http://schemas.microsoft.com/office/drawing/2014/main" id="{B6C1CBDA-51E1-B7B0-0C37-78BE0C8F7575}"/>
                </a:ext>
              </a:extLst>
            </p:cNvPr>
            <p:cNvSpPr/>
            <p:nvPr>
              <p:custDataLst>
                <p:tags r:id="rId171"/>
              </p:custDataLst>
            </p:nvPr>
          </p:nvSpPr>
          <p:spPr>
            <a:xfrm>
              <a:off x="7410610" y="4424519"/>
              <a:ext cx="104616" cy="90332"/>
            </a:xfrm>
            <a:custGeom>
              <a:avLst/>
              <a:gdLst/>
              <a:ahLst/>
              <a:cxnLst/>
              <a:rect l="0" t="0" r="0" b="0"/>
              <a:pathLst>
                <a:path w="104616" h="90332">
                  <a:moveTo>
                    <a:pt x="18890" y="14131"/>
                  </a:moveTo>
                  <a:lnTo>
                    <a:pt x="18890" y="14131"/>
                  </a:lnTo>
                  <a:lnTo>
                    <a:pt x="23946" y="9074"/>
                  </a:lnTo>
                  <a:lnTo>
                    <a:pt x="26430" y="3770"/>
                  </a:lnTo>
                  <a:lnTo>
                    <a:pt x="27091" y="874"/>
                  </a:lnTo>
                  <a:lnTo>
                    <a:pt x="27533" y="0"/>
                  </a:lnTo>
                  <a:lnTo>
                    <a:pt x="27827" y="478"/>
                  </a:lnTo>
                  <a:lnTo>
                    <a:pt x="28024" y="1854"/>
                  </a:lnTo>
                  <a:lnTo>
                    <a:pt x="23242" y="13903"/>
                  </a:lnTo>
                  <a:lnTo>
                    <a:pt x="2584" y="50112"/>
                  </a:lnTo>
                  <a:lnTo>
                    <a:pt x="0" y="77476"/>
                  </a:lnTo>
                  <a:lnTo>
                    <a:pt x="2733" y="82149"/>
                  </a:lnTo>
                  <a:lnTo>
                    <a:pt x="4944" y="84876"/>
                  </a:lnTo>
                  <a:lnTo>
                    <a:pt x="13045" y="87906"/>
                  </a:lnTo>
                  <a:lnTo>
                    <a:pt x="60308" y="90236"/>
                  </a:lnTo>
                  <a:lnTo>
                    <a:pt x="104615" y="903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991">
              <a:extLst>
                <a:ext uri="{FF2B5EF4-FFF2-40B4-BE49-F238E27FC236}">
                  <a16:creationId xmlns:a16="http://schemas.microsoft.com/office/drawing/2014/main" id="{67F3E471-6845-6BD6-09F9-F1B35584C1FC}"/>
                </a:ext>
              </a:extLst>
            </p:cNvPr>
            <p:cNvSpPr/>
            <p:nvPr>
              <p:custDataLst>
                <p:tags r:id="rId172"/>
              </p:custDataLst>
            </p:nvPr>
          </p:nvSpPr>
          <p:spPr>
            <a:xfrm>
              <a:off x="7134225" y="4381927"/>
              <a:ext cx="209551" cy="131065"/>
            </a:xfrm>
            <a:custGeom>
              <a:avLst/>
              <a:gdLst/>
              <a:ahLst/>
              <a:cxnLst/>
              <a:rect l="0" t="0" r="0" b="0"/>
              <a:pathLst>
                <a:path w="209551" h="131065">
                  <a:moveTo>
                    <a:pt x="0" y="18623"/>
                  </a:moveTo>
                  <a:lnTo>
                    <a:pt x="0" y="18623"/>
                  </a:lnTo>
                  <a:lnTo>
                    <a:pt x="5056" y="18623"/>
                  </a:lnTo>
                  <a:lnTo>
                    <a:pt x="6545" y="17565"/>
                  </a:lnTo>
                  <a:lnTo>
                    <a:pt x="7538" y="15801"/>
                  </a:lnTo>
                  <a:lnTo>
                    <a:pt x="8200" y="13566"/>
                  </a:lnTo>
                  <a:lnTo>
                    <a:pt x="9701" y="12077"/>
                  </a:lnTo>
                  <a:lnTo>
                    <a:pt x="14189" y="10422"/>
                  </a:lnTo>
                  <a:lnTo>
                    <a:pt x="15809" y="8922"/>
                  </a:lnTo>
                  <a:lnTo>
                    <a:pt x="18924" y="0"/>
                  </a:lnTo>
                  <a:lnTo>
                    <a:pt x="13957" y="4756"/>
                  </a:lnTo>
                  <a:lnTo>
                    <a:pt x="10838" y="22980"/>
                  </a:lnTo>
                  <a:lnTo>
                    <a:pt x="9640" y="67954"/>
                  </a:lnTo>
                  <a:lnTo>
                    <a:pt x="10606" y="101510"/>
                  </a:lnTo>
                  <a:lnTo>
                    <a:pt x="12362" y="105630"/>
                  </a:lnTo>
                  <a:lnTo>
                    <a:pt x="16077" y="111269"/>
                  </a:lnTo>
                  <a:lnTo>
                    <a:pt x="19228" y="120392"/>
                  </a:lnTo>
                  <a:lnTo>
                    <a:pt x="23715" y="126649"/>
                  </a:lnTo>
                  <a:lnTo>
                    <a:pt x="29238" y="130134"/>
                  </a:lnTo>
                  <a:lnTo>
                    <a:pt x="32192" y="131064"/>
                  </a:lnTo>
                  <a:lnTo>
                    <a:pt x="35219" y="130625"/>
                  </a:lnTo>
                  <a:lnTo>
                    <a:pt x="41406" y="127316"/>
                  </a:lnTo>
                  <a:lnTo>
                    <a:pt x="74220" y="84955"/>
                  </a:lnTo>
                  <a:lnTo>
                    <a:pt x="102860" y="40107"/>
                  </a:lnTo>
                  <a:lnTo>
                    <a:pt x="103498" y="40353"/>
                  </a:lnTo>
                  <a:lnTo>
                    <a:pt x="104207" y="43451"/>
                  </a:lnTo>
                  <a:lnTo>
                    <a:pt x="109782" y="86641"/>
                  </a:lnTo>
                  <a:lnTo>
                    <a:pt x="123060" y="115416"/>
                  </a:lnTo>
                  <a:lnTo>
                    <a:pt x="123315" y="118076"/>
                  </a:lnTo>
                  <a:lnTo>
                    <a:pt x="124544" y="119850"/>
                  </a:lnTo>
                  <a:lnTo>
                    <a:pt x="126420" y="121033"/>
                  </a:lnTo>
                  <a:lnTo>
                    <a:pt x="128730" y="121821"/>
                  </a:lnTo>
                  <a:lnTo>
                    <a:pt x="136941" y="119875"/>
                  </a:lnTo>
                  <a:lnTo>
                    <a:pt x="142094" y="117874"/>
                  </a:lnTo>
                  <a:lnTo>
                    <a:pt x="150642" y="110007"/>
                  </a:lnTo>
                  <a:lnTo>
                    <a:pt x="192919" y="63980"/>
                  </a:lnTo>
                  <a:lnTo>
                    <a:pt x="209550" y="47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7" name="SMARTInkShape-Group367">
            <a:extLst>
              <a:ext uri="{FF2B5EF4-FFF2-40B4-BE49-F238E27FC236}">
                <a16:creationId xmlns:a16="http://schemas.microsoft.com/office/drawing/2014/main" id="{0023241C-9026-F6F7-5C77-C01F333F3977}"/>
              </a:ext>
            </a:extLst>
          </p:cNvPr>
          <p:cNvGrpSpPr/>
          <p:nvPr/>
        </p:nvGrpSpPr>
        <p:grpSpPr>
          <a:xfrm>
            <a:off x="5596202" y="4276725"/>
            <a:ext cx="1193407" cy="257176"/>
            <a:chOff x="5596202" y="4276725"/>
            <a:chExt cx="1193407" cy="257176"/>
          </a:xfrm>
        </p:grpSpPr>
        <p:sp>
          <p:nvSpPr>
            <p:cNvPr id="437" name="SMARTInkShape-1992">
              <a:extLst>
                <a:ext uri="{FF2B5EF4-FFF2-40B4-BE49-F238E27FC236}">
                  <a16:creationId xmlns:a16="http://schemas.microsoft.com/office/drawing/2014/main" id="{0D6BE190-639C-1FF1-A89A-9A4665911F14}"/>
                </a:ext>
              </a:extLst>
            </p:cNvPr>
            <p:cNvSpPr/>
            <p:nvPr>
              <p:custDataLst>
                <p:tags r:id="rId158"/>
              </p:custDataLst>
            </p:nvPr>
          </p:nvSpPr>
          <p:spPr>
            <a:xfrm>
              <a:off x="6648450" y="4374178"/>
              <a:ext cx="141159" cy="130588"/>
            </a:xfrm>
            <a:custGeom>
              <a:avLst/>
              <a:gdLst/>
              <a:ahLst/>
              <a:cxnLst/>
              <a:rect l="0" t="0" r="0" b="0"/>
              <a:pathLst>
                <a:path w="141159" h="130588">
                  <a:moveTo>
                    <a:pt x="123825" y="16847"/>
                  </a:moveTo>
                  <a:lnTo>
                    <a:pt x="123825" y="16847"/>
                  </a:lnTo>
                  <a:lnTo>
                    <a:pt x="137082" y="16847"/>
                  </a:lnTo>
                  <a:lnTo>
                    <a:pt x="139013" y="15789"/>
                  </a:lnTo>
                  <a:lnTo>
                    <a:pt x="140300" y="14025"/>
                  </a:lnTo>
                  <a:lnTo>
                    <a:pt x="141158" y="11790"/>
                  </a:lnTo>
                  <a:lnTo>
                    <a:pt x="139614" y="9243"/>
                  </a:lnTo>
                  <a:lnTo>
                    <a:pt x="132253" y="3590"/>
                  </a:lnTo>
                  <a:lnTo>
                    <a:pt x="121927" y="372"/>
                  </a:lnTo>
                  <a:lnTo>
                    <a:pt x="109224" y="0"/>
                  </a:lnTo>
                  <a:lnTo>
                    <a:pt x="65229" y="9623"/>
                  </a:lnTo>
                  <a:lnTo>
                    <a:pt x="40989" y="20476"/>
                  </a:lnTo>
                  <a:lnTo>
                    <a:pt x="36850" y="24559"/>
                  </a:lnTo>
                  <a:lnTo>
                    <a:pt x="32253" y="34739"/>
                  </a:lnTo>
                  <a:lnTo>
                    <a:pt x="29665" y="47313"/>
                  </a:lnTo>
                  <a:lnTo>
                    <a:pt x="30360" y="49857"/>
                  </a:lnTo>
                  <a:lnTo>
                    <a:pt x="31882" y="51554"/>
                  </a:lnTo>
                  <a:lnTo>
                    <a:pt x="39080" y="56764"/>
                  </a:lnTo>
                  <a:lnTo>
                    <a:pt x="41928" y="59333"/>
                  </a:lnTo>
                  <a:lnTo>
                    <a:pt x="50737" y="62188"/>
                  </a:lnTo>
                  <a:lnTo>
                    <a:pt x="90715" y="67094"/>
                  </a:lnTo>
                  <a:lnTo>
                    <a:pt x="95402" y="69395"/>
                  </a:lnTo>
                  <a:lnTo>
                    <a:pt x="103432" y="77596"/>
                  </a:lnTo>
                  <a:lnTo>
                    <a:pt x="107055" y="82746"/>
                  </a:lnTo>
                  <a:lnTo>
                    <a:pt x="108411" y="87238"/>
                  </a:lnTo>
                  <a:lnTo>
                    <a:pt x="108258" y="91291"/>
                  </a:lnTo>
                  <a:lnTo>
                    <a:pt x="105463" y="105400"/>
                  </a:lnTo>
                  <a:lnTo>
                    <a:pt x="103117" y="108691"/>
                  </a:lnTo>
                  <a:lnTo>
                    <a:pt x="83377" y="124766"/>
                  </a:lnTo>
                  <a:lnTo>
                    <a:pt x="70923" y="128312"/>
                  </a:lnTo>
                  <a:lnTo>
                    <a:pt x="37057" y="130587"/>
                  </a:lnTo>
                  <a:lnTo>
                    <a:pt x="0" y="121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1993">
              <a:extLst>
                <a:ext uri="{FF2B5EF4-FFF2-40B4-BE49-F238E27FC236}">
                  <a16:creationId xmlns:a16="http://schemas.microsoft.com/office/drawing/2014/main" id="{9B046081-B05E-17C2-4616-388C56D31B22}"/>
                </a:ext>
              </a:extLst>
            </p:cNvPr>
            <p:cNvSpPr/>
            <p:nvPr>
              <p:custDataLst>
                <p:tags r:id="rId159"/>
              </p:custDataLst>
            </p:nvPr>
          </p:nvSpPr>
          <p:spPr>
            <a:xfrm>
              <a:off x="6612613" y="4296008"/>
              <a:ext cx="35838" cy="237893"/>
            </a:xfrm>
            <a:custGeom>
              <a:avLst/>
              <a:gdLst/>
              <a:ahLst/>
              <a:cxnLst/>
              <a:rect l="0" t="0" r="0" b="0"/>
              <a:pathLst>
                <a:path w="35838" h="237893">
                  <a:moveTo>
                    <a:pt x="35837" y="18817"/>
                  </a:moveTo>
                  <a:lnTo>
                    <a:pt x="35837" y="18817"/>
                  </a:lnTo>
                  <a:lnTo>
                    <a:pt x="35837" y="0"/>
                  </a:lnTo>
                  <a:lnTo>
                    <a:pt x="35837" y="9949"/>
                  </a:lnTo>
                  <a:lnTo>
                    <a:pt x="17937" y="53449"/>
                  </a:lnTo>
                  <a:lnTo>
                    <a:pt x="12006" y="70193"/>
                  </a:lnTo>
                  <a:lnTo>
                    <a:pt x="5377" y="115436"/>
                  </a:lnTo>
                  <a:lnTo>
                    <a:pt x="0" y="152573"/>
                  </a:lnTo>
                  <a:lnTo>
                    <a:pt x="1230" y="187565"/>
                  </a:lnTo>
                  <a:lnTo>
                    <a:pt x="7262" y="2378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1994">
              <a:extLst>
                <a:ext uri="{FF2B5EF4-FFF2-40B4-BE49-F238E27FC236}">
                  <a16:creationId xmlns:a16="http://schemas.microsoft.com/office/drawing/2014/main" id="{9058564E-0AA6-DA14-74AE-99DAC8DF2D9F}"/>
                </a:ext>
              </a:extLst>
            </p:cNvPr>
            <p:cNvSpPr/>
            <p:nvPr>
              <p:custDataLst>
                <p:tags r:id="rId160"/>
              </p:custDataLst>
            </p:nvPr>
          </p:nvSpPr>
          <p:spPr>
            <a:xfrm>
              <a:off x="6421892" y="4385884"/>
              <a:ext cx="197984" cy="137285"/>
            </a:xfrm>
            <a:custGeom>
              <a:avLst/>
              <a:gdLst/>
              <a:ahLst/>
              <a:cxnLst/>
              <a:rect l="0" t="0" r="0" b="0"/>
              <a:pathLst>
                <a:path w="197984" h="137285">
                  <a:moveTo>
                    <a:pt x="74158" y="43241"/>
                  </a:moveTo>
                  <a:lnTo>
                    <a:pt x="74158" y="43241"/>
                  </a:lnTo>
                  <a:lnTo>
                    <a:pt x="74158" y="38184"/>
                  </a:lnTo>
                  <a:lnTo>
                    <a:pt x="76275" y="36695"/>
                  </a:lnTo>
                  <a:lnTo>
                    <a:pt x="87250" y="33540"/>
                  </a:lnTo>
                  <a:lnTo>
                    <a:pt x="89236" y="31482"/>
                  </a:lnTo>
                  <a:lnTo>
                    <a:pt x="92423" y="25631"/>
                  </a:lnTo>
                  <a:lnTo>
                    <a:pt x="93139" y="11060"/>
                  </a:lnTo>
                  <a:lnTo>
                    <a:pt x="92104" y="9086"/>
                  </a:lnTo>
                  <a:lnTo>
                    <a:pt x="90355" y="7771"/>
                  </a:lnTo>
                  <a:lnTo>
                    <a:pt x="85591" y="5251"/>
                  </a:lnTo>
                  <a:lnTo>
                    <a:pt x="79944" y="604"/>
                  </a:lnTo>
                  <a:lnTo>
                    <a:pt x="75899" y="0"/>
                  </a:lnTo>
                  <a:lnTo>
                    <a:pt x="60093" y="4206"/>
                  </a:lnTo>
                  <a:lnTo>
                    <a:pt x="42003" y="13213"/>
                  </a:lnTo>
                  <a:lnTo>
                    <a:pt x="24297" y="28817"/>
                  </a:lnTo>
                  <a:lnTo>
                    <a:pt x="11877" y="47904"/>
                  </a:lnTo>
                  <a:lnTo>
                    <a:pt x="0" y="81367"/>
                  </a:lnTo>
                  <a:lnTo>
                    <a:pt x="3621" y="103221"/>
                  </a:lnTo>
                  <a:lnTo>
                    <a:pt x="11394" y="124748"/>
                  </a:lnTo>
                  <a:lnTo>
                    <a:pt x="17335" y="132383"/>
                  </a:lnTo>
                  <a:lnTo>
                    <a:pt x="23503" y="135776"/>
                  </a:lnTo>
                  <a:lnTo>
                    <a:pt x="29773" y="137284"/>
                  </a:lnTo>
                  <a:lnTo>
                    <a:pt x="38909" y="132310"/>
                  </a:lnTo>
                  <a:lnTo>
                    <a:pt x="68627" y="104735"/>
                  </a:lnTo>
                  <a:lnTo>
                    <a:pt x="95314" y="68465"/>
                  </a:lnTo>
                  <a:lnTo>
                    <a:pt x="102648" y="43568"/>
                  </a:lnTo>
                  <a:lnTo>
                    <a:pt x="97650" y="48395"/>
                  </a:lnTo>
                  <a:lnTo>
                    <a:pt x="95182" y="53645"/>
                  </a:lnTo>
                  <a:lnTo>
                    <a:pt x="93323" y="83244"/>
                  </a:lnTo>
                  <a:lnTo>
                    <a:pt x="96081" y="90300"/>
                  </a:lnTo>
                  <a:lnTo>
                    <a:pt x="98298" y="93664"/>
                  </a:lnTo>
                  <a:lnTo>
                    <a:pt x="100835" y="95906"/>
                  </a:lnTo>
                  <a:lnTo>
                    <a:pt x="125715" y="104857"/>
                  </a:lnTo>
                  <a:lnTo>
                    <a:pt x="131813" y="105485"/>
                  </a:lnTo>
                  <a:lnTo>
                    <a:pt x="171031" y="100652"/>
                  </a:lnTo>
                  <a:lnTo>
                    <a:pt x="174723" y="98448"/>
                  </a:lnTo>
                  <a:lnTo>
                    <a:pt x="197983" y="718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995">
              <a:extLst>
                <a:ext uri="{FF2B5EF4-FFF2-40B4-BE49-F238E27FC236}">
                  <a16:creationId xmlns:a16="http://schemas.microsoft.com/office/drawing/2014/main" id="{0932DC3F-6D6A-8C8C-25F8-271CBF96C0C4}"/>
                </a:ext>
              </a:extLst>
            </p:cNvPr>
            <p:cNvSpPr/>
            <p:nvPr>
              <p:custDataLst>
                <p:tags r:id="rId161"/>
              </p:custDataLst>
            </p:nvPr>
          </p:nvSpPr>
          <p:spPr>
            <a:xfrm>
              <a:off x="6324600" y="4411399"/>
              <a:ext cx="114301" cy="90112"/>
            </a:xfrm>
            <a:custGeom>
              <a:avLst/>
              <a:gdLst/>
              <a:ahLst/>
              <a:cxnLst/>
              <a:rect l="0" t="0" r="0" b="0"/>
              <a:pathLst>
                <a:path w="114301" h="90112">
                  <a:moveTo>
                    <a:pt x="0" y="8201"/>
                  </a:moveTo>
                  <a:lnTo>
                    <a:pt x="0" y="8201"/>
                  </a:lnTo>
                  <a:lnTo>
                    <a:pt x="5056" y="8201"/>
                  </a:lnTo>
                  <a:lnTo>
                    <a:pt x="6545" y="7143"/>
                  </a:lnTo>
                  <a:lnTo>
                    <a:pt x="7539" y="5379"/>
                  </a:lnTo>
                  <a:lnTo>
                    <a:pt x="9132" y="0"/>
                  </a:lnTo>
                  <a:lnTo>
                    <a:pt x="9491" y="17106"/>
                  </a:lnTo>
                  <a:lnTo>
                    <a:pt x="1321" y="57932"/>
                  </a:lnTo>
                  <a:lnTo>
                    <a:pt x="5447" y="79968"/>
                  </a:lnTo>
                  <a:lnTo>
                    <a:pt x="7865" y="84621"/>
                  </a:lnTo>
                  <a:lnTo>
                    <a:pt x="10535" y="87723"/>
                  </a:lnTo>
                  <a:lnTo>
                    <a:pt x="13373" y="89790"/>
                  </a:lnTo>
                  <a:lnTo>
                    <a:pt x="16323" y="90111"/>
                  </a:lnTo>
                  <a:lnTo>
                    <a:pt x="22425" y="87644"/>
                  </a:lnTo>
                  <a:lnTo>
                    <a:pt x="48056" y="69833"/>
                  </a:lnTo>
                  <a:lnTo>
                    <a:pt x="86215" y="27142"/>
                  </a:lnTo>
                  <a:lnTo>
                    <a:pt x="97584" y="16619"/>
                  </a:lnTo>
                  <a:lnTo>
                    <a:pt x="114300" y="82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1996">
              <a:extLst>
                <a:ext uri="{FF2B5EF4-FFF2-40B4-BE49-F238E27FC236}">
                  <a16:creationId xmlns:a16="http://schemas.microsoft.com/office/drawing/2014/main" id="{71A942E5-ECFC-7CCA-CE7D-50FC7EE0DB9E}"/>
                </a:ext>
              </a:extLst>
            </p:cNvPr>
            <p:cNvSpPr/>
            <p:nvPr>
              <p:custDataLst>
                <p:tags r:id="rId162"/>
              </p:custDataLst>
            </p:nvPr>
          </p:nvSpPr>
          <p:spPr>
            <a:xfrm>
              <a:off x="6038850" y="4373761"/>
              <a:ext cx="247651" cy="116159"/>
            </a:xfrm>
            <a:custGeom>
              <a:avLst/>
              <a:gdLst/>
              <a:ahLst/>
              <a:cxnLst/>
              <a:rect l="0" t="0" r="0" b="0"/>
              <a:pathLst>
                <a:path w="247651" h="116159">
                  <a:moveTo>
                    <a:pt x="0" y="45839"/>
                  </a:moveTo>
                  <a:lnTo>
                    <a:pt x="0" y="45839"/>
                  </a:lnTo>
                  <a:lnTo>
                    <a:pt x="5056" y="50896"/>
                  </a:lnTo>
                  <a:lnTo>
                    <a:pt x="10361" y="53378"/>
                  </a:lnTo>
                  <a:lnTo>
                    <a:pt x="53257" y="55247"/>
                  </a:lnTo>
                  <a:lnTo>
                    <a:pt x="67755" y="55330"/>
                  </a:lnTo>
                  <a:lnTo>
                    <a:pt x="75269" y="52527"/>
                  </a:lnTo>
                  <a:lnTo>
                    <a:pt x="94678" y="36822"/>
                  </a:lnTo>
                  <a:lnTo>
                    <a:pt x="95081" y="26352"/>
                  </a:lnTo>
                  <a:lnTo>
                    <a:pt x="94078" y="23323"/>
                  </a:lnTo>
                  <a:lnTo>
                    <a:pt x="92353" y="21303"/>
                  </a:lnTo>
                  <a:lnTo>
                    <a:pt x="90143" y="19956"/>
                  </a:lnTo>
                  <a:lnTo>
                    <a:pt x="88670" y="18001"/>
                  </a:lnTo>
                  <a:lnTo>
                    <a:pt x="87035" y="13005"/>
                  </a:lnTo>
                  <a:lnTo>
                    <a:pt x="80663" y="7257"/>
                  </a:lnTo>
                  <a:lnTo>
                    <a:pt x="70776" y="2234"/>
                  </a:lnTo>
                  <a:lnTo>
                    <a:pt x="59325" y="0"/>
                  </a:lnTo>
                  <a:lnTo>
                    <a:pt x="47180" y="1830"/>
                  </a:lnTo>
                  <a:lnTo>
                    <a:pt x="34728" y="7229"/>
                  </a:lnTo>
                  <a:lnTo>
                    <a:pt x="22137" y="16685"/>
                  </a:lnTo>
                  <a:lnTo>
                    <a:pt x="8205" y="38965"/>
                  </a:lnTo>
                  <a:lnTo>
                    <a:pt x="2431" y="55561"/>
                  </a:lnTo>
                  <a:lnTo>
                    <a:pt x="721" y="72239"/>
                  </a:lnTo>
                  <a:lnTo>
                    <a:pt x="5269" y="90585"/>
                  </a:lnTo>
                  <a:lnTo>
                    <a:pt x="13278" y="100298"/>
                  </a:lnTo>
                  <a:lnTo>
                    <a:pt x="24952" y="108143"/>
                  </a:lnTo>
                  <a:lnTo>
                    <a:pt x="40723" y="115157"/>
                  </a:lnTo>
                  <a:lnTo>
                    <a:pt x="55494" y="116158"/>
                  </a:lnTo>
                  <a:lnTo>
                    <a:pt x="62396" y="114943"/>
                  </a:lnTo>
                  <a:lnTo>
                    <a:pt x="75709" y="107950"/>
                  </a:lnTo>
                  <a:lnTo>
                    <a:pt x="87624" y="97786"/>
                  </a:lnTo>
                  <a:lnTo>
                    <a:pt x="116861" y="55245"/>
                  </a:lnTo>
                  <a:lnTo>
                    <a:pt x="135150" y="29941"/>
                  </a:lnTo>
                  <a:lnTo>
                    <a:pt x="140586" y="15963"/>
                  </a:lnTo>
                  <a:lnTo>
                    <a:pt x="142408" y="14280"/>
                  </a:lnTo>
                  <a:lnTo>
                    <a:pt x="144680" y="14217"/>
                  </a:lnTo>
                  <a:lnTo>
                    <a:pt x="147253" y="15233"/>
                  </a:lnTo>
                  <a:lnTo>
                    <a:pt x="148969" y="18026"/>
                  </a:lnTo>
                  <a:lnTo>
                    <a:pt x="151722" y="37719"/>
                  </a:lnTo>
                  <a:lnTo>
                    <a:pt x="151252" y="74795"/>
                  </a:lnTo>
                  <a:lnTo>
                    <a:pt x="147304" y="89047"/>
                  </a:lnTo>
                  <a:lnTo>
                    <a:pt x="144769" y="93695"/>
                  </a:lnTo>
                  <a:lnTo>
                    <a:pt x="142021" y="96792"/>
                  </a:lnTo>
                  <a:lnTo>
                    <a:pt x="139131" y="98858"/>
                  </a:lnTo>
                  <a:lnTo>
                    <a:pt x="124949" y="101765"/>
                  </a:lnTo>
                  <a:lnTo>
                    <a:pt x="121399" y="101115"/>
                  </a:lnTo>
                  <a:lnTo>
                    <a:pt x="119033" y="99623"/>
                  </a:lnTo>
                  <a:lnTo>
                    <a:pt x="117455" y="97570"/>
                  </a:lnTo>
                  <a:lnTo>
                    <a:pt x="117461" y="95143"/>
                  </a:lnTo>
                  <a:lnTo>
                    <a:pt x="127835" y="75510"/>
                  </a:lnTo>
                  <a:lnTo>
                    <a:pt x="141829" y="57924"/>
                  </a:lnTo>
                  <a:lnTo>
                    <a:pt x="181132" y="33642"/>
                  </a:lnTo>
                  <a:lnTo>
                    <a:pt x="191981" y="29835"/>
                  </a:lnTo>
                  <a:lnTo>
                    <a:pt x="247650" y="267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1997">
              <a:extLst>
                <a:ext uri="{FF2B5EF4-FFF2-40B4-BE49-F238E27FC236}">
                  <a16:creationId xmlns:a16="http://schemas.microsoft.com/office/drawing/2014/main" id="{12B40B53-EBCB-FE5E-FE87-6A548CECED3E}"/>
                </a:ext>
              </a:extLst>
            </p:cNvPr>
            <p:cNvSpPr/>
            <p:nvPr>
              <p:custDataLst>
                <p:tags r:id="rId163"/>
              </p:custDataLst>
            </p:nvPr>
          </p:nvSpPr>
          <p:spPr>
            <a:xfrm>
              <a:off x="5895975" y="4400550"/>
              <a:ext cx="123826" cy="38101"/>
            </a:xfrm>
            <a:custGeom>
              <a:avLst/>
              <a:gdLst/>
              <a:ahLst/>
              <a:cxnLst/>
              <a:rect l="0" t="0" r="0" b="0"/>
              <a:pathLst>
                <a:path w="123826" h="38101">
                  <a:moveTo>
                    <a:pt x="0" y="38100"/>
                  </a:moveTo>
                  <a:lnTo>
                    <a:pt x="0" y="38100"/>
                  </a:lnTo>
                  <a:lnTo>
                    <a:pt x="10113" y="27987"/>
                  </a:lnTo>
                  <a:lnTo>
                    <a:pt x="36628" y="16641"/>
                  </a:lnTo>
                  <a:lnTo>
                    <a:pt x="77992" y="7640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998">
              <a:extLst>
                <a:ext uri="{FF2B5EF4-FFF2-40B4-BE49-F238E27FC236}">
                  <a16:creationId xmlns:a16="http://schemas.microsoft.com/office/drawing/2014/main" id="{DFDB5BAF-DF29-4852-9CE5-AD3E1CB948CA}"/>
                </a:ext>
              </a:extLst>
            </p:cNvPr>
            <p:cNvSpPr/>
            <p:nvPr>
              <p:custDataLst>
                <p:tags r:id="rId164"/>
              </p:custDataLst>
            </p:nvPr>
          </p:nvSpPr>
          <p:spPr>
            <a:xfrm>
              <a:off x="5896413" y="4296516"/>
              <a:ext cx="94813" cy="208247"/>
            </a:xfrm>
            <a:custGeom>
              <a:avLst/>
              <a:gdLst/>
              <a:ahLst/>
              <a:cxnLst/>
              <a:rect l="0" t="0" r="0" b="0"/>
              <a:pathLst>
                <a:path w="94813" h="208247">
                  <a:moveTo>
                    <a:pt x="18612" y="37359"/>
                  </a:moveTo>
                  <a:lnTo>
                    <a:pt x="18612" y="37359"/>
                  </a:lnTo>
                  <a:lnTo>
                    <a:pt x="46563" y="0"/>
                  </a:lnTo>
                  <a:lnTo>
                    <a:pt x="47002" y="4535"/>
                  </a:lnTo>
                  <a:lnTo>
                    <a:pt x="46091" y="23153"/>
                  </a:lnTo>
                  <a:lnTo>
                    <a:pt x="31996" y="66277"/>
                  </a:lnTo>
                  <a:lnTo>
                    <a:pt x="23588" y="105542"/>
                  </a:lnTo>
                  <a:lnTo>
                    <a:pt x="11728" y="149036"/>
                  </a:lnTo>
                  <a:lnTo>
                    <a:pt x="9203" y="162135"/>
                  </a:lnTo>
                  <a:lnTo>
                    <a:pt x="1041" y="182699"/>
                  </a:lnTo>
                  <a:lnTo>
                    <a:pt x="0" y="192723"/>
                  </a:lnTo>
                  <a:lnTo>
                    <a:pt x="2579" y="199191"/>
                  </a:lnTo>
                  <a:lnTo>
                    <a:pt x="7801" y="206910"/>
                  </a:lnTo>
                  <a:lnTo>
                    <a:pt x="18819" y="208246"/>
                  </a:lnTo>
                  <a:lnTo>
                    <a:pt x="52480" y="199076"/>
                  </a:lnTo>
                  <a:lnTo>
                    <a:pt x="66028" y="191913"/>
                  </a:lnTo>
                  <a:lnTo>
                    <a:pt x="83394" y="189885"/>
                  </a:lnTo>
                  <a:lnTo>
                    <a:pt x="94812" y="1802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999">
              <a:extLst>
                <a:ext uri="{FF2B5EF4-FFF2-40B4-BE49-F238E27FC236}">
                  <a16:creationId xmlns:a16="http://schemas.microsoft.com/office/drawing/2014/main" id="{54BC1F84-3F54-EB43-D9D1-22A15F73862F}"/>
                </a:ext>
              </a:extLst>
            </p:cNvPr>
            <p:cNvSpPr/>
            <p:nvPr>
              <p:custDataLst>
                <p:tags r:id="rId165"/>
              </p:custDataLst>
            </p:nvPr>
          </p:nvSpPr>
          <p:spPr>
            <a:xfrm>
              <a:off x="5695950" y="4391189"/>
              <a:ext cx="142588" cy="95087"/>
            </a:xfrm>
            <a:custGeom>
              <a:avLst/>
              <a:gdLst/>
              <a:ahLst/>
              <a:cxnLst/>
              <a:rect l="0" t="0" r="0" b="0"/>
              <a:pathLst>
                <a:path w="142588" h="95087">
                  <a:moveTo>
                    <a:pt x="0" y="37936"/>
                  </a:moveTo>
                  <a:lnTo>
                    <a:pt x="0" y="37936"/>
                  </a:lnTo>
                  <a:lnTo>
                    <a:pt x="0" y="32879"/>
                  </a:lnTo>
                  <a:lnTo>
                    <a:pt x="2822" y="27575"/>
                  </a:lnTo>
                  <a:lnTo>
                    <a:pt x="26742" y="1703"/>
                  </a:lnTo>
                  <a:lnTo>
                    <a:pt x="30583" y="666"/>
                  </a:lnTo>
                  <a:lnTo>
                    <a:pt x="41672" y="0"/>
                  </a:lnTo>
                  <a:lnTo>
                    <a:pt x="43655" y="1004"/>
                  </a:lnTo>
                  <a:lnTo>
                    <a:pt x="44979" y="2731"/>
                  </a:lnTo>
                  <a:lnTo>
                    <a:pt x="46449" y="8531"/>
                  </a:lnTo>
                  <a:lnTo>
                    <a:pt x="47522" y="49200"/>
                  </a:lnTo>
                  <a:lnTo>
                    <a:pt x="47624" y="94218"/>
                  </a:lnTo>
                  <a:lnTo>
                    <a:pt x="75071" y="67616"/>
                  </a:lnTo>
                  <a:lnTo>
                    <a:pt x="97506" y="40486"/>
                  </a:lnTo>
                  <a:lnTo>
                    <a:pt x="116039" y="25740"/>
                  </a:lnTo>
                  <a:lnTo>
                    <a:pt x="120365" y="19110"/>
                  </a:lnTo>
                  <a:lnTo>
                    <a:pt x="121518" y="15860"/>
                  </a:lnTo>
                  <a:lnTo>
                    <a:pt x="123346" y="13694"/>
                  </a:lnTo>
                  <a:lnTo>
                    <a:pt x="131823" y="9932"/>
                  </a:lnTo>
                  <a:lnTo>
                    <a:pt x="137954" y="14587"/>
                  </a:lnTo>
                  <a:lnTo>
                    <a:pt x="140688" y="19798"/>
                  </a:lnTo>
                  <a:lnTo>
                    <a:pt x="142587" y="41427"/>
                  </a:lnTo>
                  <a:lnTo>
                    <a:pt x="141731" y="55081"/>
                  </a:lnTo>
                  <a:lnTo>
                    <a:pt x="133350" y="950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5" name="SMARTInkShape-2000">
              <a:extLst>
                <a:ext uri="{FF2B5EF4-FFF2-40B4-BE49-F238E27FC236}">
                  <a16:creationId xmlns:a16="http://schemas.microsoft.com/office/drawing/2014/main" id="{4AE66911-874E-DB21-593D-05C2762161B0}"/>
                </a:ext>
              </a:extLst>
            </p:cNvPr>
            <p:cNvSpPr/>
            <p:nvPr>
              <p:custDataLst>
                <p:tags r:id="rId166"/>
              </p:custDataLst>
            </p:nvPr>
          </p:nvSpPr>
          <p:spPr>
            <a:xfrm>
              <a:off x="5619750" y="4276725"/>
              <a:ext cx="1" cy="28576"/>
            </a:xfrm>
            <a:custGeom>
              <a:avLst/>
              <a:gdLst/>
              <a:ahLst/>
              <a:cxnLst/>
              <a:rect l="0" t="0" r="0" b="0"/>
              <a:pathLst>
                <a:path w="1" h="28576">
                  <a:moveTo>
                    <a:pt x="0" y="28575"/>
                  </a:moveTo>
                  <a:lnTo>
                    <a:pt x="0" y="2857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6" name="SMARTInkShape-2001">
              <a:extLst>
                <a:ext uri="{FF2B5EF4-FFF2-40B4-BE49-F238E27FC236}">
                  <a16:creationId xmlns:a16="http://schemas.microsoft.com/office/drawing/2014/main" id="{B5ECC3DE-63C7-584C-ACB8-0BC076CBA493}"/>
                </a:ext>
              </a:extLst>
            </p:cNvPr>
            <p:cNvSpPr/>
            <p:nvPr>
              <p:custDataLst>
                <p:tags r:id="rId167"/>
              </p:custDataLst>
            </p:nvPr>
          </p:nvSpPr>
          <p:spPr>
            <a:xfrm>
              <a:off x="5596202" y="4354400"/>
              <a:ext cx="42565" cy="169976"/>
            </a:xfrm>
            <a:custGeom>
              <a:avLst/>
              <a:gdLst/>
              <a:ahLst/>
              <a:cxnLst/>
              <a:rect l="0" t="0" r="0" b="0"/>
              <a:pathLst>
                <a:path w="42565" h="169976">
                  <a:moveTo>
                    <a:pt x="33073" y="27100"/>
                  </a:moveTo>
                  <a:lnTo>
                    <a:pt x="33073" y="27100"/>
                  </a:lnTo>
                  <a:lnTo>
                    <a:pt x="38129" y="22043"/>
                  </a:lnTo>
                  <a:lnTo>
                    <a:pt x="40612" y="16739"/>
                  </a:lnTo>
                  <a:lnTo>
                    <a:pt x="42564" y="0"/>
                  </a:lnTo>
                  <a:lnTo>
                    <a:pt x="39761" y="2002"/>
                  </a:lnTo>
                  <a:lnTo>
                    <a:pt x="37530" y="4018"/>
                  </a:lnTo>
                  <a:lnTo>
                    <a:pt x="20207" y="42412"/>
                  </a:lnTo>
                  <a:lnTo>
                    <a:pt x="12015" y="87834"/>
                  </a:lnTo>
                  <a:lnTo>
                    <a:pt x="0" y="134072"/>
                  </a:lnTo>
                  <a:lnTo>
                    <a:pt x="4498" y="169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8" name="SMARTInkShape-2002">
            <a:extLst>
              <a:ext uri="{FF2B5EF4-FFF2-40B4-BE49-F238E27FC236}">
                <a16:creationId xmlns:a16="http://schemas.microsoft.com/office/drawing/2014/main" id="{D8E0DB26-1E2D-5861-A26B-3BFFD529E95A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8411134" y="3974573"/>
            <a:ext cx="113742" cy="206638"/>
          </a:xfrm>
          <a:custGeom>
            <a:avLst/>
            <a:gdLst/>
            <a:ahLst/>
            <a:cxnLst/>
            <a:rect l="0" t="0" r="0" b="0"/>
            <a:pathLst>
              <a:path w="113742" h="206638">
                <a:moveTo>
                  <a:pt x="47066" y="16402"/>
                </a:moveTo>
                <a:lnTo>
                  <a:pt x="47066" y="16402"/>
                </a:lnTo>
                <a:lnTo>
                  <a:pt x="52122" y="6289"/>
                </a:lnTo>
                <a:lnTo>
                  <a:pt x="54671" y="3310"/>
                </a:lnTo>
                <a:lnTo>
                  <a:pt x="60323" y="0"/>
                </a:lnTo>
                <a:lnTo>
                  <a:pt x="61195" y="1234"/>
                </a:lnTo>
                <a:lnTo>
                  <a:pt x="59344" y="8249"/>
                </a:lnTo>
                <a:lnTo>
                  <a:pt x="39053" y="49234"/>
                </a:lnTo>
                <a:lnTo>
                  <a:pt x="21865" y="95946"/>
                </a:lnTo>
                <a:lnTo>
                  <a:pt x="9006" y="138693"/>
                </a:lnTo>
                <a:lnTo>
                  <a:pt x="701" y="185533"/>
                </a:lnTo>
                <a:lnTo>
                  <a:pt x="0" y="196699"/>
                </a:lnTo>
                <a:lnTo>
                  <a:pt x="873" y="200100"/>
                </a:lnTo>
                <a:lnTo>
                  <a:pt x="2511" y="202367"/>
                </a:lnTo>
                <a:lnTo>
                  <a:pt x="4663" y="203879"/>
                </a:lnTo>
                <a:lnTo>
                  <a:pt x="9877" y="205558"/>
                </a:lnTo>
                <a:lnTo>
                  <a:pt x="37015" y="206637"/>
                </a:lnTo>
                <a:lnTo>
                  <a:pt x="77558" y="196506"/>
                </a:lnTo>
                <a:lnTo>
                  <a:pt x="113741" y="17832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7" name="SMARTInkShape-Group369">
            <a:extLst>
              <a:ext uri="{FF2B5EF4-FFF2-40B4-BE49-F238E27FC236}">
                <a16:creationId xmlns:a16="http://schemas.microsoft.com/office/drawing/2014/main" id="{E4146FCE-E09E-9C8C-9D07-0EFFB288781E}"/>
              </a:ext>
            </a:extLst>
          </p:cNvPr>
          <p:cNvGrpSpPr/>
          <p:nvPr/>
        </p:nvGrpSpPr>
        <p:grpSpPr>
          <a:xfrm>
            <a:off x="7918824" y="3964322"/>
            <a:ext cx="1091827" cy="293354"/>
            <a:chOff x="7918824" y="3964322"/>
            <a:chExt cx="1091827" cy="293354"/>
          </a:xfrm>
        </p:grpSpPr>
        <p:sp>
          <p:nvSpPr>
            <p:cNvPr id="449" name="SMARTInkShape-2003">
              <a:extLst>
                <a:ext uri="{FF2B5EF4-FFF2-40B4-BE49-F238E27FC236}">
                  <a16:creationId xmlns:a16="http://schemas.microsoft.com/office/drawing/2014/main" id="{764048B9-7B61-47D0-AEA5-8BFFAD054A7C}"/>
                </a:ext>
              </a:extLst>
            </p:cNvPr>
            <p:cNvSpPr/>
            <p:nvPr>
              <p:custDataLst>
                <p:tags r:id="rId150"/>
              </p:custDataLst>
            </p:nvPr>
          </p:nvSpPr>
          <p:spPr>
            <a:xfrm>
              <a:off x="8900389" y="4137143"/>
              <a:ext cx="110262" cy="91958"/>
            </a:xfrm>
            <a:custGeom>
              <a:avLst/>
              <a:gdLst/>
              <a:ahLst/>
              <a:cxnLst/>
              <a:rect l="0" t="0" r="0" b="0"/>
              <a:pathLst>
                <a:path w="110262" h="91958">
                  <a:moveTo>
                    <a:pt x="24536" y="63382"/>
                  </a:moveTo>
                  <a:lnTo>
                    <a:pt x="24536" y="63382"/>
                  </a:lnTo>
                  <a:lnTo>
                    <a:pt x="47348" y="50290"/>
                  </a:lnTo>
                  <a:lnTo>
                    <a:pt x="82429" y="39864"/>
                  </a:lnTo>
                  <a:lnTo>
                    <a:pt x="97892" y="30705"/>
                  </a:lnTo>
                  <a:lnTo>
                    <a:pt x="104764" y="23106"/>
                  </a:lnTo>
                  <a:lnTo>
                    <a:pt x="107818" y="13379"/>
                  </a:lnTo>
                  <a:lnTo>
                    <a:pt x="108632" y="7821"/>
                  </a:lnTo>
                  <a:lnTo>
                    <a:pt x="107059" y="4117"/>
                  </a:lnTo>
                  <a:lnTo>
                    <a:pt x="103892" y="1647"/>
                  </a:lnTo>
                  <a:lnTo>
                    <a:pt x="99666" y="0"/>
                  </a:lnTo>
                  <a:lnTo>
                    <a:pt x="68434" y="2740"/>
                  </a:lnTo>
                  <a:lnTo>
                    <a:pt x="35779" y="15310"/>
                  </a:lnTo>
                  <a:lnTo>
                    <a:pt x="11052" y="37497"/>
                  </a:lnTo>
                  <a:lnTo>
                    <a:pt x="2668" y="55053"/>
                  </a:lnTo>
                  <a:lnTo>
                    <a:pt x="0" y="71322"/>
                  </a:lnTo>
                  <a:lnTo>
                    <a:pt x="2342" y="82080"/>
                  </a:lnTo>
                  <a:lnTo>
                    <a:pt x="5505" y="85373"/>
                  </a:lnTo>
                  <a:lnTo>
                    <a:pt x="14667" y="89031"/>
                  </a:lnTo>
                  <a:lnTo>
                    <a:pt x="59964" y="91572"/>
                  </a:lnTo>
                  <a:lnTo>
                    <a:pt x="110261" y="9195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2004">
              <a:extLst>
                <a:ext uri="{FF2B5EF4-FFF2-40B4-BE49-F238E27FC236}">
                  <a16:creationId xmlns:a16="http://schemas.microsoft.com/office/drawing/2014/main" id="{C8A5C62D-3A15-55A9-F13D-AF17B8B18BD2}"/>
                </a:ext>
              </a:extLst>
            </p:cNvPr>
            <p:cNvSpPr/>
            <p:nvPr>
              <p:custDataLst>
                <p:tags r:id="rId151"/>
              </p:custDataLst>
            </p:nvPr>
          </p:nvSpPr>
          <p:spPr>
            <a:xfrm>
              <a:off x="8820150" y="4105900"/>
              <a:ext cx="95251" cy="132726"/>
            </a:xfrm>
            <a:custGeom>
              <a:avLst/>
              <a:gdLst/>
              <a:ahLst/>
              <a:cxnLst/>
              <a:rect l="0" t="0" r="0" b="0"/>
              <a:pathLst>
                <a:path w="95251" h="132726">
                  <a:moveTo>
                    <a:pt x="95250" y="27950"/>
                  </a:moveTo>
                  <a:lnTo>
                    <a:pt x="95250" y="27950"/>
                  </a:lnTo>
                  <a:lnTo>
                    <a:pt x="95250" y="17837"/>
                  </a:lnTo>
                  <a:lnTo>
                    <a:pt x="92426" y="10050"/>
                  </a:lnTo>
                  <a:lnTo>
                    <a:pt x="90193" y="6491"/>
                  </a:lnTo>
                  <a:lnTo>
                    <a:pt x="86587" y="4119"/>
                  </a:lnTo>
                  <a:lnTo>
                    <a:pt x="71400" y="781"/>
                  </a:lnTo>
                  <a:lnTo>
                    <a:pt x="59603" y="0"/>
                  </a:lnTo>
                  <a:lnTo>
                    <a:pt x="50126" y="2475"/>
                  </a:lnTo>
                  <a:lnTo>
                    <a:pt x="35419" y="12688"/>
                  </a:lnTo>
                  <a:lnTo>
                    <a:pt x="31617" y="18697"/>
                  </a:lnTo>
                  <a:lnTo>
                    <a:pt x="29927" y="25954"/>
                  </a:lnTo>
                  <a:lnTo>
                    <a:pt x="28753" y="43811"/>
                  </a:lnTo>
                  <a:lnTo>
                    <a:pt x="50050" y="68178"/>
                  </a:lnTo>
                  <a:lnTo>
                    <a:pt x="56817" y="72288"/>
                  </a:lnTo>
                  <a:lnTo>
                    <a:pt x="74841" y="79982"/>
                  </a:lnTo>
                  <a:lnTo>
                    <a:pt x="83710" y="88470"/>
                  </a:lnTo>
                  <a:lnTo>
                    <a:pt x="87557" y="93697"/>
                  </a:lnTo>
                  <a:lnTo>
                    <a:pt x="89064" y="98239"/>
                  </a:lnTo>
                  <a:lnTo>
                    <a:pt x="89008" y="102326"/>
                  </a:lnTo>
                  <a:lnTo>
                    <a:pt x="86125" y="109689"/>
                  </a:lnTo>
                  <a:lnTo>
                    <a:pt x="81317" y="116490"/>
                  </a:lnTo>
                  <a:lnTo>
                    <a:pt x="57489" y="126268"/>
                  </a:lnTo>
                  <a:lnTo>
                    <a:pt x="27469" y="131875"/>
                  </a:lnTo>
                  <a:lnTo>
                    <a:pt x="0" y="1327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2005">
              <a:extLst>
                <a:ext uri="{FF2B5EF4-FFF2-40B4-BE49-F238E27FC236}">
                  <a16:creationId xmlns:a16="http://schemas.microsoft.com/office/drawing/2014/main" id="{F0E3E4D1-4E4A-85DA-B4D3-5BB965F8AE38}"/>
                </a:ext>
              </a:extLst>
            </p:cNvPr>
            <p:cNvSpPr/>
            <p:nvPr>
              <p:custDataLst>
                <p:tags r:id="rId152"/>
              </p:custDataLst>
            </p:nvPr>
          </p:nvSpPr>
          <p:spPr>
            <a:xfrm>
              <a:off x="8712743" y="4086528"/>
              <a:ext cx="119795" cy="103434"/>
            </a:xfrm>
            <a:custGeom>
              <a:avLst/>
              <a:gdLst/>
              <a:ahLst/>
              <a:cxnLst/>
              <a:rect l="0" t="0" r="0" b="0"/>
              <a:pathLst>
                <a:path w="119795" h="103434">
                  <a:moveTo>
                    <a:pt x="2632" y="75897"/>
                  </a:moveTo>
                  <a:lnTo>
                    <a:pt x="2632" y="75897"/>
                  </a:lnTo>
                  <a:lnTo>
                    <a:pt x="7689" y="70840"/>
                  </a:lnTo>
                  <a:lnTo>
                    <a:pt x="12993" y="68358"/>
                  </a:lnTo>
                  <a:lnTo>
                    <a:pt x="55890" y="61432"/>
                  </a:lnTo>
                  <a:lnTo>
                    <a:pt x="102846" y="35791"/>
                  </a:lnTo>
                  <a:lnTo>
                    <a:pt x="113493" y="25969"/>
                  </a:lnTo>
                  <a:lnTo>
                    <a:pt x="117815" y="20387"/>
                  </a:lnTo>
                  <a:lnTo>
                    <a:pt x="119636" y="15607"/>
                  </a:lnTo>
                  <a:lnTo>
                    <a:pt x="119794" y="11362"/>
                  </a:lnTo>
                  <a:lnTo>
                    <a:pt x="117497" y="2001"/>
                  </a:lnTo>
                  <a:lnTo>
                    <a:pt x="116251" y="1233"/>
                  </a:lnTo>
                  <a:lnTo>
                    <a:pt x="106645" y="0"/>
                  </a:lnTo>
                  <a:lnTo>
                    <a:pt x="65732" y="767"/>
                  </a:lnTo>
                  <a:lnTo>
                    <a:pt x="48022" y="7305"/>
                  </a:lnTo>
                  <a:lnTo>
                    <a:pt x="18461" y="32201"/>
                  </a:lnTo>
                  <a:lnTo>
                    <a:pt x="2266" y="58011"/>
                  </a:lnTo>
                  <a:lnTo>
                    <a:pt x="270" y="65032"/>
                  </a:lnTo>
                  <a:lnTo>
                    <a:pt x="0" y="70770"/>
                  </a:lnTo>
                  <a:lnTo>
                    <a:pt x="7169" y="92641"/>
                  </a:lnTo>
                  <a:lnTo>
                    <a:pt x="10948" y="96584"/>
                  </a:lnTo>
                  <a:lnTo>
                    <a:pt x="20791" y="100966"/>
                  </a:lnTo>
                  <a:lnTo>
                    <a:pt x="43290" y="103433"/>
                  </a:lnTo>
                  <a:lnTo>
                    <a:pt x="69307" y="94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2006">
              <a:extLst>
                <a:ext uri="{FF2B5EF4-FFF2-40B4-BE49-F238E27FC236}">
                  <a16:creationId xmlns:a16="http://schemas.microsoft.com/office/drawing/2014/main" id="{ABE31BE9-99A7-C84C-99C3-0638F72711E9}"/>
                </a:ext>
              </a:extLst>
            </p:cNvPr>
            <p:cNvSpPr/>
            <p:nvPr>
              <p:custDataLst>
                <p:tags r:id="rId153"/>
              </p:custDataLst>
            </p:nvPr>
          </p:nvSpPr>
          <p:spPr>
            <a:xfrm>
              <a:off x="8534841" y="4023587"/>
              <a:ext cx="122564" cy="186464"/>
            </a:xfrm>
            <a:custGeom>
              <a:avLst/>
              <a:gdLst/>
              <a:ahLst/>
              <a:cxnLst/>
              <a:rect l="0" t="0" r="0" b="0"/>
              <a:pathLst>
                <a:path w="122564" h="186464">
                  <a:moveTo>
                    <a:pt x="37659" y="5488"/>
                  </a:moveTo>
                  <a:lnTo>
                    <a:pt x="37659" y="5488"/>
                  </a:lnTo>
                  <a:lnTo>
                    <a:pt x="37659" y="0"/>
                  </a:lnTo>
                  <a:lnTo>
                    <a:pt x="37659" y="18469"/>
                  </a:lnTo>
                  <a:lnTo>
                    <a:pt x="34836" y="24663"/>
                  </a:lnTo>
                  <a:lnTo>
                    <a:pt x="30054" y="33060"/>
                  </a:lnTo>
                  <a:lnTo>
                    <a:pt x="13207" y="80319"/>
                  </a:lnTo>
                  <a:lnTo>
                    <a:pt x="0" y="118749"/>
                  </a:lnTo>
                  <a:lnTo>
                    <a:pt x="912" y="119095"/>
                  </a:lnTo>
                  <a:lnTo>
                    <a:pt x="7800" y="119697"/>
                  </a:lnTo>
                  <a:lnTo>
                    <a:pt x="50144" y="103536"/>
                  </a:lnTo>
                  <a:lnTo>
                    <a:pt x="94986" y="78284"/>
                  </a:lnTo>
                  <a:lnTo>
                    <a:pt x="119226" y="64908"/>
                  </a:lnTo>
                  <a:lnTo>
                    <a:pt x="120612" y="65210"/>
                  </a:lnTo>
                  <a:lnTo>
                    <a:pt x="121537" y="66469"/>
                  </a:lnTo>
                  <a:lnTo>
                    <a:pt x="122563" y="72808"/>
                  </a:lnTo>
                  <a:lnTo>
                    <a:pt x="122082" y="94226"/>
                  </a:lnTo>
                  <a:lnTo>
                    <a:pt x="110094" y="134178"/>
                  </a:lnTo>
                  <a:lnTo>
                    <a:pt x="96028" y="181064"/>
                  </a:lnTo>
                  <a:lnTo>
                    <a:pt x="104334" y="1864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2007">
              <a:extLst>
                <a:ext uri="{FF2B5EF4-FFF2-40B4-BE49-F238E27FC236}">
                  <a16:creationId xmlns:a16="http://schemas.microsoft.com/office/drawing/2014/main" id="{29B6C2F3-F26F-1D64-15CB-C40E94A89E00}"/>
                </a:ext>
              </a:extLst>
            </p:cNvPr>
            <p:cNvSpPr/>
            <p:nvPr>
              <p:custDataLst>
                <p:tags r:id="rId154"/>
              </p:custDataLst>
            </p:nvPr>
          </p:nvSpPr>
          <p:spPr>
            <a:xfrm>
              <a:off x="8391525" y="4067175"/>
              <a:ext cx="123826" cy="28576"/>
            </a:xfrm>
            <a:custGeom>
              <a:avLst/>
              <a:gdLst/>
              <a:ahLst/>
              <a:cxnLst/>
              <a:rect l="0" t="0" r="0" b="0"/>
              <a:pathLst>
                <a:path w="123826" h="28576">
                  <a:moveTo>
                    <a:pt x="0" y="28575"/>
                  </a:moveTo>
                  <a:lnTo>
                    <a:pt x="0" y="28575"/>
                  </a:lnTo>
                  <a:lnTo>
                    <a:pt x="39772" y="15318"/>
                  </a:lnTo>
                  <a:lnTo>
                    <a:pt x="77590" y="4123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2008">
              <a:extLst>
                <a:ext uri="{FF2B5EF4-FFF2-40B4-BE49-F238E27FC236}">
                  <a16:creationId xmlns:a16="http://schemas.microsoft.com/office/drawing/2014/main" id="{97F40D4C-3FBE-A1AE-FD2B-AC099D2B5065}"/>
                </a:ext>
              </a:extLst>
            </p:cNvPr>
            <p:cNvSpPr/>
            <p:nvPr>
              <p:custDataLst>
                <p:tags r:id="rId155"/>
              </p:custDataLst>
            </p:nvPr>
          </p:nvSpPr>
          <p:spPr>
            <a:xfrm>
              <a:off x="8039100" y="4114800"/>
              <a:ext cx="133351" cy="47626"/>
            </a:xfrm>
            <a:custGeom>
              <a:avLst/>
              <a:gdLst/>
              <a:ahLst/>
              <a:cxnLst/>
              <a:rect l="0" t="0" r="0" b="0"/>
              <a:pathLst>
                <a:path w="133351" h="47626">
                  <a:moveTo>
                    <a:pt x="0" y="47625"/>
                  </a:moveTo>
                  <a:lnTo>
                    <a:pt x="0" y="47625"/>
                  </a:lnTo>
                  <a:lnTo>
                    <a:pt x="23871" y="26929"/>
                  </a:lnTo>
                  <a:lnTo>
                    <a:pt x="65432" y="10454"/>
                  </a:lnTo>
                  <a:lnTo>
                    <a:pt x="94417" y="206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2009">
              <a:extLst>
                <a:ext uri="{FF2B5EF4-FFF2-40B4-BE49-F238E27FC236}">
                  <a16:creationId xmlns:a16="http://schemas.microsoft.com/office/drawing/2014/main" id="{5E7DBD47-8256-A6D2-A0D5-1CC64DBCF9CA}"/>
                </a:ext>
              </a:extLst>
            </p:cNvPr>
            <p:cNvSpPr/>
            <p:nvPr>
              <p:custDataLst>
                <p:tags r:id="rId156"/>
              </p:custDataLst>
            </p:nvPr>
          </p:nvSpPr>
          <p:spPr>
            <a:xfrm>
              <a:off x="8059508" y="3964322"/>
              <a:ext cx="93893" cy="293354"/>
            </a:xfrm>
            <a:custGeom>
              <a:avLst/>
              <a:gdLst/>
              <a:ahLst/>
              <a:cxnLst/>
              <a:rect l="0" t="0" r="0" b="0"/>
              <a:pathLst>
                <a:path w="93893" h="293354">
                  <a:moveTo>
                    <a:pt x="93892" y="64753"/>
                  </a:moveTo>
                  <a:lnTo>
                    <a:pt x="93892" y="64753"/>
                  </a:lnTo>
                  <a:lnTo>
                    <a:pt x="93892" y="17817"/>
                  </a:lnTo>
                  <a:lnTo>
                    <a:pt x="93892" y="14412"/>
                  </a:lnTo>
                  <a:lnTo>
                    <a:pt x="91070" y="7807"/>
                  </a:lnTo>
                  <a:lnTo>
                    <a:pt x="85691" y="0"/>
                  </a:lnTo>
                  <a:lnTo>
                    <a:pt x="70479" y="12608"/>
                  </a:lnTo>
                  <a:lnTo>
                    <a:pt x="47822" y="34707"/>
                  </a:lnTo>
                  <a:lnTo>
                    <a:pt x="41666" y="46461"/>
                  </a:lnTo>
                  <a:lnTo>
                    <a:pt x="27601" y="86422"/>
                  </a:lnTo>
                  <a:lnTo>
                    <a:pt x="13104" y="130064"/>
                  </a:lnTo>
                  <a:lnTo>
                    <a:pt x="6320" y="169259"/>
                  </a:lnTo>
                  <a:lnTo>
                    <a:pt x="159" y="212631"/>
                  </a:lnTo>
                  <a:lnTo>
                    <a:pt x="0" y="259848"/>
                  </a:lnTo>
                  <a:lnTo>
                    <a:pt x="8167" y="29335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2010">
              <a:extLst>
                <a:ext uri="{FF2B5EF4-FFF2-40B4-BE49-F238E27FC236}">
                  <a16:creationId xmlns:a16="http://schemas.microsoft.com/office/drawing/2014/main" id="{0CF2D396-3D94-5AC0-7D82-1E7073DEB9B1}"/>
                </a:ext>
              </a:extLst>
            </p:cNvPr>
            <p:cNvSpPr/>
            <p:nvPr>
              <p:custDataLst>
                <p:tags r:id="rId157"/>
              </p:custDataLst>
            </p:nvPr>
          </p:nvSpPr>
          <p:spPr>
            <a:xfrm>
              <a:off x="7918824" y="4076700"/>
              <a:ext cx="80304" cy="92448"/>
            </a:xfrm>
            <a:custGeom>
              <a:avLst/>
              <a:gdLst/>
              <a:ahLst/>
              <a:cxnLst/>
              <a:rect l="0" t="0" r="0" b="0"/>
              <a:pathLst>
                <a:path w="80304" h="92448">
                  <a:moveTo>
                    <a:pt x="53601" y="47625"/>
                  </a:moveTo>
                  <a:lnTo>
                    <a:pt x="53601" y="47625"/>
                  </a:lnTo>
                  <a:lnTo>
                    <a:pt x="46061" y="29725"/>
                  </a:lnTo>
                  <a:lnTo>
                    <a:pt x="44191" y="14618"/>
                  </a:lnTo>
                  <a:lnTo>
                    <a:pt x="43095" y="12921"/>
                  </a:lnTo>
                  <a:lnTo>
                    <a:pt x="41305" y="11789"/>
                  </a:lnTo>
                  <a:lnTo>
                    <a:pt x="39054" y="11034"/>
                  </a:lnTo>
                  <a:lnTo>
                    <a:pt x="25772" y="15029"/>
                  </a:lnTo>
                  <a:lnTo>
                    <a:pt x="8432" y="22915"/>
                  </a:lnTo>
                  <a:lnTo>
                    <a:pt x="4438" y="29035"/>
                  </a:lnTo>
                  <a:lnTo>
                    <a:pt x="0" y="47124"/>
                  </a:lnTo>
                  <a:lnTo>
                    <a:pt x="934" y="55757"/>
                  </a:lnTo>
                  <a:lnTo>
                    <a:pt x="7616" y="70995"/>
                  </a:lnTo>
                  <a:lnTo>
                    <a:pt x="17641" y="82001"/>
                  </a:lnTo>
                  <a:lnTo>
                    <a:pt x="23278" y="86417"/>
                  </a:lnTo>
                  <a:lnTo>
                    <a:pt x="38008" y="91324"/>
                  </a:lnTo>
                  <a:lnTo>
                    <a:pt x="54079" y="92447"/>
                  </a:lnTo>
                  <a:lnTo>
                    <a:pt x="68277" y="89418"/>
                  </a:lnTo>
                  <a:lnTo>
                    <a:pt x="72911" y="86070"/>
                  </a:lnTo>
                  <a:lnTo>
                    <a:pt x="75999" y="81722"/>
                  </a:lnTo>
                  <a:lnTo>
                    <a:pt x="79431" y="70188"/>
                  </a:lnTo>
                  <a:lnTo>
                    <a:pt x="80303" y="45844"/>
                  </a:lnTo>
                  <a:lnTo>
                    <a:pt x="7265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5" name="SMARTInkShape-Group370">
            <a:extLst>
              <a:ext uri="{FF2B5EF4-FFF2-40B4-BE49-F238E27FC236}">
                <a16:creationId xmlns:a16="http://schemas.microsoft.com/office/drawing/2014/main" id="{45F0ACD4-6251-D65B-2121-005A1D72B5D7}"/>
              </a:ext>
            </a:extLst>
          </p:cNvPr>
          <p:cNvGrpSpPr/>
          <p:nvPr/>
        </p:nvGrpSpPr>
        <p:grpSpPr>
          <a:xfrm>
            <a:off x="6657975" y="3924300"/>
            <a:ext cx="904876" cy="314326"/>
            <a:chOff x="6657975" y="3924300"/>
            <a:chExt cx="904876" cy="314326"/>
          </a:xfrm>
        </p:grpSpPr>
        <p:sp>
          <p:nvSpPr>
            <p:cNvPr id="458" name="SMARTInkShape-2011">
              <a:extLst>
                <a:ext uri="{FF2B5EF4-FFF2-40B4-BE49-F238E27FC236}">
                  <a16:creationId xmlns:a16="http://schemas.microsoft.com/office/drawing/2014/main" id="{407192B8-37ED-586D-2AE4-0D856BF04C69}"/>
                </a:ext>
              </a:extLst>
            </p:cNvPr>
            <p:cNvSpPr/>
            <p:nvPr>
              <p:custDataLst>
                <p:tags r:id="rId143"/>
              </p:custDataLst>
            </p:nvPr>
          </p:nvSpPr>
          <p:spPr>
            <a:xfrm>
              <a:off x="7505700" y="4105275"/>
              <a:ext cx="57151" cy="1"/>
            </a:xfrm>
            <a:custGeom>
              <a:avLst/>
              <a:gdLst/>
              <a:ahLst/>
              <a:cxnLst/>
              <a:rect l="0" t="0" r="0" b="0"/>
              <a:pathLst>
                <a:path w="57151" h="1">
                  <a:moveTo>
                    <a:pt x="0" y="0"/>
                  </a:moveTo>
                  <a:lnTo>
                    <a:pt x="0" y="0"/>
                  </a:lnTo>
                  <a:lnTo>
                    <a:pt x="46936" y="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2012">
              <a:extLst>
                <a:ext uri="{FF2B5EF4-FFF2-40B4-BE49-F238E27FC236}">
                  <a16:creationId xmlns:a16="http://schemas.microsoft.com/office/drawing/2014/main" id="{B8C08205-5149-D3FA-3A67-CC90CBC72EFB}"/>
                </a:ext>
              </a:extLst>
            </p:cNvPr>
            <p:cNvSpPr/>
            <p:nvPr>
              <p:custDataLst>
                <p:tags r:id="rId144"/>
              </p:custDataLst>
            </p:nvPr>
          </p:nvSpPr>
          <p:spPr>
            <a:xfrm>
              <a:off x="7343775" y="4029075"/>
              <a:ext cx="38101" cy="9526"/>
            </a:xfrm>
            <a:custGeom>
              <a:avLst/>
              <a:gdLst/>
              <a:ahLst/>
              <a:cxnLst/>
              <a:rect l="0" t="0" r="0" b="0"/>
              <a:pathLst>
                <a:path w="38101" h="9526">
                  <a:moveTo>
                    <a:pt x="0" y="9525"/>
                  </a:moveTo>
                  <a:lnTo>
                    <a:pt x="0" y="9525"/>
                  </a:lnTo>
                  <a:lnTo>
                    <a:pt x="5056" y="4468"/>
                  </a:lnTo>
                  <a:lnTo>
                    <a:pt x="10361" y="1986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2013">
              <a:extLst>
                <a:ext uri="{FF2B5EF4-FFF2-40B4-BE49-F238E27FC236}">
                  <a16:creationId xmlns:a16="http://schemas.microsoft.com/office/drawing/2014/main" id="{388225D4-6575-E83A-D7CD-3D3AC70AF35C}"/>
                </a:ext>
              </a:extLst>
            </p:cNvPr>
            <p:cNvSpPr/>
            <p:nvPr>
              <p:custDataLst>
                <p:tags r:id="rId145"/>
              </p:custDataLst>
            </p:nvPr>
          </p:nvSpPr>
          <p:spPr>
            <a:xfrm>
              <a:off x="7448550" y="4000500"/>
              <a:ext cx="38101" cy="166286"/>
            </a:xfrm>
            <a:custGeom>
              <a:avLst/>
              <a:gdLst/>
              <a:ahLst/>
              <a:cxnLst/>
              <a:rect l="0" t="0" r="0" b="0"/>
              <a:pathLst>
                <a:path w="38101" h="166286">
                  <a:moveTo>
                    <a:pt x="38100" y="0"/>
                  </a:moveTo>
                  <a:lnTo>
                    <a:pt x="38100" y="0"/>
                  </a:lnTo>
                  <a:lnTo>
                    <a:pt x="37042" y="9721"/>
                  </a:lnTo>
                  <a:lnTo>
                    <a:pt x="22912" y="51457"/>
                  </a:lnTo>
                  <a:lnTo>
                    <a:pt x="12843" y="98566"/>
                  </a:lnTo>
                  <a:lnTo>
                    <a:pt x="9720" y="146113"/>
                  </a:lnTo>
                  <a:lnTo>
                    <a:pt x="9654" y="148209"/>
                  </a:lnTo>
                  <a:lnTo>
                    <a:pt x="6760" y="153359"/>
                  </a:lnTo>
                  <a:lnTo>
                    <a:pt x="3004" y="159176"/>
                  </a:lnTo>
                  <a:lnTo>
                    <a:pt x="890" y="166285"/>
                  </a:lnTo>
                  <a:lnTo>
                    <a:pt x="0" y="1619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2014">
              <a:extLst>
                <a:ext uri="{FF2B5EF4-FFF2-40B4-BE49-F238E27FC236}">
                  <a16:creationId xmlns:a16="http://schemas.microsoft.com/office/drawing/2014/main" id="{EAEFEBD7-F664-518B-5EC4-EFC1C3295967}"/>
                </a:ext>
              </a:extLst>
            </p:cNvPr>
            <p:cNvSpPr/>
            <p:nvPr>
              <p:custDataLst>
                <p:tags r:id="rId146"/>
              </p:custDataLst>
            </p:nvPr>
          </p:nvSpPr>
          <p:spPr>
            <a:xfrm>
              <a:off x="7181850" y="3924300"/>
              <a:ext cx="171451" cy="66676"/>
            </a:xfrm>
            <a:custGeom>
              <a:avLst/>
              <a:gdLst/>
              <a:ahLst/>
              <a:cxnLst/>
              <a:rect l="0" t="0" r="0" b="0"/>
              <a:pathLst>
                <a:path w="171451" h="66676">
                  <a:moveTo>
                    <a:pt x="0" y="66675"/>
                  </a:moveTo>
                  <a:lnTo>
                    <a:pt x="0" y="66675"/>
                  </a:lnTo>
                  <a:lnTo>
                    <a:pt x="19421" y="49370"/>
                  </a:lnTo>
                  <a:lnTo>
                    <a:pt x="51265" y="33310"/>
                  </a:lnTo>
                  <a:lnTo>
                    <a:pt x="92946" y="15048"/>
                  </a:lnTo>
                  <a:lnTo>
                    <a:pt x="116910" y="4930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2015">
              <a:extLst>
                <a:ext uri="{FF2B5EF4-FFF2-40B4-BE49-F238E27FC236}">
                  <a16:creationId xmlns:a16="http://schemas.microsoft.com/office/drawing/2014/main" id="{ABFDB150-06A1-B599-A394-C59A8B41E50E}"/>
                </a:ext>
              </a:extLst>
            </p:cNvPr>
            <p:cNvSpPr/>
            <p:nvPr>
              <p:custDataLst>
                <p:tags r:id="rId147"/>
              </p:custDataLst>
            </p:nvPr>
          </p:nvSpPr>
          <p:spPr>
            <a:xfrm>
              <a:off x="7162800" y="3965556"/>
              <a:ext cx="75527" cy="168295"/>
            </a:xfrm>
            <a:custGeom>
              <a:avLst/>
              <a:gdLst/>
              <a:ahLst/>
              <a:cxnLst/>
              <a:rect l="0" t="0" r="0" b="0"/>
              <a:pathLst>
                <a:path w="75527" h="168295">
                  <a:moveTo>
                    <a:pt x="28575" y="34944"/>
                  </a:moveTo>
                  <a:lnTo>
                    <a:pt x="28575" y="34944"/>
                  </a:lnTo>
                  <a:lnTo>
                    <a:pt x="33631" y="29887"/>
                  </a:lnTo>
                  <a:lnTo>
                    <a:pt x="36115" y="24583"/>
                  </a:lnTo>
                  <a:lnTo>
                    <a:pt x="46185" y="0"/>
                  </a:lnTo>
                  <a:lnTo>
                    <a:pt x="46665" y="7"/>
                  </a:lnTo>
                  <a:lnTo>
                    <a:pt x="47499" y="5322"/>
                  </a:lnTo>
                  <a:lnTo>
                    <a:pt x="44747" y="5904"/>
                  </a:lnTo>
                  <a:lnTo>
                    <a:pt x="42532" y="6059"/>
                  </a:lnTo>
                  <a:lnTo>
                    <a:pt x="17031" y="27800"/>
                  </a:lnTo>
                  <a:lnTo>
                    <a:pt x="6693" y="47997"/>
                  </a:lnTo>
                  <a:lnTo>
                    <a:pt x="1983" y="69033"/>
                  </a:lnTo>
                  <a:lnTo>
                    <a:pt x="6526" y="85020"/>
                  </a:lnTo>
                  <a:lnTo>
                    <a:pt x="16576" y="105983"/>
                  </a:lnTo>
                  <a:lnTo>
                    <a:pt x="18459" y="107704"/>
                  </a:lnTo>
                  <a:lnTo>
                    <a:pt x="23373" y="109615"/>
                  </a:lnTo>
                  <a:lnTo>
                    <a:pt x="26165" y="109067"/>
                  </a:lnTo>
                  <a:lnTo>
                    <a:pt x="38251" y="103404"/>
                  </a:lnTo>
                  <a:lnTo>
                    <a:pt x="68535" y="101724"/>
                  </a:lnTo>
                  <a:lnTo>
                    <a:pt x="71090" y="102747"/>
                  </a:lnTo>
                  <a:lnTo>
                    <a:pt x="72793" y="104488"/>
                  </a:lnTo>
                  <a:lnTo>
                    <a:pt x="74686" y="109244"/>
                  </a:lnTo>
                  <a:lnTo>
                    <a:pt x="75526" y="114886"/>
                  </a:lnTo>
                  <a:lnTo>
                    <a:pt x="73078" y="120921"/>
                  </a:lnTo>
                  <a:lnTo>
                    <a:pt x="45592" y="151110"/>
                  </a:lnTo>
                  <a:lnTo>
                    <a:pt x="30207" y="161556"/>
                  </a:lnTo>
                  <a:lnTo>
                    <a:pt x="0" y="16829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2016">
              <a:extLst>
                <a:ext uri="{FF2B5EF4-FFF2-40B4-BE49-F238E27FC236}">
                  <a16:creationId xmlns:a16="http://schemas.microsoft.com/office/drawing/2014/main" id="{D9A36250-18BD-C13C-8E2A-CFC4A608D740}"/>
                </a:ext>
              </a:extLst>
            </p:cNvPr>
            <p:cNvSpPr/>
            <p:nvPr>
              <p:custDataLst>
                <p:tags r:id="rId148"/>
              </p:custDataLst>
            </p:nvPr>
          </p:nvSpPr>
          <p:spPr>
            <a:xfrm>
              <a:off x="6967447" y="3953029"/>
              <a:ext cx="119154" cy="161772"/>
            </a:xfrm>
            <a:custGeom>
              <a:avLst/>
              <a:gdLst/>
              <a:ahLst/>
              <a:cxnLst/>
              <a:rect l="0" t="0" r="0" b="0"/>
              <a:pathLst>
                <a:path w="119154" h="161772">
                  <a:moveTo>
                    <a:pt x="119153" y="28421"/>
                  </a:moveTo>
                  <a:lnTo>
                    <a:pt x="119153" y="28421"/>
                  </a:lnTo>
                  <a:lnTo>
                    <a:pt x="101228" y="11553"/>
                  </a:lnTo>
                  <a:lnTo>
                    <a:pt x="85855" y="3785"/>
                  </a:lnTo>
                  <a:lnTo>
                    <a:pt x="49800" y="0"/>
                  </a:lnTo>
                  <a:lnTo>
                    <a:pt x="43174" y="2737"/>
                  </a:lnTo>
                  <a:lnTo>
                    <a:pt x="36701" y="6422"/>
                  </a:lnTo>
                  <a:lnTo>
                    <a:pt x="30297" y="8061"/>
                  </a:lnTo>
                  <a:lnTo>
                    <a:pt x="15684" y="19096"/>
                  </a:lnTo>
                  <a:lnTo>
                    <a:pt x="9667" y="29921"/>
                  </a:lnTo>
                  <a:lnTo>
                    <a:pt x="0" y="59310"/>
                  </a:lnTo>
                  <a:lnTo>
                    <a:pt x="1991" y="67903"/>
                  </a:lnTo>
                  <a:lnTo>
                    <a:pt x="14118" y="83746"/>
                  </a:lnTo>
                  <a:lnTo>
                    <a:pt x="25198" y="90052"/>
                  </a:lnTo>
                  <a:lnTo>
                    <a:pt x="31117" y="91733"/>
                  </a:lnTo>
                  <a:lnTo>
                    <a:pt x="43337" y="90780"/>
                  </a:lnTo>
                  <a:lnTo>
                    <a:pt x="72636" y="85199"/>
                  </a:lnTo>
                  <a:lnTo>
                    <a:pt x="75442" y="83206"/>
                  </a:lnTo>
                  <a:lnTo>
                    <a:pt x="114932" y="41113"/>
                  </a:lnTo>
                  <a:lnTo>
                    <a:pt x="118598" y="30302"/>
                  </a:lnTo>
                  <a:lnTo>
                    <a:pt x="118782" y="30733"/>
                  </a:lnTo>
                  <a:lnTo>
                    <a:pt x="119104" y="46900"/>
                  </a:lnTo>
                  <a:lnTo>
                    <a:pt x="110948" y="87681"/>
                  </a:lnTo>
                  <a:lnTo>
                    <a:pt x="101543" y="132793"/>
                  </a:lnTo>
                  <a:lnTo>
                    <a:pt x="100530" y="144836"/>
                  </a:lnTo>
                  <a:lnTo>
                    <a:pt x="103115" y="151775"/>
                  </a:lnTo>
                  <a:lnTo>
                    <a:pt x="109628" y="16177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4" name="SMARTInkShape-2017">
              <a:extLst>
                <a:ext uri="{FF2B5EF4-FFF2-40B4-BE49-F238E27FC236}">
                  <a16:creationId xmlns:a16="http://schemas.microsoft.com/office/drawing/2014/main" id="{E9B6FA21-6803-18EA-251B-B59C2E1867E2}"/>
                </a:ext>
              </a:extLst>
            </p:cNvPr>
            <p:cNvSpPr/>
            <p:nvPr>
              <p:custDataLst>
                <p:tags r:id="rId149"/>
              </p:custDataLst>
            </p:nvPr>
          </p:nvSpPr>
          <p:spPr>
            <a:xfrm>
              <a:off x="6657975" y="4124325"/>
              <a:ext cx="56598" cy="114301"/>
            </a:xfrm>
            <a:custGeom>
              <a:avLst/>
              <a:gdLst/>
              <a:ahLst/>
              <a:cxnLst/>
              <a:rect l="0" t="0" r="0" b="0"/>
              <a:pathLst>
                <a:path w="56598" h="114301">
                  <a:moveTo>
                    <a:pt x="19050" y="0"/>
                  </a:moveTo>
                  <a:lnTo>
                    <a:pt x="19050" y="0"/>
                  </a:lnTo>
                  <a:lnTo>
                    <a:pt x="32307" y="0"/>
                  </a:lnTo>
                  <a:lnTo>
                    <a:pt x="38347" y="2822"/>
                  </a:lnTo>
                  <a:lnTo>
                    <a:pt x="50849" y="13257"/>
                  </a:lnTo>
                  <a:lnTo>
                    <a:pt x="54349" y="22120"/>
                  </a:lnTo>
                  <a:lnTo>
                    <a:pt x="56597" y="45056"/>
                  </a:lnTo>
                  <a:lnTo>
                    <a:pt x="46872" y="68736"/>
                  </a:lnTo>
                  <a:lnTo>
                    <a:pt x="35644" y="85748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3" name="SMARTInkShape-Group371">
            <a:extLst>
              <a:ext uri="{FF2B5EF4-FFF2-40B4-BE49-F238E27FC236}">
                <a16:creationId xmlns:a16="http://schemas.microsoft.com/office/drawing/2014/main" id="{C47685F8-223F-C27D-14ED-A1046F2A023A}"/>
              </a:ext>
            </a:extLst>
          </p:cNvPr>
          <p:cNvGrpSpPr/>
          <p:nvPr/>
        </p:nvGrpSpPr>
        <p:grpSpPr>
          <a:xfrm>
            <a:off x="5514975" y="3926249"/>
            <a:ext cx="971158" cy="398102"/>
            <a:chOff x="5514975" y="3926249"/>
            <a:chExt cx="971158" cy="398102"/>
          </a:xfrm>
        </p:grpSpPr>
        <p:sp>
          <p:nvSpPr>
            <p:cNvPr id="466" name="SMARTInkShape-2018">
              <a:extLst>
                <a:ext uri="{FF2B5EF4-FFF2-40B4-BE49-F238E27FC236}">
                  <a16:creationId xmlns:a16="http://schemas.microsoft.com/office/drawing/2014/main" id="{3A51057C-E074-E9D4-3935-E775A0E5E89D}"/>
                </a:ext>
              </a:extLst>
            </p:cNvPr>
            <p:cNvSpPr/>
            <p:nvPr>
              <p:custDataLst>
                <p:tags r:id="rId136"/>
              </p:custDataLst>
            </p:nvPr>
          </p:nvSpPr>
          <p:spPr>
            <a:xfrm>
              <a:off x="6362700" y="4000651"/>
              <a:ext cx="123433" cy="133200"/>
            </a:xfrm>
            <a:custGeom>
              <a:avLst/>
              <a:gdLst/>
              <a:ahLst/>
              <a:cxnLst/>
              <a:rect l="0" t="0" r="0" b="0"/>
              <a:pathLst>
                <a:path w="123433" h="133200">
                  <a:moveTo>
                    <a:pt x="114300" y="18899"/>
                  </a:moveTo>
                  <a:lnTo>
                    <a:pt x="114300" y="18899"/>
                  </a:lnTo>
                  <a:lnTo>
                    <a:pt x="119356" y="13842"/>
                  </a:lnTo>
                  <a:lnTo>
                    <a:pt x="121839" y="8538"/>
                  </a:lnTo>
                  <a:lnTo>
                    <a:pt x="123432" y="1566"/>
                  </a:lnTo>
                  <a:lnTo>
                    <a:pt x="122505" y="993"/>
                  </a:lnTo>
                  <a:lnTo>
                    <a:pt x="100421" y="0"/>
                  </a:lnTo>
                  <a:lnTo>
                    <a:pt x="86612" y="5561"/>
                  </a:lnTo>
                  <a:lnTo>
                    <a:pt x="55150" y="25805"/>
                  </a:lnTo>
                  <a:lnTo>
                    <a:pt x="43622" y="41171"/>
                  </a:lnTo>
                  <a:lnTo>
                    <a:pt x="40555" y="49259"/>
                  </a:lnTo>
                  <a:lnTo>
                    <a:pt x="40794" y="52897"/>
                  </a:lnTo>
                  <a:lnTo>
                    <a:pt x="43884" y="59762"/>
                  </a:lnTo>
                  <a:lnTo>
                    <a:pt x="56629" y="69577"/>
                  </a:lnTo>
                  <a:lnTo>
                    <a:pt x="90791" y="82736"/>
                  </a:lnTo>
                  <a:lnTo>
                    <a:pt x="99618" y="85371"/>
                  </a:lnTo>
                  <a:lnTo>
                    <a:pt x="107069" y="90070"/>
                  </a:lnTo>
                  <a:lnTo>
                    <a:pt x="108421" y="93863"/>
                  </a:lnTo>
                  <a:lnTo>
                    <a:pt x="107101" y="103722"/>
                  </a:lnTo>
                  <a:lnTo>
                    <a:pt x="100163" y="112337"/>
                  </a:lnTo>
                  <a:lnTo>
                    <a:pt x="78465" y="126491"/>
                  </a:lnTo>
                  <a:lnTo>
                    <a:pt x="54999" y="131211"/>
                  </a:lnTo>
                  <a:lnTo>
                    <a:pt x="0" y="1331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2019">
              <a:extLst>
                <a:ext uri="{FF2B5EF4-FFF2-40B4-BE49-F238E27FC236}">
                  <a16:creationId xmlns:a16="http://schemas.microsoft.com/office/drawing/2014/main" id="{21BAE75D-3CFF-5E03-5003-27E74BD8962B}"/>
                </a:ext>
              </a:extLst>
            </p:cNvPr>
            <p:cNvSpPr/>
            <p:nvPr>
              <p:custDataLst>
                <p:tags r:id="rId137"/>
              </p:custDataLst>
            </p:nvPr>
          </p:nvSpPr>
          <p:spPr>
            <a:xfrm>
              <a:off x="6248892" y="4020026"/>
              <a:ext cx="120900" cy="130473"/>
            </a:xfrm>
            <a:custGeom>
              <a:avLst/>
              <a:gdLst/>
              <a:ahLst/>
              <a:cxnLst/>
              <a:rect l="0" t="0" r="0" b="0"/>
              <a:pathLst>
                <a:path w="120900" h="130473">
                  <a:moveTo>
                    <a:pt x="18558" y="75724"/>
                  </a:moveTo>
                  <a:lnTo>
                    <a:pt x="18558" y="75724"/>
                  </a:lnTo>
                  <a:lnTo>
                    <a:pt x="23614" y="70667"/>
                  </a:lnTo>
                  <a:lnTo>
                    <a:pt x="28919" y="68185"/>
                  </a:lnTo>
                  <a:lnTo>
                    <a:pt x="51672" y="58856"/>
                  </a:lnTo>
                  <a:lnTo>
                    <a:pt x="94837" y="37566"/>
                  </a:lnTo>
                  <a:lnTo>
                    <a:pt x="106435" y="30190"/>
                  </a:lnTo>
                  <a:lnTo>
                    <a:pt x="120899" y="12251"/>
                  </a:lnTo>
                  <a:lnTo>
                    <a:pt x="120653" y="10126"/>
                  </a:lnTo>
                  <a:lnTo>
                    <a:pt x="117555" y="4941"/>
                  </a:lnTo>
                  <a:lnTo>
                    <a:pt x="107007" y="1932"/>
                  </a:lnTo>
                  <a:lnTo>
                    <a:pt x="74364" y="0"/>
                  </a:lnTo>
                  <a:lnTo>
                    <a:pt x="56061" y="8202"/>
                  </a:lnTo>
                  <a:lnTo>
                    <a:pt x="18439" y="39338"/>
                  </a:lnTo>
                  <a:lnTo>
                    <a:pt x="7922" y="60258"/>
                  </a:lnTo>
                  <a:lnTo>
                    <a:pt x="246" y="104927"/>
                  </a:lnTo>
                  <a:lnTo>
                    <a:pt x="0" y="111068"/>
                  </a:lnTo>
                  <a:lnTo>
                    <a:pt x="1953" y="116220"/>
                  </a:lnTo>
                  <a:lnTo>
                    <a:pt x="9767" y="124767"/>
                  </a:lnTo>
                  <a:lnTo>
                    <a:pt x="20295" y="129271"/>
                  </a:lnTo>
                  <a:lnTo>
                    <a:pt x="26066" y="130472"/>
                  </a:lnTo>
                  <a:lnTo>
                    <a:pt x="66183" y="1233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2020">
              <a:extLst>
                <a:ext uri="{FF2B5EF4-FFF2-40B4-BE49-F238E27FC236}">
                  <a16:creationId xmlns:a16="http://schemas.microsoft.com/office/drawing/2014/main" id="{8EFD2B47-6D51-9223-9ED8-A99F9064199F}"/>
                </a:ext>
              </a:extLst>
            </p:cNvPr>
            <p:cNvSpPr/>
            <p:nvPr>
              <p:custDataLst>
                <p:tags r:id="rId138"/>
              </p:custDataLst>
            </p:nvPr>
          </p:nvSpPr>
          <p:spPr>
            <a:xfrm>
              <a:off x="6187004" y="3926249"/>
              <a:ext cx="40514" cy="226652"/>
            </a:xfrm>
            <a:custGeom>
              <a:avLst/>
              <a:gdLst/>
              <a:ahLst/>
              <a:cxnLst/>
              <a:rect l="0" t="0" r="0" b="0"/>
              <a:pathLst>
                <a:path w="40514" h="226652">
                  <a:moveTo>
                    <a:pt x="13771" y="36151"/>
                  </a:moveTo>
                  <a:lnTo>
                    <a:pt x="13771" y="36151"/>
                  </a:lnTo>
                  <a:lnTo>
                    <a:pt x="27028" y="14692"/>
                  </a:lnTo>
                  <a:lnTo>
                    <a:pt x="40513" y="0"/>
                  </a:lnTo>
                  <a:lnTo>
                    <a:pt x="36746" y="3685"/>
                  </a:lnTo>
                  <a:lnTo>
                    <a:pt x="25992" y="44829"/>
                  </a:lnTo>
                  <a:lnTo>
                    <a:pt x="16803" y="88582"/>
                  </a:lnTo>
                  <a:lnTo>
                    <a:pt x="7379" y="134001"/>
                  </a:lnTo>
                  <a:lnTo>
                    <a:pt x="0" y="174740"/>
                  </a:lnTo>
                  <a:lnTo>
                    <a:pt x="4246" y="226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2021">
              <a:extLst>
                <a:ext uri="{FF2B5EF4-FFF2-40B4-BE49-F238E27FC236}">
                  <a16:creationId xmlns:a16="http://schemas.microsoft.com/office/drawing/2014/main" id="{B96643DE-440E-5931-7A80-7005F609EADA}"/>
                </a:ext>
              </a:extLst>
            </p:cNvPr>
            <p:cNvSpPr/>
            <p:nvPr>
              <p:custDataLst>
                <p:tags r:id="rId139"/>
              </p:custDataLst>
            </p:nvPr>
          </p:nvSpPr>
          <p:spPr>
            <a:xfrm>
              <a:off x="6096000" y="4058839"/>
              <a:ext cx="81049" cy="84537"/>
            </a:xfrm>
            <a:custGeom>
              <a:avLst/>
              <a:gdLst/>
              <a:ahLst/>
              <a:cxnLst/>
              <a:rect l="0" t="0" r="0" b="0"/>
              <a:pathLst>
                <a:path w="81049" h="84537">
                  <a:moveTo>
                    <a:pt x="0" y="84536"/>
                  </a:moveTo>
                  <a:lnTo>
                    <a:pt x="0" y="84536"/>
                  </a:lnTo>
                  <a:lnTo>
                    <a:pt x="10361" y="41197"/>
                  </a:lnTo>
                  <a:lnTo>
                    <a:pt x="17306" y="26116"/>
                  </a:lnTo>
                  <a:lnTo>
                    <a:pt x="32056" y="7842"/>
                  </a:lnTo>
                  <a:lnTo>
                    <a:pt x="40001" y="2825"/>
                  </a:lnTo>
                  <a:lnTo>
                    <a:pt x="50423" y="0"/>
                  </a:lnTo>
                  <a:lnTo>
                    <a:pt x="65269" y="4220"/>
                  </a:lnTo>
                  <a:lnTo>
                    <a:pt x="68912" y="6650"/>
                  </a:lnTo>
                  <a:lnTo>
                    <a:pt x="72962" y="12173"/>
                  </a:lnTo>
                  <a:lnTo>
                    <a:pt x="80297" y="26288"/>
                  </a:lnTo>
                  <a:lnTo>
                    <a:pt x="81048" y="31946"/>
                  </a:lnTo>
                  <a:lnTo>
                    <a:pt x="79060" y="43876"/>
                  </a:lnTo>
                  <a:lnTo>
                    <a:pt x="66935" y="62493"/>
                  </a:lnTo>
                  <a:lnTo>
                    <a:pt x="58676" y="69447"/>
                  </a:lnTo>
                  <a:lnTo>
                    <a:pt x="28384" y="808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2022">
              <a:extLst>
                <a:ext uri="{FF2B5EF4-FFF2-40B4-BE49-F238E27FC236}">
                  <a16:creationId xmlns:a16="http://schemas.microsoft.com/office/drawing/2014/main" id="{B7AA26C7-AB78-5291-003C-1A10A79B3706}"/>
                </a:ext>
              </a:extLst>
            </p:cNvPr>
            <p:cNvSpPr/>
            <p:nvPr>
              <p:custDataLst>
                <p:tags r:id="rId140"/>
              </p:custDataLst>
            </p:nvPr>
          </p:nvSpPr>
          <p:spPr>
            <a:xfrm>
              <a:off x="6086475" y="4067230"/>
              <a:ext cx="28542" cy="257121"/>
            </a:xfrm>
            <a:custGeom>
              <a:avLst/>
              <a:gdLst/>
              <a:ahLst/>
              <a:cxnLst/>
              <a:rect l="0" t="0" r="0" b="0"/>
              <a:pathLst>
                <a:path w="28542" h="257121">
                  <a:moveTo>
                    <a:pt x="19050" y="28520"/>
                  </a:moveTo>
                  <a:lnTo>
                    <a:pt x="19050" y="28520"/>
                  </a:lnTo>
                  <a:lnTo>
                    <a:pt x="19050" y="18407"/>
                  </a:lnTo>
                  <a:lnTo>
                    <a:pt x="21872" y="10620"/>
                  </a:lnTo>
                  <a:lnTo>
                    <a:pt x="28541" y="0"/>
                  </a:lnTo>
                  <a:lnTo>
                    <a:pt x="27515" y="18312"/>
                  </a:lnTo>
                  <a:lnTo>
                    <a:pt x="15317" y="63316"/>
                  </a:lnTo>
                  <a:lnTo>
                    <a:pt x="11241" y="99273"/>
                  </a:lnTo>
                  <a:lnTo>
                    <a:pt x="4977" y="136737"/>
                  </a:lnTo>
                  <a:lnTo>
                    <a:pt x="983" y="174231"/>
                  </a:lnTo>
                  <a:lnTo>
                    <a:pt x="194" y="217385"/>
                  </a:lnTo>
                  <a:lnTo>
                    <a:pt x="0" y="257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2023">
              <a:extLst>
                <a:ext uri="{FF2B5EF4-FFF2-40B4-BE49-F238E27FC236}">
                  <a16:creationId xmlns:a16="http://schemas.microsoft.com/office/drawing/2014/main" id="{5B1B767F-E04E-3514-7ADD-A05BA8587448}"/>
                </a:ext>
              </a:extLst>
            </p:cNvPr>
            <p:cNvSpPr/>
            <p:nvPr>
              <p:custDataLst>
                <p:tags r:id="rId141"/>
              </p:custDataLst>
            </p:nvPr>
          </p:nvSpPr>
          <p:spPr>
            <a:xfrm>
              <a:off x="5641763" y="3968027"/>
              <a:ext cx="378038" cy="213449"/>
            </a:xfrm>
            <a:custGeom>
              <a:avLst/>
              <a:gdLst/>
              <a:ahLst/>
              <a:cxnLst/>
              <a:rect l="0" t="0" r="0" b="0"/>
              <a:pathLst>
                <a:path w="378038" h="213449">
                  <a:moveTo>
                    <a:pt x="130387" y="41998"/>
                  </a:moveTo>
                  <a:lnTo>
                    <a:pt x="130387" y="41998"/>
                  </a:lnTo>
                  <a:lnTo>
                    <a:pt x="138588" y="33797"/>
                  </a:lnTo>
                  <a:lnTo>
                    <a:pt x="139519" y="27809"/>
                  </a:lnTo>
                  <a:lnTo>
                    <a:pt x="139796" y="19332"/>
                  </a:lnTo>
                  <a:lnTo>
                    <a:pt x="137038" y="13227"/>
                  </a:lnTo>
                  <a:lnTo>
                    <a:pt x="126643" y="685"/>
                  </a:lnTo>
                  <a:lnTo>
                    <a:pt x="112143" y="0"/>
                  </a:lnTo>
                  <a:lnTo>
                    <a:pt x="78453" y="8184"/>
                  </a:lnTo>
                  <a:lnTo>
                    <a:pt x="43811" y="28655"/>
                  </a:lnTo>
                  <a:lnTo>
                    <a:pt x="17952" y="53214"/>
                  </a:lnTo>
                  <a:lnTo>
                    <a:pt x="1482" y="84313"/>
                  </a:lnTo>
                  <a:lnTo>
                    <a:pt x="0" y="89258"/>
                  </a:lnTo>
                  <a:lnTo>
                    <a:pt x="1129" y="94671"/>
                  </a:lnTo>
                  <a:lnTo>
                    <a:pt x="15326" y="115746"/>
                  </a:lnTo>
                  <a:lnTo>
                    <a:pt x="18755" y="119738"/>
                  </a:lnTo>
                  <a:lnTo>
                    <a:pt x="31031" y="124174"/>
                  </a:lnTo>
                  <a:lnTo>
                    <a:pt x="44955" y="125088"/>
                  </a:lnTo>
                  <a:lnTo>
                    <a:pt x="71145" y="114258"/>
                  </a:lnTo>
                  <a:lnTo>
                    <a:pt x="84376" y="105271"/>
                  </a:lnTo>
                  <a:lnTo>
                    <a:pt x="107012" y="74617"/>
                  </a:lnTo>
                  <a:lnTo>
                    <a:pt x="109415" y="67784"/>
                  </a:lnTo>
                  <a:lnTo>
                    <a:pt x="111114" y="65539"/>
                  </a:lnTo>
                  <a:lnTo>
                    <a:pt x="119369" y="61639"/>
                  </a:lnTo>
                  <a:lnTo>
                    <a:pt x="118808" y="61442"/>
                  </a:lnTo>
                  <a:lnTo>
                    <a:pt x="115363" y="61223"/>
                  </a:lnTo>
                  <a:lnTo>
                    <a:pt x="110305" y="63948"/>
                  </a:lnTo>
                  <a:lnTo>
                    <a:pt x="107475" y="66157"/>
                  </a:lnTo>
                  <a:lnTo>
                    <a:pt x="104328" y="74255"/>
                  </a:lnTo>
                  <a:lnTo>
                    <a:pt x="102309" y="96700"/>
                  </a:lnTo>
                  <a:lnTo>
                    <a:pt x="107016" y="115238"/>
                  </a:lnTo>
                  <a:lnTo>
                    <a:pt x="119159" y="139884"/>
                  </a:lnTo>
                  <a:lnTo>
                    <a:pt x="121843" y="141122"/>
                  </a:lnTo>
                  <a:lnTo>
                    <a:pt x="130470" y="139675"/>
                  </a:lnTo>
                  <a:lnTo>
                    <a:pt x="142171" y="132911"/>
                  </a:lnTo>
                  <a:lnTo>
                    <a:pt x="152340" y="124203"/>
                  </a:lnTo>
                  <a:lnTo>
                    <a:pt x="185539" y="79837"/>
                  </a:lnTo>
                  <a:lnTo>
                    <a:pt x="196388" y="62148"/>
                  </a:lnTo>
                  <a:lnTo>
                    <a:pt x="196762" y="64359"/>
                  </a:lnTo>
                  <a:lnTo>
                    <a:pt x="197057" y="111169"/>
                  </a:lnTo>
                  <a:lnTo>
                    <a:pt x="197062" y="144626"/>
                  </a:lnTo>
                  <a:lnTo>
                    <a:pt x="198120" y="145342"/>
                  </a:lnTo>
                  <a:lnTo>
                    <a:pt x="202118" y="146137"/>
                  </a:lnTo>
                  <a:lnTo>
                    <a:pt x="207423" y="143668"/>
                  </a:lnTo>
                  <a:lnTo>
                    <a:pt x="253630" y="99713"/>
                  </a:lnTo>
                  <a:lnTo>
                    <a:pt x="280894" y="72464"/>
                  </a:lnTo>
                  <a:lnTo>
                    <a:pt x="282584" y="72892"/>
                  </a:lnTo>
                  <a:lnTo>
                    <a:pt x="287283" y="76190"/>
                  </a:lnTo>
                  <a:lnTo>
                    <a:pt x="290076" y="84006"/>
                  </a:lnTo>
                  <a:lnTo>
                    <a:pt x="292181" y="116576"/>
                  </a:lnTo>
                  <a:lnTo>
                    <a:pt x="283176" y="153900"/>
                  </a:lnTo>
                  <a:lnTo>
                    <a:pt x="284104" y="153640"/>
                  </a:lnTo>
                  <a:lnTo>
                    <a:pt x="313389" y="125644"/>
                  </a:lnTo>
                  <a:lnTo>
                    <a:pt x="335905" y="98456"/>
                  </a:lnTo>
                  <a:lnTo>
                    <a:pt x="348728" y="87199"/>
                  </a:lnTo>
                  <a:lnTo>
                    <a:pt x="357006" y="75970"/>
                  </a:lnTo>
                  <a:lnTo>
                    <a:pt x="366788" y="71284"/>
                  </a:lnTo>
                  <a:lnTo>
                    <a:pt x="367363" y="72105"/>
                  </a:lnTo>
                  <a:lnTo>
                    <a:pt x="376668" y="119497"/>
                  </a:lnTo>
                  <a:lnTo>
                    <a:pt x="377767" y="163100"/>
                  </a:lnTo>
                  <a:lnTo>
                    <a:pt x="378037" y="21344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2024">
              <a:extLst>
                <a:ext uri="{FF2B5EF4-FFF2-40B4-BE49-F238E27FC236}">
                  <a16:creationId xmlns:a16="http://schemas.microsoft.com/office/drawing/2014/main" id="{EA31D969-B325-C70C-A4E8-4DCFBAFE39F7}"/>
                </a:ext>
              </a:extLst>
            </p:cNvPr>
            <p:cNvSpPr/>
            <p:nvPr>
              <p:custDataLst>
                <p:tags r:id="rId142"/>
              </p:custDataLst>
            </p:nvPr>
          </p:nvSpPr>
          <p:spPr>
            <a:xfrm>
              <a:off x="5514975" y="3933825"/>
              <a:ext cx="151001" cy="152401"/>
            </a:xfrm>
            <a:custGeom>
              <a:avLst/>
              <a:gdLst/>
              <a:ahLst/>
              <a:cxnLst/>
              <a:rect l="0" t="0" r="0" b="0"/>
              <a:pathLst>
                <a:path w="151001" h="152401">
                  <a:moveTo>
                    <a:pt x="142875" y="0"/>
                  </a:moveTo>
                  <a:lnTo>
                    <a:pt x="142875" y="0"/>
                  </a:lnTo>
                  <a:lnTo>
                    <a:pt x="103102" y="0"/>
                  </a:lnTo>
                  <a:lnTo>
                    <a:pt x="67402" y="7605"/>
                  </a:lnTo>
                  <a:lnTo>
                    <a:pt x="47723" y="16247"/>
                  </a:lnTo>
                  <a:lnTo>
                    <a:pt x="42378" y="22390"/>
                  </a:lnTo>
                  <a:lnTo>
                    <a:pt x="42010" y="25510"/>
                  </a:lnTo>
                  <a:lnTo>
                    <a:pt x="44424" y="31799"/>
                  </a:lnTo>
                  <a:lnTo>
                    <a:pt x="56789" y="46346"/>
                  </a:lnTo>
                  <a:lnTo>
                    <a:pt x="78915" y="59005"/>
                  </a:lnTo>
                  <a:lnTo>
                    <a:pt x="115275" y="71058"/>
                  </a:lnTo>
                  <a:lnTo>
                    <a:pt x="141774" y="89334"/>
                  </a:lnTo>
                  <a:lnTo>
                    <a:pt x="147678" y="97207"/>
                  </a:lnTo>
                  <a:lnTo>
                    <a:pt x="151000" y="112646"/>
                  </a:lnTo>
                  <a:lnTo>
                    <a:pt x="147233" y="117430"/>
                  </a:lnTo>
                  <a:lnTo>
                    <a:pt x="104304" y="136101"/>
                  </a:lnTo>
                  <a:lnTo>
                    <a:pt x="65524" y="148083"/>
                  </a:lnTo>
                  <a:lnTo>
                    <a:pt x="20951" y="151831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0" name="SMARTInkShape-Group372">
            <a:extLst>
              <a:ext uri="{FF2B5EF4-FFF2-40B4-BE49-F238E27FC236}">
                <a16:creationId xmlns:a16="http://schemas.microsoft.com/office/drawing/2014/main" id="{C03AA9B9-122D-0291-BEEA-1EE8A05B5DAA}"/>
              </a:ext>
            </a:extLst>
          </p:cNvPr>
          <p:cNvGrpSpPr/>
          <p:nvPr/>
        </p:nvGrpSpPr>
        <p:grpSpPr>
          <a:xfrm>
            <a:off x="6944402" y="3602317"/>
            <a:ext cx="2085299" cy="375767"/>
            <a:chOff x="6944402" y="3602317"/>
            <a:chExt cx="2085299" cy="375767"/>
          </a:xfrm>
        </p:grpSpPr>
        <p:sp>
          <p:nvSpPr>
            <p:cNvPr id="474" name="SMARTInkShape-2025">
              <a:extLst>
                <a:ext uri="{FF2B5EF4-FFF2-40B4-BE49-F238E27FC236}">
                  <a16:creationId xmlns:a16="http://schemas.microsoft.com/office/drawing/2014/main" id="{CFBBC54E-D877-E1AF-60AB-B5717CAD62FC}"/>
                </a:ext>
              </a:extLst>
            </p:cNvPr>
            <p:cNvSpPr/>
            <p:nvPr>
              <p:custDataLst>
                <p:tags r:id="rId120"/>
              </p:custDataLst>
            </p:nvPr>
          </p:nvSpPr>
          <p:spPr>
            <a:xfrm>
              <a:off x="8898326" y="3715307"/>
              <a:ext cx="131375" cy="113744"/>
            </a:xfrm>
            <a:custGeom>
              <a:avLst/>
              <a:gdLst/>
              <a:ahLst/>
              <a:cxnLst/>
              <a:rect l="0" t="0" r="0" b="0"/>
              <a:pathLst>
                <a:path w="131375" h="113744">
                  <a:moveTo>
                    <a:pt x="26599" y="56593"/>
                  </a:moveTo>
                  <a:lnTo>
                    <a:pt x="26599" y="56593"/>
                  </a:lnTo>
                  <a:lnTo>
                    <a:pt x="39856" y="56593"/>
                  </a:lnTo>
                  <a:lnTo>
                    <a:pt x="45895" y="53771"/>
                  </a:lnTo>
                  <a:lnTo>
                    <a:pt x="54226" y="48988"/>
                  </a:lnTo>
                  <a:lnTo>
                    <a:pt x="101435" y="31083"/>
                  </a:lnTo>
                  <a:lnTo>
                    <a:pt x="112072" y="24794"/>
                  </a:lnTo>
                  <a:lnTo>
                    <a:pt x="117503" y="18471"/>
                  </a:lnTo>
                  <a:lnTo>
                    <a:pt x="118951" y="15304"/>
                  </a:lnTo>
                  <a:lnTo>
                    <a:pt x="118860" y="12133"/>
                  </a:lnTo>
                  <a:lnTo>
                    <a:pt x="115934" y="5789"/>
                  </a:lnTo>
                  <a:lnTo>
                    <a:pt x="105462" y="2263"/>
                  </a:lnTo>
                  <a:lnTo>
                    <a:pt x="72868" y="0"/>
                  </a:lnTo>
                  <a:lnTo>
                    <a:pt x="45248" y="4664"/>
                  </a:lnTo>
                  <a:lnTo>
                    <a:pt x="27067" y="12750"/>
                  </a:lnTo>
                  <a:lnTo>
                    <a:pt x="14979" y="26904"/>
                  </a:lnTo>
                  <a:lnTo>
                    <a:pt x="2470" y="50650"/>
                  </a:lnTo>
                  <a:lnTo>
                    <a:pt x="0" y="63124"/>
                  </a:lnTo>
                  <a:lnTo>
                    <a:pt x="1724" y="72901"/>
                  </a:lnTo>
                  <a:lnTo>
                    <a:pt x="7840" y="84611"/>
                  </a:lnTo>
                  <a:lnTo>
                    <a:pt x="12264" y="89506"/>
                  </a:lnTo>
                  <a:lnTo>
                    <a:pt x="20581" y="92388"/>
                  </a:lnTo>
                  <a:lnTo>
                    <a:pt x="64875" y="102760"/>
                  </a:lnTo>
                  <a:lnTo>
                    <a:pt x="131374" y="1137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2026">
              <a:extLst>
                <a:ext uri="{FF2B5EF4-FFF2-40B4-BE49-F238E27FC236}">
                  <a16:creationId xmlns:a16="http://schemas.microsoft.com/office/drawing/2014/main" id="{1E89A902-4140-EEE7-7BA9-57B6EA01C40F}"/>
                </a:ext>
              </a:extLst>
            </p:cNvPr>
            <p:cNvSpPr/>
            <p:nvPr>
              <p:custDataLst>
                <p:tags r:id="rId121"/>
              </p:custDataLst>
            </p:nvPr>
          </p:nvSpPr>
          <p:spPr>
            <a:xfrm>
              <a:off x="8858250" y="3619500"/>
              <a:ext cx="56760" cy="209551"/>
            </a:xfrm>
            <a:custGeom>
              <a:avLst/>
              <a:gdLst/>
              <a:ahLst/>
              <a:cxnLst/>
              <a:rect l="0" t="0" r="0" b="0"/>
              <a:pathLst>
                <a:path w="56760" h="209551">
                  <a:moveTo>
                    <a:pt x="47625" y="0"/>
                  </a:moveTo>
                  <a:lnTo>
                    <a:pt x="47625" y="0"/>
                  </a:lnTo>
                  <a:lnTo>
                    <a:pt x="55827" y="0"/>
                  </a:lnTo>
                  <a:lnTo>
                    <a:pt x="56759" y="10113"/>
                  </a:lnTo>
                  <a:lnTo>
                    <a:pt x="49469" y="47702"/>
                  </a:lnTo>
                  <a:lnTo>
                    <a:pt x="39822" y="84572"/>
                  </a:lnTo>
                  <a:lnTo>
                    <a:pt x="25088" y="126423"/>
                  </a:lnTo>
                  <a:lnTo>
                    <a:pt x="12913" y="16726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2027">
              <a:extLst>
                <a:ext uri="{FF2B5EF4-FFF2-40B4-BE49-F238E27FC236}">
                  <a16:creationId xmlns:a16="http://schemas.microsoft.com/office/drawing/2014/main" id="{7846939E-C43B-50A2-B655-9A0BCEFC3F84}"/>
                </a:ext>
              </a:extLst>
            </p:cNvPr>
            <p:cNvSpPr/>
            <p:nvPr>
              <p:custDataLst>
                <p:tags r:id="rId122"/>
              </p:custDataLst>
            </p:nvPr>
          </p:nvSpPr>
          <p:spPr>
            <a:xfrm>
              <a:off x="8743950" y="3733800"/>
              <a:ext cx="104336" cy="244284"/>
            </a:xfrm>
            <a:custGeom>
              <a:avLst/>
              <a:gdLst/>
              <a:ahLst/>
              <a:cxnLst/>
              <a:rect l="0" t="0" r="0" b="0"/>
              <a:pathLst>
                <a:path w="104336" h="244284">
                  <a:moveTo>
                    <a:pt x="47625" y="0"/>
                  </a:moveTo>
                  <a:lnTo>
                    <a:pt x="47625" y="0"/>
                  </a:lnTo>
                  <a:lnTo>
                    <a:pt x="46567" y="16267"/>
                  </a:lnTo>
                  <a:lnTo>
                    <a:pt x="34368" y="58038"/>
                  </a:lnTo>
                  <a:lnTo>
                    <a:pt x="23173" y="103029"/>
                  </a:lnTo>
                  <a:lnTo>
                    <a:pt x="19865" y="147038"/>
                  </a:lnTo>
                  <a:lnTo>
                    <a:pt x="19158" y="192107"/>
                  </a:lnTo>
                  <a:lnTo>
                    <a:pt x="19065" y="236285"/>
                  </a:lnTo>
                  <a:lnTo>
                    <a:pt x="19054" y="244283"/>
                  </a:lnTo>
                  <a:lnTo>
                    <a:pt x="17993" y="231776"/>
                  </a:lnTo>
                  <a:lnTo>
                    <a:pt x="13993" y="220840"/>
                  </a:lnTo>
                  <a:lnTo>
                    <a:pt x="14333" y="206101"/>
                  </a:lnTo>
                  <a:lnTo>
                    <a:pt x="18119" y="165712"/>
                  </a:lnTo>
                  <a:lnTo>
                    <a:pt x="29288" y="119516"/>
                  </a:lnTo>
                  <a:lnTo>
                    <a:pt x="41415" y="82287"/>
                  </a:lnTo>
                  <a:lnTo>
                    <a:pt x="70786" y="35558"/>
                  </a:lnTo>
                  <a:lnTo>
                    <a:pt x="79652" y="25587"/>
                  </a:lnTo>
                  <a:lnTo>
                    <a:pt x="85849" y="21956"/>
                  </a:lnTo>
                  <a:lnTo>
                    <a:pt x="88983" y="20987"/>
                  </a:lnTo>
                  <a:lnTo>
                    <a:pt x="91073" y="21399"/>
                  </a:lnTo>
                  <a:lnTo>
                    <a:pt x="92463" y="22733"/>
                  </a:lnTo>
                  <a:lnTo>
                    <a:pt x="95070" y="27037"/>
                  </a:lnTo>
                  <a:lnTo>
                    <a:pt x="101429" y="35410"/>
                  </a:lnTo>
                  <a:lnTo>
                    <a:pt x="103287" y="41491"/>
                  </a:lnTo>
                  <a:lnTo>
                    <a:pt x="104335" y="55920"/>
                  </a:lnTo>
                  <a:lnTo>
                    <a:pt x="101757" y="64717"/>
                  </a:lnTo>
                  <a:lnTo>
                    <a:pt x="91480" y="78989"/>
                  </a:lnTo>
                  <a:lnTo>
                    <a:pt x="72260" y="88786"/>
                  </a:lnTo>
                  <a:lnTo>
                    <a:pt x="51514" y="9333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2028">
              <a:extLst>
                <a:ext uri="{FF2B5EF4-FFF2-40B4-BE49-F238E27FC236}">
                  <a16:creationId xmlns:a16="http://schemas.microsoft.com/office/drawing/2014/main" id="{2C8A4A8B-B383-18DC-4318-935F9BCEBECA}"/>
                </a:ext>
              </a:extLst>
            </p:cNvPr>
            <p:cNvSpPr/>
            <p:nvPr>
              <p:custDataLst>
                <p:tags r:id="rId123"/>
              </p:custDataLst>
            </p:nvPr>
          </p:nvSpPr>
          <p:spPr>
            <a:xfrm>
              <a:off x="8743950" y="36671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2029">
              <a:extLst>
                <a:ext uri="{FF2B5EF4-FFF2-40B4-BE49-F238E27FC236}">
                  <a16:creationId xmlns:a16="http://schemas.microsoft.com/office/drawing/2014/main" id="{68DB4C77-3697-73F7-24E5-25EA01608008}"/>
                </a:ext>
              </a:extLst>
            </p:cNvPr>
            <p:cNvSpPr/>
            <p:nvPr>
              <p:custDataLst>
                <p:tags r:id="rId124"/>
              </p:custDataLst>
            </p:nvPr>
          </p:nvSpPr>
          <p:spPr>
            <a:xfrm>
              <a:off x="8715375" y="3724275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9050" y="5057"/>
                  </a:lnTo>
                  <a:lnTo>
                    <a:pt x="16226" y="10361"/>
                  </a:lnTo>
                  <a:lnTo>
                    <a:pt x="13993" y="13257"/>
                  </a:lnTo>
                  <a:lnTo>
                    <a:pt x="11512" y="22120"/>
                  </a:lnTo>
                  <a:lnTo>
                    <a:pt x="9348" y="32056"/>
                  </a:lnTo>
                  <a:lnTo>
                    <a:pt x="2160" y="47058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2030">
              <a:extLst>
                <a:ext uri="{FF2B5EF4-FFF2-40B4-BE49-F238E27FC236}">
                  <a16:creationId xmlns:a16="http://schemas.microsoft.com/office/drawing/2014/main" id="{AEB3F489-5A1F-04F5-2C61-C0149623E493}"/>
                </a:ext>
              </a:extLst>
            </p:cNvPr>
            <p:cNvSpPr/>
            <p:nvPr>
              <p:custDataLst>
                <p:tags r:id="rId125"/>
              </p:custDataLst>
            </p:nvPr>
          </p:nvSpPr>
          <p:spPr>
            <a:xfrm>
              <a:off x="8610600" y="3705225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993"/>
                  </a:lnTo>
                  <a:lnTo>
                    <a:pt x="2116" y="12504"/>
                  </a:lnTo>
                  <a:lnTo>
                    <a:pt x="41417" y="216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2031">
              <a:extLst>
                <a:ext uri="{FF2B5EF4-FFF2-40B4-BE49-F238E27FC236}">
                  <a16:creationId xmlns:a16="http://schemas.microsoft.com/office/drawing/2014/main" id="{F5DA368F-B974-0BBB-6B06-4B10883B329F}"/>
                </a:ext>
              </a:extLst>
            </p:cNvPr>
            <p:cNvSpPr/>
            <p:nvPr>
              <p:custDataLst>
                <p:tags r:id="rId126"/>
              </p:custDataLst>
            </p:nvPr>
          </p:nvSpPr>
          <p:spPr>
            <a:xfrm>
              <a:off x="8611168" y="3611299"/>
              <a:ext cx="75633" cy="197051"/>
            </a:xfrm>
            <a:custGeom>
              <a:avLst/>
              <a:gdLst/>
              <a:ahLst/>
              <a:cxnLst/>
              <a:rect l="0" t="0" r="0" b="0"/>
              <a:pathLst>
                <a:path w="75633" h="197051">
                  <a:moveTo>
                    <a:pt x="66107" y="8201"/>
                  </a:moveTo>
                  <a:lnTo>
                    <a:pt x="66107" y="8201"/>
                  </a:lnTo>
                  <a:lnTo>
                    <a:pt x="74309" y="0"/>
                  </a:lnTo>
                  <a:lnTo>
                    <a:pt x="74749" y="617"/>
                  </a:lnTo>
                  <a:lnTo>
                    <a:pt x="75241" y="4125"/>
                  </a:lnTo>
                  <a:lnTo>
                    <a:pt x="57680" y="41570"/>
                  </a:lnTo>
                  <a:lnTo>
                    <a:pt x="39044" y="83467"/>
                  </a:lnTo>
                  <a:lnTo>
                    <a:pt x="22583" y="126746"/>
                  </a:lnTo>
                  <a:lnTo>
                    <a:pt x="3746" y="164009"/>
                  </a:lnTo>
                  <a:lnTo>
                    <a:pt x="0" y="185444"/>
                  </a:lnTo>
                  <a:lnTo>
                    <a:pt x="2506" y="190339"/>
                  </a:lnTo>
                  <a:lnTo>
                    <a:pt x="4657" y="193127"/>
                  </a:lnTo>
                  <a:lnTo>
                    <a:pt x="9869" y="196224"/>
                  </a:lnTo>
                  <a:lnTo>
                    <a:pt x="12739" y="197050"/>
                  </a:lnTo>
                  <a:lnTo>
                    <a:pt x="21575" y="195145"/>
                  </a:lnTo>
                  <a:lnTo>
                    <a:pt x="75632" y="1701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2032">
              <a:extLst>
                <a:ext uri="{FF2B5EF4-FFF2-40B4-BE49-F238E27FC236}">
                  <a16:creationId xmlns:a16="http://schemas.microsoft.com/office/drawing/2014/main" id="{82C31C43-D609-7B5E-D271-2071D44F2F38}"/>
                </a:ext>
              </a:extLst>
            </p:cNvPr>
            <p:cNvSpPr/>
            <p:nvPr>
              <p:custDataLst>
                <p:tags r:id="rId127"/>
              </p:custDataLst>
            </p:nvPr>
          </p:nvSpPr>
          <p:spPr>
            <a:xfrm>
              <a:off x="8524875" y="3620824"/>
              <a:ext cx="47118" cy="179652"/>
            </a:xfrm>
            <a:custGeom>
              <a:avLst/>
              <a:gdLst/>
              <a:ahLst/>
              <a:cxnLst/>
              <a:rect l="0" t="0" r="0" b="0"/>
              <a:pathLst>
                <a:path w="47118" h="179652">
                  <a:moveTo>
                    <a:pt x="28575" y="8201"/>
                  </a:moveTo>
                  <a:lnTo>
                    <a:pt x="28575" y="8201"/>
                  </a:lnTo>
                  <a:lnTo>
                    <a:pt x="33631" y="8201"/>
                  </a:lnTo>
                  <a:lnTo>
                    <a:pt x="38936" y="5379"/>
                  </a:lnTo>
                  <a:lnTo>
                    <a:pt x="45909" y="0"/>
                  </a:lnTo>
                  <a:lnTo>
                    <a:pt x="46481" y="617"/>
                  </a:lnTo>
                  <a:lnTo>
                    <a:pt x="47117" y="4125"/>
                  </a:lnTo>
                  <a:lnTo>
                    <a:pt x="34375" y="41570"/>
                  </a:lnTo>
                  <a:lnTo>
                    <a:pt x="17021" y="83467"/>
                  </a:lnTo>
                  <a:lnTo>
                    <a:pt x="4459" y="129921"/>
                  </a:lnTo>
                  <a:lnTo>
                    <a:pt x="0" y="179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2033">
              <a:extLst>
                <a:ext uri="{FF2B5EF4-FFF2-40B4-BE49-F238E27FC236}">
                  <a16:creationId xmlns:a16="http://schemas.microsoft.com/office/drawing/2014/main" id="{BBE3383D-8851-EA38-FEED-736345722237}"/>
                </a:ext>
              </a:extLst>
            </p:cNvPr>
            <p:cNvSpPr/>
            <p:nvPr>
              <p:custDataLst>
                <p:tags r:id="rId128"/>
              </p:custDataLst>
            </p:nvPr>
          </p:nvSpPr>
          <p:spPr>
            <a:xfrm>
              <a:off x="8401050" y="3695817"/>
              <a:ext cx="95251" cy="103048"/>
            </a:xfrm>
            <a:custGeom>
              <a:avLst/>
              <a:gdLst/>
              <a:ahLst/>
              <a:cxnLst/>
              <a:rect l="0" t="0" r="0" b="0"/>
              <a:pathLst>
                <a:path w="95251" h="103048">
                  <a:moveTo>
                    <a:pt x="0" y="9408"/>
                  </a:moveTo>
                  <a:lnTo>
                    <a:pt x="0" y="9408"/>
                  </a:lnTo>
                  <a:lnTo>
                    <a:pt x="18817" y="0"/>
                  </a:lnTo>
                  <a:lnTo>
                    <a:pt x="8658" y="17799"/>
                  </a:lnTo>
                  <a:lnTo>
                    <a:pt x="5772" y="21352"/>
                  </a:lnTo>
                  <a:lnTo>
                    <a:pt x="2565" y="30944"/>
                  </a:lnTo>
                  <a:lnTo>
                    <a:pt x="507" y="59405"/>
                  </a:lnTo>
                  <a:lnTo>
                    <a:pt x="5207" y="86311"/>
                  </a:lnTo>
                  <a:lnTo>
                    <a:pt x="10427" y="96504"/>
                  </a:lnTo>
                  <a:lnTo>
                    <a:pt x="16276" y="101034"/>
                  </a:lnTo>
                  <a:lnTo>
                    <a:pt x="22403" y="103047"/>
                  </a:lnTo>
                  <a:lnTo>
                    <a:pt x="31476" y="98298"/>
                  </a:lnTo>
                  <a:lnTo>
                    <a:pt x="59648" y="77558"/>
                  </a:lnTo>
                  <a:lnTo>
                    <a:pt x="82213" y="35356"/>
                  </a:lnTo>
                  <a:lnTo>
                    <a:pt x="95250" y="94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2034">
              <a:extLst>
                <a:ext uri="{FF2B5EF4-FFF2-40B4-BE49-F238E27FC236}">
                  <a16:creationId xmlns:a16="http://schemas.microsoft.com/office/drawing/2014/main" id="{E0733884-17ED-11FC-2583-87F3FB215D75}"/>
                </a:ext>
              </a:extLst>
            </p:cNvPr>
            <p:cNvSpPr/>
            <p:nvPr>
              <p:custDataLst>
                <p:tags r:id="rId129"/>
              </p:custDataLst>
            </p:nvPr>
          </p:nvSpPr>
          <p:spPr>
            <a:xfrm>
              <a:off x="8039100" y="3658269"/>
              <a:ext cx="265278" cy="132682"/>
            </a:xfrm>
            <a:custGeom>
              <a:avLst/>
              <a:gdLst/>
              <a:ahLst/>
              <a:cxnLst/>
              <a:rect l="0" t="0" r="0" b="0"/>
              <a:pathLst>
                <a:path w="265278" h="132682">
                  <a:moveTo>
                    <a:pt x="0" y="46956"/>
                  </a:moveTo>
                  <a:lnTo>
                    <a:pt x="0" y="46956"/>
                  </a:lnTo>
                  <a:lnTo>
                    <a:pt x="0" y="41899"/>
                  </a:lnTo>
                  <a:lnTo>
                    <a:pt x="2822" y="36595"/>
                  </a:lnTo>
                  <a:lnTo>
                    <a:pt x="9721" y="29651"/>
                  </a:lnTo>
                  <a:lnTo>
                    <a:pt x="53209" y="1590"/>
                  </a:lnTo>
                  <a:lnTo>
                    <a:pt x="61039" y="0"/>
                  </a:lnTo>
                  <a:lnTo>
                    <a:pt x="62918" y="2952"/>
                  </a:lnTo>
                  <a:lnTo>
                    <a:pt x="66528" y="48205"/>
                  </a:lnTo>
                  <a:lnTo>
                    <a:pt x="57410" y="89616"/>
                  </a:lnTo>
                  <a:lnTo>
                    <a:pt x="57265" y="87788"/>
                  </a:lnTo>
                  <a:lnTo>
                    <a:pt x="62240" y="75752"/>
                  </a:lnTo>
                  <a:lnTo>
                    <a:pt x="70348" y="67516"/>
                  </a:lnTo>
                  <a:lnTo>
                    <a:pt x="116560" y="35177"/>
                  </a:lnTo>
                  <a:lnTo>
                    <a:pt x="142635" y="20792"/>
                  </a:lnTo>
                  <a:lnTo>
                    <a:pt x="145890" y="19988"/>
                  </a:lnTo>
                  <a:lnTo>
                    <a:pt x="148060" y="20511"/>
                  </a:lnTo>
                  <a:lnTo>
                    <a:pt x="149507" y="21918"/>
                  </a:lnTo>
                  <a:lnTo>
                    <a:pt x="152172" y="26303"/>
                  </a:lnTo>
                  <a:lnTo>
                    <a:pt x="156884" y="31780"/>
                  </a:lnTo>
                  <a:lnTo>
                    <a:pt x="159684" y="40564"/>
                  </a:lnTo>
                  <a:lnTo>
                    <a:pt x="161482" y="68506"/>
                  </a:lnTo>
                  <a:lnTo>
                    <a:pt x="152781" y="111092"/>
                  </a:lnTo>
                  <a:lnTo>
                    <a:pt x="152653" y="110880"/>
                  </a:lnTo>
                  <a:lnTo>
                    <a:pt x="152433" y="105207"/>
                  </a:lnTo>
                  <a:lnTo>
                    <a:pt x="175949" y="83529"/>
                  </a:lnTo>
                  <a:lnTo>
                    <a:pt x="218633" y="49644"/>
                  </a:lnTo>
                  <a:lnTo>
                    <a:pt x="256052" y="28510"/>
                  </a:lnTo>
                  <a:lnTo>
                    <a:pt x="263499" y="48721"/>
                  </a:lnTo>
                  <a:lnTo>
                    <a:pt x="265277" y="57619"/>
                  </a:lnTo>
                  <a:lnTo>
                    <a:pt x="258374" y="94929"/>
                  </a:lnTo>
                  <a:lnTo>
                    <a:pt x="254886" y="102849"/>
                  </a:lnTo>
                  <a:lnTo>
                    <a:pt x="252474" y="106443"/>
                  </a:lnTo>
                  <a:lnTo>
                    <a:pt x="247650" y="1326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2035">
              <a:extLst>
                <a:ext uri="{FF2B5EF4-FFF2-40B4-BE49-F238E27FC236}">
                  <a16:creationId xmlns:a16="http://schemas.microsoft.com/office/drawing/2014/main" id="{3B631710-AE20-CA93-B746-0D7449246618}"/>
                </a:ext>
              </a:extLst>
            </p:cNvPr>
            <p:cNvSpPr/>
            <p:nvPr>
              <p:custDataLst>
                <p:tags r:id="rId130"/>
              </p:custDataLst>
            </p:nvPr>
          </p:nvSpPr>
          <p:spPr>
            <a:xfrm>
              <a:off x="7705725" y="3602317"/>
              <a:ext cx="131635" cy="150534"/>
            </a:xfrm>
            <a:custGeom>
              <a:avLst/>
              <a:gdLst/>
              <a:ahLst/>
              <a:cxnLst/>
              <a:rect l="0" t="0" r="0" b="0"/>
              <a:pathLst>
                <a:path w="131635" h="150534">
                  <a:moveTo>
                    <a:pt x="114300" y="36233"/>
                  </a:moveTo>
                  <a:lnTo>
                    <a:pt x="114300" y="36233"/>
                  </a:lnTo>
                  <a:lnTo>
                    <a:pt x="129488" y="19986"/>
                  </a:lnTo>
                  <a:lnTo>
                    <a:pt x="131634" y="13843"/>
                  </a:lnTo>
                  <a:lnTo>
                    <a:pt x="131147" y="10723"/>
                  </a:lnTo>
                  <a:lnTo>
                    <a:pt x="127784" y="4434"/>
                  </a:lnTo>
                  <a:lnTo>
                    <a:pt x="124349" y="2334"/>
                  </a:lnTo>
                  <a:lnTo>
                    <a:pt x="114885" y="0"/>
                  </a:lnTo>
                  <a:lnTo>
                    <a:pt x="92601" y="3743"/>
                  </a:lnTo>
                  <a:lnTo>
                    <a:pt x="65290" y="14489"/>
                  </a:lnTo>
                  <a:lnTo>
                    <a:pt x="56182" y="20572"/>
                  </a:lnTo>
                  <a:lnTo>
                    <a:pt x="45103" y="35003"/>
                  </a:lnTo>
                  <a:lnTo>
                    <a:pt x="43827" y="40704"/>
                  </a:lnTo>
                  <a:lnTo>
                    <a:pt x="45231" y="52684"/>
                  </a:lnTo>
                  <a:lnTo>
                    <a:pt x="47088" y="56725"/>
                  </a:lnTo>
                  <a:lnTo>
                    <a:pt x="49383" y="59420"/>
                  </a:lnTo>
                  <a:lnTo>
                    <a:pt x="79639" y="79786"/>
                  </a:lnTo>
                  <a:lnTo>
                    <a:pt x="87607" y="82048"/>
                  </a:lnTo>
                  <a:lnTo>
                    <a:pt x="94676" y="88698"/>
                  </a:lnTo>
                  <a:lnTo>
                    <a:pt x="100286" y="97651"/>
                  </a:lnTo>
                  <a:lnTo>
                    <a:pt x="102781" y="105157"/>
                  </a:lnTo>
                  <a:lnTo>
                    <a:pt x="101066" y="114844"/>
                  </a:lnTo>
                  <a:lnTo>
                    <a:pt x="94152" y="129375"/>
                  </a:lnTo>
                  <a:lnTo>
                    <a:pt x="91342" y="133253"/>
                  </a:lnTo>
                  <a:lnTo>
                    <a:pt x="87353" y="135838"/>
                  </a:lnTo>
                  <a:lnTo>
                    <a:pt x="71626" y="139476"/>
                  </a:lnTo>
                  <a:lnTo>
                    <a:pt x="28255" y="147420"/>
                  </a:lnTo>
                  <a:lnTo>
                    <a:pt x="0" y="1505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2036">
              <a:extLst>
                <a:ext uri="{FF2B5EF4-FFF2-40B4-BE49-F238E27FC236}">
                  <a16:creationId xmlns:a16="http://schemas.microsoft.com/office/drawing/2014/main" id="{803251F4-59CF-6032-9AA8-22EB5F714F95}"/>
                </a:ext>
              </a:extLst>
            </p:cNvPr>
            <p:cNvSpPr/>
            <p:nvPr>
              <p:custDataLst>
                <p:tags r:id="rId131"/>
              </p:custDataLst>
            </p:nvPr>
          </p:nvSpPr>
          <p:spPr>
            <a:xfrm>
              <a:off x="7591425" y="3605631"/>
              <a:ext cx="118023" cy="147220"/>
            </a:xfrm>
            <a:custGeom>
              <a:avLst/>
              <a:gdLst/>
              <a:ahLst/>
              <a:cxnLst/>
              <a:rect l="0" t="0" r="0" b="0"/>
              <a:pathLst>
                <a:path w="118023" h="147220">
                  <a:moveTo>
                    <a:pt x="95250" y="23394"/>
                  </a:moveTo>
                  <a:lnTo>
                    <a:pt x="95250" y="23394"/>
                  </a:lnTo>
                  <a:lnTo>
                    <a:pt x="116708" y="10137"/>
                  </a:lnTo>
                  <a:lnTo>
                    <a:pt x="118022" y="7147"/>
                  </a:lnTo>
                  <a:lnTo>
                    <a:pt x="117840" y="4096"/>
                  </a:lnTo>
                  <a:lnTo>
                    <a:pt x="116660" y="1004"/>
                  </a:lnTo>
                  <a:lnTo>
                    <a:pt x="114815" y="0"/>
                  </a:lnTo>
                  <a:lnTo>
                    <a:pt x="112526" y="390"/>
                  </a:lnTo>
                  <a:lnTo>
                    <a:pt x="109943" y="1708"/>
                  </a:lnTo>
                  <a:lnTo>
                    <a:pt x="67096" y="11794"/>
                  </a:lnTo>
                  <a:lnTo>
                    <a:pt x="56983" y="17534"/>
                  </a:lnTo>
                  <a:lnTo>
                    <a:pt x="53865" y="21603"/>
                  </a:lnTo>
                  <a:lnTo>
                    <a:pt x="50398" y="31771"/>
                  </a:lnTo>
                  <a:lnTo>
                    <a:pt x="48447" y="49394"/>
                  </a:lnTo>
                  <a:lnTo>
                    <a:pt x="50812" y="58939"/>
                  </a:lnTo>
                  <a:lnTo>
                    <a:pt x="54333" y="66708"/>
                  </a:lnTo>
                  <a:lnTo>
                    <a:pt x="55898" y="73689"/>
                  </a:lnTo>
                  <a:lnTo>
                    <a:pt x="62238" y="80320"/>
                  </a:lnTo>
                  <a:lnTo>
                    <a:pt x="72112" y="85736"/>
                  </a:lnTo>
                  <a:lnTo>
                    <a:pt x="92875" y="92035"/>
                  </a:lnTo>
                  <a:lnTo>
                    <a:pt x="107481" y="103157"/>
                  </a:lnTo>
                  <a:lnTo>
                    <a:pt x="108696" y="106203"/>
                  </a:lnTo>
                  <a:lnTo>
                    <a:pt x="108447" y="109291"/>
                  </a:lnTo>
                  <a:lnTo>
                    <a:pt x="107223" y="112409"/>
                  </a:lnTo>
                  <a:lnTo>
                    <a:pt x="100218" y="118695"/>
                  </a:lnTo>
                  <a:lnTo>
                    <a:pt x="73418" y="131354"/>
                  </a:lnTo>
                  <a:lnTo>
                    <a:pt x="31031" y="144398"/>
                  </a:lnTo>
                  <a:lnTo>
                    <a:pt x="0" y="1472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2037">
              <a:extLst>
                <a:ext uri="{FF2B5EF4-FFF2-40B4-BE49-F238E27FC236}">
                  <a16:creationId xmlns:a16="http://schemas.microsoft.com/office/drawing/2014/main" id="{7D42B0D1-AAEE-DB7E-440B-B1FC2A19490C}"/>
                </a:ext>
              </a:extLst>
            </p:cNvPr>
            <p:cNvSpPr/>
            <p:nvPr>
              <p:custDataLst>
                <p:tags r:id="rId132"/>
              </p:custDataLst>
            </p:nvPr>
          </p:nvSpPr>
          <p:spPr>
            <a:xfrm>
              <a:off x="7496766" y="3629025"/>
              <a:ext cx="65014" cy="98315"/>
            </a:xfrm>
            <a:custGeom>
              <a:avLst/>
              <a:gdLst/>
              <a:ahLst/>
              <a:cxnLst/>
              <a:rect l="0" t="0" r="0" b="0"/>
              <a:pathLst>
                <a:path w="65014" h="98315">
                  <a:moveTo>
                    <a:pt x="37509" y="38100"/>
                  </a:moveTo>
                  <a:lnTo>
                    <a:pt x="37509" y="38100"/>
                  </a:lnTo>
                  <a:lnTo>
                    <a:pt x="52697" y="21853"/>
                  </a:lnTo>
                  <a:lnTo>
                    <a:pt x="56051" y="11357"/>
                  </a:lnTo>
                  <a:lnTo>
                    <a:pt x="55161" y="10747"/>
                  </a:lnTo>
                  <a:lnTo>
                    <a:pt x="43257" y="9686"/>
                  </a:lnTo>
                  <a:lnTo>
                    <a:pt x="29099" y="19686"/>
                  </a:lnTo>
                  <a:lnTo>
                    <a:pt x="12956" y="35482"/>
                  </a:lnTo>
                  <a:lnTo>
                    <a:pt x="6135" y="46108"/>
                  </a:lnTo>
                  <a:lnTo>
                    <a:pt x="1402" y="63991"/>
                  </a:lnTo>
                  <a:lnTo>
                    <a:pt x="0" y="82695"/>
                  </a:lnTo>
                  <a:lnTo>
                    <a:pt x="1919" y="87938"/>
                  </a:lnTo>
                  <a:lnTo>
                    <a:pt x="9697" y="96587"/>
                  </a:lnTo>
                  <a:lnTo>
                    <a:pt x="13676" y="98258"/>
                  </a:lnTo>
                  <a:lnTo>
                    <a:pt x="17387" y="98314"/>
                  </a:lnTo>
                  <a:lnTo>
                    <a:pt x="36004" y="90799"/>
                  </a:lnTo>
                  <a:lnTo>
                    <a:pt x="53879" y="72059"/>
                  </a:lnTo>
                  <a:lnTo>
                    <a:pt x="60659" y="55309"/>
                  </a:lnTo>
                  <a:lnTo>
                    <a:pt x="65013" y="23743"/>
                  </a:lnTo>
                  <a:lnTo>
                    <a:pt x="63252" y="17945"/>
                  </a:lnTo>
                  <a:lnTo>
                    <a:pt x="4703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2038">
              <a:extLst>
                <a:ext uri="{FF2B5EF4-FFF2-40B4-BE49-F238E27FC236}">
                  <a16:creationId xmlns:a16="http://schemas.microsoft.com/office/drawing/2014/main" id="{9B7B88CF-4121-A0E9-3153-63310C6CC571}"/>
                </a:ext>
              </a:extLst>
            </p:cNvPr>
            <p:cNvSpPr/>
            <p:nvPr>
              <p:custDataLst>
                <p:tags r:id="rId133"/>
              </p:custDataLst>
            </p:nvPr>
          </p:nvSpPr>
          <p:spPr>
            <a:xfrm>
              <a:off x="7277100" y="3629602"/>
              <a:ext cx="200026" cy="119565"/>
            </a:xfrm>
            <a:custGeom>
              <a:avLst/>
              <a:gdLst/>
              <a:ahLst/>
              <a:cxnLst/>
              <a:rect l="0" t="0" r="0" b="0"/>
              <a:pathLst>
                <a:path w="200026" h="119565">
                  <a:moveTo>
                    <a:pt x="0" y="37523"/>
                  </a:moveTo>
                  <a:lnTo>
                    <a:pt x="0" y="37523"/>
                  </a:lnTo>
                  <a:lnTo>
                    <a:pt x="31056" y="9289"/>
                  </a:lnTo>
                  <a:lnTo>
                    <a:pt x="45538" y="2346"/>
                  </a:lnTo>
                  <a:lnTo>
                    <a:pt x="59912" y="0"/>
                  </a:lnTo>
                  <a:lnTo>
                    <a:pt x="69314" y="5324"/>
                  </a:lnTo>
                  <a:lnTo>
                    <a:pt x="74784" y="9707"/>
                  </a:lnTo>
                  <a:lnTo>
                    <a:pt x="87540" y="36102"/>
                  </a:lnTo>
                  <a:lnTo>
                    <a:pt x="94234" y="82138"/>
                  </a:lnTo>
                  <a:lnTo>
                    <a:pt x="93739" y="96510"/>
                  </a:lnTo>
                  <a:lnTo>
                    <a:pt x="89993" y="109953"/>
                  </a:lnTo>
                  <a:lnTo>
                    <a:pt x="85396" y="114385"/>
                  </a:lnTo>
                  <a:lnTo>
                    <a:pt x="71820" y="119309"/>
                  </a:lnTo>
                  <a:lnTo>
                    <a:pt x="66930" y="119564"/>
                  </a:lnTo>
                  <a:lnTo>
                    <a:pt x="63671" y="118675"/>
                  </a:lnTo>
                  <a:lnTo>
                    <a:pt x="48325" y="109645"/>
                  </a:lnTo>
                  <a:lnTo>
                    <a:pt x="45975" y="104654"/>
                  </a:lnTo>
                  <a:lnTo>
                    <a:pt x="46186" y="90642"/>
                  </a:lnTo>
                  <a:lnTo>
                    <a:pt x="52255" y="69960"/>
                  </a:lnTo>
                  <a:lnTo>
                    <a:pt x="65812" y="50426"/>
                  </a:lnTo>
                  <a:lnTo>
                    <a:pt x="88292" y="36290"/>
                  </a:lnTo>
                  <a:lnTo>
                    <a:pt x="125173" y="30455"/>
                  </a:lnTo>
                  <a:lnTo>
                    <a:pt x="200025" y="27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2039">
              <a:extLst>
                <a:ext uri="{FF2B5EF4-FFF2-40B4-BE49-F238E27FC236}">
                  <a16:creationId xmlns:a16="http://schemas.microsoft.com/office/drawing/2014/main" id="{5C954D8D-9190-57F4-2CB5-FE3643853C12}"/>
                </a:ext>
              </a:extLst>
            </p:cNvPr>
            <p:cNvSpPr/>
            <p:nvPr>
              <p:custDataLst>
                <p:tags r:id="rId134"/>
              </p:custDataLst>
            </p:nvPr>
          </p:nvSpPr>
          <p:spPr>
            <a:xfrm>
              <a:off x="7154377" y="3620125"/>
              <a:ext cx="113199" cy="120785"/>
            </a:xfrm>
            <a:custGeom>
              <a:avLst/>
              <a:gdLst/>
              <a:ahLst/>
              <a:cxnLst/>
              <a:rect l="0" t="0" r="0" b="0"/>
              <a:pathLst>
                <a:path w="113199" h="120785">
                  <a:moveTo>
                    <a:pt x="65573" y="27950"/>
                  </a:moveTo>
                  <a:lnTo>
                    <a:pt x="65573" y="27950"/>
                  </a:lnTo>
                  <a:lnTo>
                    <a:pt x="78664" y="13800"/>
                  </a:lnTo>
                  <a:lnTo>
                    <a:pt x="83838" y="1483"/>
                  </a:lnTo>
                  <a:lnTo>
                    <a:pt x="78630" y="312"/>
                  </a:lnTo>
                  <a:lnTo>
                    <a:pt x="74277" y="0"/>
                  </a:lnTo>
                  <a:lnTo>
                    <a:pt x="66619" y="2475"/>
                  </a:lnTo>
                  <a:lnTo>
                    <a:pt x="63095" y="4617"/>
                  </a:lnTo>
                  <a:lnTo>
                    <a:pt x="48023" y="7631"/>
                  </a:lnTo>
                  <a:lnTo>
                    <a:pt x="36253" y="16803"/>
                  </a:lnTo>
                  <a:lnTo>
                    <a:pt x="4478" y="53560"/>
                  </a:lnTo>
                  <a:lnTo>
                    <a:pt x="1378" y="62616"/>
                  </a:lnTo>
                  <a:lnTo>
                    <a:pt x="0" y="73696"/>
                  </a:lnTo>
                  <a:lnTo>
                    <a:pt x="4281" y="91834"/>
                  </a:lnTo>
                  <a:lnTo>
                    <a:pt x="12227" y="101498"/>
                  </a:lnTo>
                  <a:lnTo>
                    <a:pt x="29519" y="116326"/>
                  </a:lnTo>
                  <a:lnTo>
                    <a:pt x="42140" y="120145"/>
                  </a:lnTo>
                  <a:lnTo>
                    <a:pt x="57275" y="120784"/>
                  </a:lnTo>
                  <a:lnTo>
                    <a:pt x="113198" y="113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2040">
              <a:extLst>
                <a:ext uri="{FF2B5EF4-FFF2-40B4-BE49-F238E27FC236}">
                  <a16:creationId xmlns:a16="http://schemas.microsoft.com/office/drawing/2014/main" id="{7DAC1DCB-6876-D267-AEE3-F40EB7BEEDE1}"/>
                </a:ext>
              </a:extLst>
            </p:cNvPr>
            <p:cNvSpPr/>
            <p:nvPr>
              <p:custDataLst>
                <p:tags r:id="rId135"/>
              </p:custDataLst>
            </p:nvPr>
          </p:nvSpPr>
          <p:spPr>
            <a:xfrm>
              <a:off x="6944402" y="3629544"/>
              <a:ext cx="180299" cy="111369"/>
            </a:xfrm>
            <a:custGeom>
              <a:avLst/>
              <a:gdLst/>
              <a:ahLst/>
              <a:cxnLst/>
              <a:rect l="0" t="0" r="0" b="0"/>
              <a:pathLst>
                <a:path w="180299" h="111369">
                  <a:moveTo>
                    <a:pt x="75523" y="47106"/>
                  </a:moveTo>
                  <a:lnTo>
                    <a:pt x="75523" y="47106"/>
                  </a:lnTo>
                  <a:lnTo>
                    <a:pt x="84655" y="47106"/>
                  </a:lnTo>
                  <a:lnTo>
                    <a:pt x="93214" y="38905"/>
                  </a:lnTo>
                  <a:lnTo>
                    <a:pt x="92609" y="38464"/>
                  </a:lnTo>
                  <a:lnTo>
                    <a:pt x="88816" y="37843"/>
                  </a:lnTo>
                  <a:lnTo>
                    <a:pt x="91309" y="37698"/>
                  </a:lnTo>
                  <a:lnTo>
                    <a:pt x="92397" y="36600"/>
                  </a:lnTo>
                  <a:lnTo>
                    <a:pt x="94566" y="28090"/>
                  </a:lnTo>
                  <a:lnTo>
                    <a:pt x="94571" y="23009"/>
                  </a:lnTo>
                  <a:lnTo>
                    <a:pt x="93513" y="21517"/>
                  </a:lnTo>
                  <a:lnTo>
                    <a:pt x="91749" y="20522"/>
                  </a:lnTo>
                  <a:lnTo>
                    <a:pt x="89516" y="19858"/>
                  </a:lnTo>
                  <a:lnTo>
                    <a:pt x="75275" y="8344"/>
                  </a:lnTo>
                  <a:lnTo>
                    <a:pt x="72183" y="5390"/>
                  </a:lnTo>
                  <a:lnTo>
                    <a:pt x="63102" y="2107"/>
                  </a:lnTo>
                  <a:lnTo>
                    <a:pt x="45082" y="0"/>
                  </a:lnTo>
                  <a:lnTo>
                    <a:pt x="38005" y="2534"/>
                  </a:lnTo>
                  <a:lnTo>
                    <a:pt x="19781" y="17841"/>
                  </a:lnTo>
                  <a:lnTo>
                    <a:pt x="7031" y="40199"/>
                  </a:lnTo>
                  <a:lnTo>
                    <a:pt x="1607" y="56819"/>
                  </a:lnTo>
                  <a:lnTo>
                    <a:pt x="0" y="73502"/>
                  </a:lnTo>
                  <a:lnTo>
                    <a:pt x="4580" y="91851"/>
                  </a:lnTo>
                  <a:lnTo>
                    <a:pt x="12640" y="105637"/>
                  </a:lnTo>
                  <a:lnTo>
                    <a:pt x="16668" y="108351"/>
                  </a:lnTo>
                  <a:lnTo>
                    <a:pt x="26787" y="111368"/>
                  </a:lnTo>
                  <a:lnTo>
                    <a:pt x="31391" y="111114"/>
                  </a:lnTo>
                  <a:lnTo>
                    <a:pt x="39328" y="108010"/>
                  </a:lnTo>
                  <a:lnTo>
                    <a:pt x="63845" y="89672"/>
                  </a:lnTo>
                  <a:lnTo>
                    <a:pt x="67737" y="88184"/>
                  </a:lnTo>
                  <a:lnTo>
                    <a:pt x="74885" y="80885"/>
                  </a:lnTo>
                  <a:lnTo>
                    <a:pt x="91314" y="55004"/>
                  </a:lnTo>
                  <a:lnTo>
                    <a:pt x="102206" y="48146"/>
                  </a:lnTo>
                  <a:lnTo>
                    <a:pt x="102837" y="48857"/>
                  </a:lnTo>
                  <a:lnTo>
                    <a:pt x="103537" y="52471"/>
                  </a:lnTo>
                  <a:lnTo>
                    <a:pt x="95848" y="82781"/>
                  </a:lnTo>
                  <a:lnTo>
                    <a:pt x="97962" y="92242"/>
                  </a:lnTo>
                  <a:lnTo>
                    <a:pt x="100008" y="96247"/>
                  </a:lnTo>
                  <a:lnTo>
                    <a:pt x="102429" y="98916"/>
                  </a:lnTo>
                  <a:lnTo>
                    <a:pt x="107943" y="101883"/>
                  </a:lnTo>
                  <a:lnTo>
                    <a:pt x="121164" y="103787"/>
                  </a:lnTo>
                  <a:lnTo>
                    <a:pt x="149794" y="103156"/>
                  </a:lnTo>
                  <a:lnTo>
                    <a:pt x="180298" y="947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1" name="SMARTInkShape-Group373">
            <a:extLst>
              <a:ext uri="{FF2B5EF4-FFF2-40B4-BE49-F238E27FC236}">
                <a16:creationId xmlns:a16="http://schemas.microsoft.com/office/drawing/2014/main" id="{5C4F1940-F833-300D-F465-2266F6572E5E}"/>
              </a:ext>
            </a:extLst>
          </p:cNvPr>
          <p:cNvGrpSpPr/>
          <p:nvPr/>
        </p:nvGrpSpPr>
        <p:grpSpPr>
          <a:xfrm>
            <a:off x="5400675" y="3486150"/>
            <a:ext cx="1198434" cy="283906"/>
            <a:chOff x="5400675" y="3486150"/>
            <a:chExt cx="1198434" cy="283906"/>
          </a:xfrm>
        </p:grpSpPr>
        <p:sp>
          <p:nvSpPr>
            <p:cNvPr id="491" name="SMARTInkShape-2041">
              <a:extLst>
                <a:ext uri="{FF2B5EF4-FFF2-40B4-BE49-F238E27FC236}">
                  <a16:creationId xmlns:a16="http://schemas.microsoft.com/office/drawing/2014/main" id="{A25A03EA-7D69-58F4-CE76-5B077DBA934D}"/>
                </a:ext>
              </a:extLst>
            </p:cNvPr>
            <p:cNvSpPr/>
            <p:nvPr>
              <p:custDataLst>
                <p:tags r:id="rId110"/>
              </p:custDataLst>
            </p:nvPr>
          </p:nvSpPr>
          <p:spPr>
            <a:xfrm>
              <a:off x="6477000" y="3592757"/>
              <a:ext cx="122109" cy="150569"/>
            </a:xfrm>
            <a:custGeom>
              <a:avLst/>
              <a:gdLst/>
              <a:ahLst/>
              <a:cxnLst/>
              <a:rect l="0" t="0" r="0" b="0"/>
              <a:pathLst>
                <a:path w="122109" h="150569">
                  <a:moveTo>
                    <a:pt x="104775" y="26743"/>
                  </a:moveTo>
                  <a:lnTo>
                    <a:pt x="104775" y="26743"/>
                  </a:lnTo>
                  <a:lnTo>
                    <a:pt x="119963" y="10496"/>
                  </a:lnTo>
                  <a:lnTo>
                    <a:pt x="122108" y="4353"/>
                  </a:lnTo>
                  <a:lnTo>
                    <a:pt x="120564" y="2291"/>
                  </a:lnTo>
                  <a:lnTo>
                    <a:pt x="113203" y="0"/>
                  </a:lnTo>
                  <a:lnTo>
                    <a:pt x="92102" y="3768"/>
                  </a:lnTo>
                  <a:lnTo>
                    <a:pt x="70799" y="11587"/>
                  </a:lnTo>
                  <a:lnTo>
                    <a:pt x="51081" y="25662"/>
                  </a:lnTo>
                  <a:lnTo>
                    <a:pt x="43869" y="34377"/>
                  </a:lnTo>
                  <a:lnTo>
                    <a:pt x="36988" y="45233"/>
                  </a:lnTo>
                  <a:lnTo>
                    <a:pt x="32314" y="51894"/>
                  </a:lnTo>
                  <a:lnTo>
                    <a:pt x="30237" y="58383"/>
                  </a:lnTo>
                  <a:lnTo>
                    <a:pt x="34958" y="67616"/>
                  </a:lnTo>
                  <a:lnTo>
                    <a:pt x="43054" y="76659"/>
                  </a:lnTo>
                  <a:lnTo>
                    <a:pt x="83053" y="101925"/>
                  </a:lnTo>
                  <a:lnTo>
                    <a:pt x="89829" y="110604"/>
                  </a:lnTo>
                  <a:lnTo>
                    <a:pt x="91636" y="114401"/>
                  </a:lnTo>
                  <a:lnTo>
                    <a:pt x="90725" y="117990"/>
                  </a:lnTo>
                  <a:lnTo>
                    <a:pt x="84066" y="124800"/>
                  </a:lnTo>
                  <a:lnTo>
                    <a:pt x="63603" y="136737"/>
                  </a:lnTo>
                  <a:lnTo>
                    <a:pt x="50712" y="139767"/>
                  </a:lnTo>
                  <a:lnTo>
                    <a:pt x="11159" y="141989"/>
                  </a:lnTo>
                  <a:lnTo>
                    <a:pt x="0" y="1505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2042">
              <a:extLst>
                <a:ext uri="{FF2B5EF4-FFF2-40B4-BE49-F238E27FC236}">
                  <a16:creationId xmlns:a16="http://schemas.microsoft.com/office/drawing/2014/main" id="{063576A7-3F90-F393-3BF7-FFD8B09F46D0}"/>
                </a:ext>
              </a:extLst>
            </p:cNvPr>
            <p:cNvSpPr/>
            <p:nvPr>
              <p:custDataLst>
                <p:tags r:id="rId111"/>
              </p:custDataLst>
            </p:nvPr>
          </p:nvSpPr>
          <p:spPr>
            <a:xfrm>
              <a:off x="6429665" y="3505200"/>
              <a:ext cx="28286" cy="247651"/>
            </a:xfrm>
            <a:custGeom>
              <a:avLst/>
              <a:gdLst/>
              <a:ahLst/>
              <a:cxnLst/>
              <a:rect l="0" t="0" r="0" b="0"/>
              <a:pathLst>
                <a:path w="28286" h="247651">
                  <a:moveTo>
                    <a:pt x="28285" y="0"/>
                  </a:moveTo>
                  <a:lnTo>
                    <a:pt x="28285" y="0"/>
                  </a:lnTo>
                  <a:lnTo>
                    <a:pt x="27227" y="16267"/>
                  </a:lnTo>
                  <a:lnTo>
                    <a:pt x="13097" y="62838"/>
                  </a:lnTo>
                  <a:lnTo>
                    <a:pt x="9322" y="99875"/>
                  </a:lnTo>
                  <a:lnTo>
                    <a:pt x="1184" y="146698"/>
                  </a:lnTo>
                  <a:lnTo>
                    <a:pt x="0" y="189335"/>
                  </a:lnTo>
                  <a:lnTo>
                    <a:pt x="855" y="222845"/>
                  </a:lnTo>
                  <a:lnTo>
                    <a:pt x="9235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2043">
              <a:extLst>
                <a:ext uri="{FF2B5EF4-FFF2-40B4-BE49-F238E27FC236}">
                  <a16:creationId xmlns:a16="http://schemas.microsoft.com/office/drawing/2014/main" id="{54E4DF7F-ADD8-7C7E-6CCE-B8DB2E341D5C}"/>
                </a:ext>
              </a:extLst>
            </p:cNvPr>
            <p:cNvSpPr/>
            <p:nvPr>
              <p:custDataLst>
                <p:tags r:id="rId112"/>
              </p:custDataLst>
            </p:nvPr>
          </p:nvSpPr>
          <p:spPr>
            <a:xfrm>
              <a:off x="6277718" y="3629486"/>
              <a:ext cx="170708" cy="97838"/>
            </a:xfrm>
            <a:custGeom>
              <a:avLst/>
              <a:gdLst/>
              <a:ahLst/>
              <a:cxnLst/>
              <a:rect l="0" t="0" r="0" b="0"/>
              <a:pathLst>
                <a:path w="170708" h="97838">
                  <a:moveTo>
                    <a:pt x="65932" y="28114"/>
                  </a:moveTo>
                  <a:lnTo>
                    <a:pt x="65932" y="28114"/>
                  </a:lnTo>
                  <a:lnTo>
                    <a:pt x="74133" y="28114"/>
                  </a:lnTo>
                  <a:lnTo>
                    <a:pt x="83542" y="11712"/>
                  </a:lnTo>
                  <a:lnTo>
                    <a:pt x="82964" y="9771"/>
                  </a:lnTo>
                  <a:lnTo>
                    <a:pt x="79499" y="4792"/>
                  </a:lnTo>
                  <a:lnTo>
                    <a:pt x="74432" y="1874"/>
                  </a:lnTo>
                  <a:lnTo>
                    <a:pt x="62554" y="0"/>
                  </a:lnTo>
                  <a:lnTo>
                    <a:pt x="43059" y="9788"/>
                  </a:lnTo>
                  <a:lnTo>
                    <a:pt x="16690" y="32059"/>
                  </a:lnTo>
                  <a:lnTo>
                    <a:pt x="7711" y="44331"/>
                  </a:lnTo>
                  <a:lnTo>
                    <a:pt x="3014" y="56841"/>
                  </a:lnTo>
                  <a:lnTo>
                    <a:pt x="0" y="82119"/>
                  </a:lnTo>
                  <a:lnTo>
                    <a:pt x="2409" y="91980"/>
                  </a:lnTo>
                  <a:lnTo>
                    <a:pt x="4533" y="96091"/>
                  </a:lnTo>
                  <a:lnTo>
                    <a:pt x="7007" y="97774"/>
                  </a:lnTo>
                  <a:lnTo>
                    <a:pt x="9716" y="97837"/>
                  </a:lnTo>
                  <a:lnTo>
                    <a:pt x="49407" y="78662"/>
                  </a:lnTo>
                  <a:lnTo>
                    <a:pt x="57881" y="72452"/>
                  </a:lnTo>
                  <a:lnTo>
                    <a:pt x="75233" y="46313"/>
                  </a:lnTo>
                  <a:lnTo>
                    <a:pt x="83698" y="29452"/>
                  </a:lnTo>
                  <a:lnTo>
                    <a:pt x="84602" y="23336"/>
                  </a:lnTo>
                  <a:lnTo>
                    <a:pt x="84813" y="25285"/>
                  </a:lnTo>
                  <a:lnTo>
                    <a:pt x="79263" y="29679"/>
                  </a:lnTo>
                  <a:lnTo>
                    <a:pt x="74819" y="32332"/>
                  </a:lnTo>
                  <a:lnTo>
                    <a:pt x="72916" y="36218"/>
                  </a:lnTo>
                  <a:lnTo>
                    <a:pt x="73175" y="50741"/>
                  </a:lnTo>
                  <a:lnTo>
                    <a:pt x="69857" y="58631"/>
                  </a:lnTo>
                  <a:lnTo>
                    <a:pt x="70665" y="63275"/>
                  </a:lnTo>
                  <a:lnTo>
                    <a:pt x="77208" y="74080"/>
                  </a:lnTo>
                  <a:lnTo>
                    <a:pt x="84349" y="80293"/>
                  </a:lnTo>
                  <a:lnTo>
                    <a:pt x="92109" y="83055"/>
                  </a:lnTo>
                  <a:lnTo>
                    <a:pt x="102614" y="84282"/>
                  </a:lnTo>
                  <a:lnTo>
                    <a:pt x="133150" y="77466"/>
                  </a:lnTo>
                  <a:lnTo>
                    <a:pt x="157841" y="65928"/>
                  </a:lnTo>
                  <a:lnTo>
                    <a:pt x="162129" y="62848"/>
                  </a:lnTo>
                  <a:lnTo>
                    <a:pt x="170707" y="281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2044">
              <a:extLst>
                <a:ext uri="{FF2B5EF4-FFF2-40B4-BE49-F238E27FC236}">
                  <a16:creationId xmlns:a16="http://schemas.microsoft.com/office/drawing/2014/main" id="{A80094F4-8E1E-C8C3-E31E-7B08FFC60E05}"/>
                </a:ext>
              </a:extLst>
            </p:cNvPr>
            <p:cNvSpPr/>
            <p:nvPr>
              <p:custDataLst>
                <p:tags r:id="rId113"/>
              </p:custDataLst>
            </p:nvPr>
          </p:nvSpPr>
          <p:spPr>
            <a:xfrm>
              <a:off x="6134100" y="3629025"/>
              <a:ext cx="133351" cy="102227"/>
            </a:xfrm>
            <a:custGeom>
              <a:avLst/>
              <a:gdLst/>
              <a:ahLst/>
              <a:cxnLst/>
              <a:rect l="0" t="0" r="0" b="0"/>
              <a:pathLst>
                <a:path w="133351" h="102227">
                  <a:moveTo>
                    <a:pt x="0" y="19050"/>
                  </a:moveTo>
                  <a:lnTo>
                    <a:pt x="0" y="19050"/>
                  </a:lnTo>
                  <a:lnTo>
                    <a:pt x="9132" y="9918"/>
                  </a:lnTo>
                  <a:lnTo>
                    <a:pt x="9515" y="402"/>
                  </a:lnTo>
                  <a:lnTo>
                    <a:pt x="9525" y="42822"/>
                  </a:lnTo>
                  <a:lnTo>
                    <a:pt x="10583" y="67016"/>
                  </a:lnTo>
                  <a:lnTo>
                    <a:pt x="17129" y="87002"/>
                  </a:lnTo>
                  <a:lnTo>
                    <a:pt x="22782" y="96170"/>
                  </a:lnTo>
                  <a:lnTo>
                    <a:pt x="28823" y="100951"/>
                  </a:lnTo>
                  <a:lnTo>
                    <a:pt x="31915" y="102226"/>
                  </a:lnTo>
                  <a:lnTo>
                    <a:pt x="40996" y="100820"/>
                  </a:lnTo>
                  <a:lnTo>
                    <a:pt x="52088" y="95609"/>
                  </a:lnTo>
                  <a:lnTo>
                    <a:pt x="70230" y="79716"/>
                  </a:lnTo>
                  <a:lnTo>
                    <a:pt x="92503" y="46438"/>
                  </a:lnTo>
                  <a:lnTo>
                    <a:pt x="106783" y="21521"/>
                  </a:lnTo>
                  <a:lnTo>
                    <a:pt x="120458" y="4251"/>
                  </a:lnTo>
                  <a:lnTo>
                    <a:pt x="125151" y="188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2045">
              <a:extLst>
                <a:ext uri="{FF2B5EF4-FFF2-40B4-BE49-F238E27FC236}">
                  <a16:creationId xmlns:a16="http://schemas.microsoft.com/office/drawing/2014/main" id="{0426B41B-6810-1B29-677F-1066361DC099}"/>
                </a:ext>
              </a:extLst>
            </p:cNvPr>
            <p:cNvSpPr/>
            <p:nvPr>
              <p:custDataLst>
                <p:tags r:id="rId114"/>
              </p:custDataLst>
            </p:nvPr>
          </p:nvSpPr>
          <p:spPr>
            <a:xfrm>
              <a:off x="5844746" y="3611222"/>
              <a:ext cx="279830" cy="129646"/>
            </a:xfrm>
            <a:custGeom>
              <a:avLst/>
              <a:gdLst/>
              <a:ahLst/>
              <a:cxnLst/>
              <a:rect l="0" t="0" r="0" b="0"/>
              <a:pathLst>
                <a:path w="279830" h="129646">
                  <a:moveTo>
                    <a:pt x="13129" y="36853"/>
                  </a:moveTo>
                  <a:lnTo>
                    <a:pt x="13129" y="36853"/>
                  </a:lnTo>
                  <a:lnTo>
                    <a:pt x="18185" y="41910"/>
                  </a:lnTo>
                  <a:lnTo>
                    <a:pt x="23490" y="44392"/>
                  </a:lnTo>
                  <a:lnTo>
                    <a:pt x="63552" y="46344"/>
                  </a:lnTo>
                  <a:lnTo>
                    <a:pt x="70111" y="43541"/>
                  </a:lnTo>
                  <a:lnTo>
                    <a:pt x="76556" y="39825"/>
                  </a:lnTo>
                  <a:lnTo>
                    <a:pt x="82946" y="38174"/>
                  </a:lnTo>
                  <a:lnTo>
                    <a:pt x="85073" y="36675"/>
                  </a:lnTo>
                  <a:lnTo>
                    <a:pt x="86492" y="34618"/>
                  </a:lnTo>
                  <a:lnTo>
                    <a:pt x="88068" y="29510"/>
                  </a:lnTo>
                  <a:lnTo>
                    <a:pt x="88769" y="23712"/>
                  </a:lnTo>
                  <a:lnTo>
                    <a:pt x="86258" y="17607"/>
                  </a:lnTo>
                  <a:lnTo>
                    <a:pt x="76023" y="5065"/>
                  </a:lnTo>
                  <a:lnTo>
                    <a:pt x="70010" y="1558"/>
                  </a:lnTo>
                  <a:lnTo>
                    <a:pt x="61693" y="0"/>
                  </a:lnTo>
                  <a:lnTo>
                    <a:pt x="40219" y="180"/>
                  </a:lnTo>
                  <a:lnTo>
                    <a:pt x="26581" y="3974"/>
                  </a:lnTo>
                  <a:lnTo>
                    <a:pt x="16284" y="12009"/>
                  </a:lnTo>
                  <a:lnTo>
                    <a:pt x="8182" y="24753"/>
                  </a:lnTo>
                  <a:lnTo>
                    <a:pt x="1052" y="44528"/>
                  </a:lnTo>
                  <a:lnTo>
                    <a:pt x="0" y="61784"/>
                  </a:lnTo>
                  <a:lnTo>
                    <a:pt x="7948" y="90108"/>
                  </a:lnTo>
                  <a:lnTo>
                    <a:pt x="34132" y="123808"/>
                  </a:lnTo>
                  <a:lnTo>
                    <a:pt x="43983" y="128417"/>
                  </a:lnTo>
                  <a:lnTo>
                    <a:pt x="49574" y="129645"/>
                  </a:lnTo>
                  <a:lnTo>
                    <a:pt x="61430" y="128189"/>
                  </a:lnTo>
                  <a:lnTo>
                    <a:pt x="72696" y="124013"/>
                  </a:lnTo>
                  <a:lnTo>
                    <a:pt x="91375" y="109887"/>
                  </a:lnTo>
                  <a:lnTo>
                    <a:pt x="100822" y="100005"/>
                  </a:lnTo>
                  <a:lnTo>
                    <a:pt x="129542" y="58631"/>
                  </a:lnTo>
                  <a:lnTo>
                    <a:pt x="143094" y="29160"/>
                  </a:lnTo>
                  <a:lnTo>
                    <a:pt x="151709" y="20110"/>
                  </a:lnTo>
                  <a:lnTo>
                    <a:pt x="155438" y="10045"/>
                  </a:lnTo>
                  <a:lnTo>
                    <a:pt x="160892" y="23971"/>
                  </a:lnTo>
                  <a:lnTo>
                    <a:pt x="165122" y="70438"/>
                  </a:lnTo>
                  <a:lnTo>
                    <a:pt x="160352" y="90431"/>
                  </a:lnTo>
                  <a:lnTo>
                    <a:pt x="152236" y="104704"/>
                  </a:lnTo>
                  <a:lnTo>
                    <a:pt x="146215" y="109342"/>
                  </a:lnTo>
                  <a:lnTo>
                    <a:pt x="143128" y="110579"/>
                  </a:lnTo>
                  <a:lnTo>
                    <a:pt x="140012" y="110346"/>
                  </a:lnTo>
                  <a:lnTo>
                    <a:pt x="133727" y="107264"/>
                  </a:lnTo>
                  <a:lnTo>
                    <a:pt x="131628" y="103902"/>
                  </a:lnTo>
                  <a:lnTo>
                    <a:pt x="129294" y="94522"/>
                  </a:lnTo>
                  <a:lnTo>
                    <a:pt x="133903" y="80475"/>
                  </a:lnTo>
                  <a:lnTo>
                    <a:pt x="154544" y="37384"/>
                  </a:lnTo>
                  <a:lnTo>
                    <a:pt x="175327" y="17843"/>
                  </a:lnTo>
                  <a:lnTo>
                    <a:pt x="201535" y="4481"/>
                  </a:lnTo>
                  <a:lnTo>
                    <a:pt x="224882" y="450"/>
                  </a:lnTo>
                  <a:lnTo>
                    <a:pt x="246850" y="4313"/>
                  </a:lnTo>
                  <a:lnTo>
                    <a:pt x="279829" y="1780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2046">
              <a:extLst>
                <a:ext uri="{FF2B5EF4-FFF2-40B4-BE49-F238E27FC236}">
                  <a16:creationId xmlns:a16="http://schemas.microsoft.com/office/drawing/2014/main" id="{BA6586DA-01DA-EE8A-2310-C177D6072C89}"/>
                </a:ext>
              </a:extLst>
            </p:cNvPr>
            <p:cNvSpPr/>
            <p:nvPr>
              <p:custDataLst>
                <p:tags r:id="rId115"/>
              </p:custDataLst>
            </p:nvPr>
          </p:nvSpPr>
          <p:spPr>
            <a:xfrm>
              <a:off x="5705475" y="364807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44781" y="15710"/>
                  </a:lnTo>
                  <a:lnTo>
                    <a:pt x="77520" y="42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2047">
              <a:extLst>
                <a:ext uri="{FF2B5EF4-FFF2-40B4-BE49-F238E27FC236}">
                  <a16:creationId xmlns:a16="http://schemas.microsoft.com/office/drawing/2014/main" id="{D15C025F-571E-C5C7-0994-75577FD3F8FB}"/>
                </a:ext>
              </a:extLst>
            </p:cNvPr>
            <p:cNvSpPr/>
            <p:nvPr>
              <p:custDataLst>
                <p:tags r:id="rId116"/>
              </p:custDataLst>
            </p:nvPr>
          </p:nvSpPr>
          <p:spPr>
            <a:xfrm>
              <a:off x="5688816" y="3486150"/>
              <a:ext cx="130960" cy="283906"/>
            </a:xfrm>
            <a:custGeom>
              <a:avLst/>
              <a:gdLst/>
              <a:ahLst/>
              <a:cxnLst/>
              <a:rect l="0" t="0" r="0" b="0"/>
              <a:pathLst>
                <a:path w="130960" h="283906">
                  <a:moveTo>
                    <a:pt x="83334" y="0"/>
                  </a:moveTo>
                  <a:lnTo>
                    <a:pt x="83334" y="0"/>
                  </a:lnTo>
                  <a:lnTo>
                    <a:pt x="78278" y="0"/>
                  </a:lnTo>
                  <a:lnTo>
                    <a:pt x="76789" y="2117"/>
                  </a:lnTo>
                  <a:lnTo>
                    <a:pt x="59920" y="48760"/>
                  </a:lnTo>
                  <a:lnTo>
                    <a:pt x="48997" y="89001"/>
                  </a:lnTo>
                  <a:lnTo>
                    <a:pt x="37999" y="124090"/>
                  </a:lnTo>
                  <a:lnTo>
                    <a:pt x="22865" y="166002"/>
                  </a:lnTo>
                  <a:lnTo>
                    <a:pt x="11207" y="205702"/>
                  </a:lnTo>
                  <a:lnTo>
                    <a:pt x="2109" y="243217"/>
                  </a:lnTo>
                  <a:lnTo>
                    <a:pt x="0" y="271737"/>
                  </a:lnTo>
                  <a:lnTo>
                    <a:pt x="1320" y="276408"/>
                  </a:lnTo>
                  <a:lnTo>
                    <a:pt x="3257" y="279522"/>
                  </a:lnTo>
                  <a:lnTo>
                    <a:pt x="6667" y="281598"/>
                  </a:lnTo>
                  <a:lnTo>
                    <a:pt x="16099" y="283905"/>
                  </a:lnTo>
                  <a:lnTo>
                    <a:pt x="38365" y="280147"/>
                  </a:lnTo>
                  <a:lnTo>
                    <a:pt x="79835" y="263312"/>
                  </a:lnTo>
                  <a:lnTo>
                    <a:pt x="130959" y="2381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2048">
              <a:extLst>
                <a:ext uri="{FF2B5EF4-FFF2-40B4-BE49-F238E27FC236}">
                  <a16:creationId xmlns:a16="http://schemas.microsoft.com/office/drawing/2014/main" id="{05F8AF0C-7113-FECC-8837-08316F608AED}"/>
                </a:ext>
              </a:extLst>
            </p:cNvPr>
            <p:cNvSpPr/>
            <p:nvPr>
              <p:custDataLst>
                <p:tags r:id="rId117"/>
              </p:custDataLst>
            </p:nvPr>
          </p:nvSpPr>
          <p:spPr>
            <a:xfrm>
              <a:off x="5505450" y="3620077"/>
              <a:ext cx="142876" cy="119347"/>
            </a:xfrm>
            <a:custGeom>
              <a:avLst/>
              <a:gdLst/>
              <a:ahLst/>
              <a:cxnLst/>
              <a:rect l="0" t="0" r="0" b="0"/>
              <a:pathLst>
                <a:path w="142876" h="119347">
                  <a:moveTo>
                    <a:pt x="0" y="37523"/>
                  </a:moveTo>
                  <a:lnTo>
                    <a:pt x="0" y="37523"/>
                  </a:lnTo>
                  <a:lnTo>
                    <a:pt x="34773" y="3808"/>
                  </a:lnTo>
                  <a:lnTo>
                    <a:pt x="45723" y="0"/>
                  </a:lnTo>
                  <a:lnTo>
                    <a:pt x="49602" y="2502"/>
                  </a:lnTo>
                  <a:lnTo>
                    <a:pt x="52118" y="4651"/>
                  </a:lnTo>
                  <a:lnTo>
                    <a:pt x="54913" y="12682"/>
                  </a:lnTo>
                  <a:lnTo>
                    <a:pt x="57019" y="58673"/>
                  </a:lnTo>
                  <a:lnTo>
                    <a:pt x="56066" y="94029"/>
                  </a:lnTo>
                  <a:lnTo>
                    <a:pt x="48945" y="118982"/>
                  </a:lnTo>
                  <a:lnTo>
                    <a:pt x="49563" y="119346"/>
                  </a:lnTo>
                  <a:lnTo>
                    <a:pt x="55490" y="114801"/>
                  </a:lnTo>
                  <a:lnTo>
                    <a:pt x="63948" y="105693"/>
                  </a:lnTo>
                  <a:lnTo>
                    <a:pt x="96113" y="58275"/>
                  </a:lnTo>
                  <a:lnTo>
                    <a:pt x="118292" y="33681"/>
                  </a:lnTo>
                  <a:lnTo>
                    <a:pt x="124188" y="30524"/>
                  </a:lnTo>
                  <a:lnTo>
                    <a:pt x="127243" y="29682"/>
                  </a:lnTo>
                  <a:lnTo>
                    <a:pt x="130337" y="30179"/>
                  </a:lnTo>
                  <a:lnTo>
                    <a:pt x="136597" y="33553"/>
                  </a:lnTo>
                  <a:lnTo>
                    <a:pt x="138689" y="35935"/>
                  </a:lnTo>
                  <a:lnTo>
                    <a:pt x="141015" y="41404"/>
                  </a:lnTo>
                  <a:lnTo>
                    <a:pt x="142803" y="87318"/>
                  </a:lnTo>
                  <a:lnTo>
                    <a:pt x="142875" y="1041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2049">
              <a:extLst>
                <a:ext uri="{FF2B5EF4-FFF2-40B4-BE49-F238E27FC236}">
                  <a16:creationId xmlns:a16="http://schemas.microsoft.com/office/drawing/2014/main" id="{BD6D38C0-92D5-EB1C-FBFF-36CD442D90C3}"/>
                </a:ext>
              </a:extLst>
            </p:cNvPr>
            <p:cNvSpPr/>
            <p:nvPr>
              <p:custDataLst>
                <p:tags r:id="rId118"/>
              </p:custDataLst>
            </p:nvPr>
          </p:nvSpPr>
          <p:spPr>
            <a:xfrm>
              <a:off x="5429250" y="353377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8"/>
                  </a:lnTo>
                  <a:lnTo>
                    <a:pt x="1058" y="2979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2050">
              <a:extLst>
                <a:ext uri="{FF2B5EF4-FFF2-40B4-BE49-F238E27FC236}">
                  <a16:creationId xmlns:a16="http://schemas.microsoft.com/office/drawing/2014/main" id="{D9D7BB7F-C86D-AA05-FD8F-A771622041E0}"/>
                </a:ext>
              </a:extLst>
            </p:cNvPr>
            <p:cNvSpPr/>
            <p:nvPr>
              <p:custDataLst>
                <p:tags r:id="rId119"/>
              </p:custDataLst>
            </p:nvPr>
          </p:nvSpPr>
          <p:spPr>
            <a:xfrm>
              <a:off x="5400675" y="3581400"/>
              <a:ext cx="46302" cy="171451"/>
            </a:xfrm>
            <a:custGeom>
              <a:avLst/>
              <a:gdLst/>
              <a:ahLst/>
              <a:cxnLst/>
              <a:rect l="0" t="0" r="0" b="0"/>
              <a:pathLst>
                <a:path w="46302" h="171451">
                  <a:moveTo>
                    <a:pt x="38100" y="0"/>
                  </a:moveTo>
                  <a:lnTo>
                    <a:pt x="38100" y="0"/>
                  </a:lnTo>
                  <a:lnTo>
                    <a:pt x="46301" y="0"/>
                  </a:lnTo>
                  <a:lnTo>
                    <a:pt x="42176" y="5057"/>
                  </a:lnTo>
                  <a:lnTo>
                    <a:pt x="33401" y="48905"/>
                  </a:lnTo>
                  <a:lnTo>
                    <a:pt x="21924" y="91465"/>
                  </a:lnTo>
                  <a:lnTo>
                    <a:pt x="11367" y="129259"/>
                  </a:lnTo>
                  <a:lnTo>
                    <a:pt x="8829" y="154336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374">
            <a:extLst>
              <a:ext uri="{FF2B5EF4-FFF2-40B4-BE49-F238E27FC236}">
                <a16:creationId xmlns:a16="http://schemas.microsoft.com/office/drawing/2014/main" id="{4E02730E-F0CA-618B-0115-9CBBA338EE7C}"/>
              </a:ext>
            </a:extLst>
          </p:cNvPr>
          <p:cNvGrpSpPr/>
          <p:nvPr/>
        </p:nvGrpSpPr>
        <p:grpSpPr>
          <a:xfrm>
            <a:off x="8134350" y="3067558"/>
            <a:ext cx="607166" cy="285243"/>
            <a:chOff x="8134350" y="3067558"/>
            <a:chExt cx="607166" cy="285243"/>
          </a:xfrm>
        </p:grpSpPr>
        <p:sp>
          <p:nvSpPr>
            <p:cNvPr id="502" name="SMARTInkShape-2051">
              <a:extLst>
                <a:ext uri="{FF2B5EF4-FFF2-40B4-BE49-F238E27FC236}">
                  <a16:creationId xmlns:a16="http://schemas.microsoft.com/office/drawing/2014/main" id="{763BB072-7011-9E25-AA02-4C37208138E8}"/>
                </a:ext>
              </a:extLst>
            </p:cNvPr>
            <p:cNvSpPr/>
            <p:nvPr>
              <p:custDataLst>
                <p:tags r:id="rId106"/>
              </p:custDataLst>
            </p:nvPr>
          </p:nvSpPr>
          <p:spPr>
            <a:xfrm>
              <a:off x="8639604" y="3067558"/>
              <a:ext cx="101912" cy="285243"/>
            </a:xfrm>
            <a:custGeom>
              <a:avLst/>
              <a:gdLst/>
              <a:ahLst/>
              <a:cxnLst/>
              <a:rect l="0" t="0" r="0" b="0"/>
              <a:pathLst>
                <a:path w="101912" h="285243">
                  <a:moveTo>
                    <a:pt x="18621" y="18542"/>
                  </a:moveTo>
                  <a:lnTo>
                    <a:pt x="18621" y="18542"/>
                  </a:lnTo>
                  <a:lnTo>
                    <a:pt x="18621" y="13486"/>
                  </a:lnTo>
                  <a:lnTo>
                    <a:pt x="21444" y="8181"/>
                  </a:lnTo>
                  <a:lnTo>
                    <a:pt x="27755" y="0"/>
                  </a:lnTo>
                  <a:lnTo>
                    <a:pt x="28111" y="22907"/>
                  </a:lnTo>
                  <a:lnTo>
                    <a:pt x="20603" y="63920"/>
                  </a:lnTo>
                  <a:lnTo>
                    <a:pt x="13956" y="101236"/>
                  </a:lnTo>
                  <a:lnTo>
                    <a:pt x="8998" y="141768"/>
                  </a:lnTo>
                  <a:lnTo>
                    <a:pt x="0" y="186972"/>
                  </a:lnTo>
                  <a:lnTo>
                    <a:pt x="916" y="187979"/>
                  </a:lnTo>
                  <a:lnTo>
                    <a:pt x="4756" y="189097"/>
                  </a:lnTo>
                  <a:lnTo>
                    <a:pt x="7260" y="186221"/>
                  </a:lnTo>
                  <a:lnTo>
                    <a:pt x="16901" y="169119"/>
                  </a:lnTo>
                  <a:lnTo>
                    <a:pt x="63253" y="122967"/>
                  </a:lnTo>
                  <a:lnTo>
                    <a:pt x="75852" y="117870"/>
                  </a:lnTo>
                  <a:lnTo>
                    <a:pt x="82174" y="116510"/>
                  </a:lnTo>
                  <a:lnTo>
                    <a:pt x="92022" y="117823"/>
                  </a:lnTo>
                  <a:lnTo>
                    <a:pt x="96130" y="119654"/>
                  </a:lnTo>
                  <a:lnTo>
                    <a:pt x="98868" y="124050"/>
                  </a:lnTo>
                  <a:lnTo>
                    <a:pt x="101911" y="137401"/>
                  </a:lnTo>
                  <a:lnTo>
                    <a:pt x="96487" y="183890"/>
                  </a:lnTo>
                  <a:lnTo>
                    <a:pt x="94504" y="204213"/>
                  </a:lnTo>
                  <a:lnTo>
                    <a:pt x="86244" y="247611"/>
                  </a:lnTo>
                  <a:lnTo>
                    <a:pt x="85296" y="2852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2052">
              <a:extLst>
                <a:ext uri="{FF2B5EF4-FFF2-40B4-BE49-F238E27FC236}">
                  <a16:creationId xmlns:a16="http://schemas.microsoft.com/office/drawing/2014/main" id="{A4465A11-4C14-3A12-2BC0-71266557034D}"/>
                </a:ext>
              </a:extLst>
            </p:cNvPr>
            <p:cNvSpPr/>
            <p:nvPr>
              <p:custDataLst>
                <p:tags r:id="rId107"/>
              </p:custDataLst>
            </p:nvPr>
          </p:nvSpPr>
          <p:spPr>
            <a:xfrm>
              <a:off x="8488923" y="3172640"/>
              <a:ext cx="159778" cy="74908"/>
            </a:xfrm>
            <a:custGeom>
              <a:avLst/>
              <a:gdLst/>
              <a:ahLst/>
              <a:cxnLst/>
              <a:rect l="0" t="0" r="0" b="0"/>
              <a:pathLst>
                <a:path w="159778" h="74908">
                  <a:moveTo>
                    <a:pt x="74052" y="27760"/>
                  </a:moveTo>
                  <a:lnTo>
                    <a:pt x="74052" y="27760"/>
                  </a:lnTo>
                  <a:lnTo>
                    <a:pt x="79108" y="27760"/>
                  </a:lnTo>
                  <a:lnTo>
                    <a:pt x="80598" y="26702"/>
                  </a:lnTo>
                  <a:lnTo>
                    <a:pt x="81591" y="24938"/>
                  </a:lnTo>
                  <a:lnTo>
                    <a:pt x="83186" y="14503"/>
                  </a:lnTo>
                  <a:lnTo>
                    <a:pt x="80581" y="8463"/>
                  </a:lnTo>
                  <a:lnTo>
                    <a:pt x="78404" y="5370"/>
                  </a:lnTo>
                  <a:lnTo>
                    <a:pt x="73164" y="1934"/>
                  </a:lnTo>
                  <a:lnTo>
                    <a:pt x="61443" y="0"/>
                  </a:lnTo>
                  <a:lnTo>
                    <a:pt x="49398" y="605"/>
                  </a:lnTo>
                  <a:lnTo>
                    <a:pt x="33461" y="4402"/>
                  </a:lnTo>
                  <a:lnTo>
                    <a:pt x="21439" y="12440"/>
                  </a:lnTo>
                  <a:lnTo>
                    <a:pt x="5098" y="34846"/>
                  </a:lnTo>
                  <a:lnTo>
                    <a:pt x="0" y="53379"/>
                  </a:lnTo>
                  <a:lnTo>
                    <a:pt x="1400" y="58597"/>
                  </a:lnTo>
                  <a:lnTo>
                    <a:pt x="8601" y="67218"/>
                  </a:lnTo>
                  <a:lnTo>
                    <a:pt x="18858" y="71755"/>
                  </a:lnTo>
                  <a:lnTo>
                    <a:pt x="64118" y="74907"/>
                  </a:lnTo>
                  <a:lnTo>
                    <a:pt x="99213" y="73127"/>
                  </a:lnTo>
                  <a:lnTo>
                    <a:pt x="129132" y="60135"/>
                  </a:lnTo>
                  <a:lnTo>
                    <a:pt x="159777" y="3728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2053">
              <a:extLst>
                <a:ext uri="{FF2B5EF4-FFF2-40B4-BE49-F238E27FC236}">
                  <a16:creationId xmlns:a16="http://schemas.microsoft.com/office/drawing/2014/main" id="{EEBF77C8-51B4-7D40-1B49-F2A6FBBA09B8}"/>
                </a:ext>
              </a:extLst>
            </p:cNvPr>
            <p:cNvSpPr/>
            <p:nvPr>
              <p:custDataLst>
                <p:tags r:id="rId108"/>
              </p:custDataLst>
            </p:nvPr>
          </p:nvSpPr>
          <p:spPr>
            <a:xfrm>
              <a:off x="8327058" y="3174167"/>
              <a:ext cx="131143" cy="117188"/>
            </a:xfrm>
            <a:custGeom>
              <a:avLst/>
              <a:gdLst/>
              <a:ahLst/>
              <a:cxnLst/>
              <a:rect l="0" t="0" r="0" b="0"/>
              <a:pathLst>
                <a:path w="131143" h="117188">
                  <a:moveTo>
                    <a:pt x="7317" y="45283"/>
                  </a:moveTo>
                  <a:lnTo>
                    <a:pt x="7317" y="45283"/>
                  </a:lnTo>
                  <a:lnTo>
                    <a:pt x="25217" y="24561"/>
                  </a:lnTo>
                  <a:lnTo>
                    <a:pt x="32729" y="9509"/>
                  </a:lnTo>
                  <a:lnTo>
                    <a:pt x="33784" y="5559"/>
                  </a:lnTo>
                  <a:lnTo>
                    <a:pt x="33428" y="2925"/>
                  </a:lnTo>
                  <a:lnTo>
                    <a:pt x="32133" y="1170"/>
                  </a:lnTo>
                  <a:lnTo>
                    <a:pt x="30211" y="0"/>
                  </a:lnTo>
                  <a:lnTo>
                    <a:pt x="26813" y="1335"/>
                  </a:lnTo>
                  <a:lnTo>
                    <a:pt x="17393" y="8465"/>
                  </a:lnTo>
                  <a:lnTo>
                    <a:pt x="5247" y="29435"/>
                  </a:lnTo>
                  <a:lnTo>
                    <a:pt x="0" y="55757"/>
                  </a:lnTo>
                  <a:lnTo>
                    <a:pt x="3503" y="83664"/>
                  </a:lnTo>
                  <a:lnTo>
                    <a:pt x="16300" y="106985"/>
                  </a:lnTo>
                  <a:lnTo>
                    <a:pt x="22830" y="111817"/>
                  </a:lnTo>
                  <a:lnTo>
                    <a:pt x="38553" y="117187"/>
                  </a:lnTo>
                  <a:lnTo>
                    <a:pt x="53303" y="116752"/>
                  </a:lnTo>
                  <a:lnTo>
                    <a:pt x="66913" y="111972"/>
                  </a:lnTo>
                  <a:lnTo>
                    <a:pt x="80019" y="102792"/>
                  </a:lnTo>
                  <a:lnTo>
                    <a:pt x="113357" y="55915"/>
                  </a:lnTo>
                  <a:lnTo>
                    <a:pt x="131142" y="262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2054">
              <a:extLst>
                <a:ext uri="{FF2B5EF4-FFF2-40B4-BE49-F238E27FC236}">
                  <a16:creationId xmlns:a16="http://schemas.microsoft.com/office/drawing/2014/main" id="{AF23009E-C65C-F60C-B7D1-BF69DE08E9A9}"/>
                </a:ext>
              </a:extLst>
            </p:cNvPr>
            <p:cNvSpPr/>
            <p:nvPr>
              <p:custDataLst>
                <p:tags r:id="rId109"/>
              </p:custDataLst>
            </p:nvPr>
          </p:nvSpPr>
          <p:spPr>
            <a:xfrm>
              <a:off x="8134350" y="3143642"/>
              <a:ext cx="151298" cy="131682"/>
            </a:xfrm>
            <a:custGeom>
              <a:avLst/>
              <a:gdLst/>
              <a:ahLst/>
              <a:cxnLst/>
              <a:rect l="0" t="0" r="0" b="0"/>
              <a:pathLst>
                <a:path w="151298" h="131682">
                  <a:moveTo>
                    <a:pt x="104775" y="9133"/>
                  </a:moveTo>
                  <a:lnTo>
                    <a:pt x="104775" y="9133"/>
                  </a:lnTo>
                  <a:lnTo>
                    <a:pt x="109831" y="9133"/>
                  </a:lnTo>
                  <a:lnTo>
                    <a:pt x="110263" y="8075"/>
                  </a:lnTo>
                  <a:lnTo>
                    <a:pt x="105706" y="932"/>
                  </a:lnTo>
                  <a:lnTo>
                    <a:pt x="94938" y="0"/>
                  </a:lnTo>
                  <a:lnTo>
                    <a:pt x="58676" y="10021"/>
                  </a:lnTo>
                  <a:lnTo>
                    <a:pt x="47244" y="15878"/>
                  </a:lnTo>
                  <a:lnTo>
                    <a:pt x="42164" y="22008"/>
                  </a:lnTo>
                  <a:lnTo>
                    <a:pt x="41868" y="25125"/>
                  </a:lnTo>
                  <a:lnTo>
                    <a:pt x="44361" y="31410"/>
                  </a:lnTo>
                  <a:lnTo>
                    <a:pt x="62189" y="50614"/>
                  </a:lnTo>
                  <a:lnTo>
                    <a:pt x="78869" y="61170"/>
                  </a:lnTo>
                  <a:lnTo>
                    <a:pt x="121063" y="79341"/>
                  </a:lnTo>
                  <a:lnTo>
                    <a:pt x="139823" y="93671"/>
                  </a:lnTo>
                  <a:lnTo>
                    <a:pt x="146810" y="102444"/>
                  </a:lnTo>
                  <a:lnTo>
                    <a:pt x="150744" y="113334"/>
                  </a:lnTo>
                  <a:lnTo>
                    <a:pt x="151297" y="116700"/>
                  </a:lnTo>
                  <a:lnTo>
                    <a:pt x="149548" y="120003"/>
                  </a:lnTo>
                  <a:lnTo>
                    <a:pt x="141960" y="126494"/>
                  </a:lnTo>
                  <a:lnTo>
                    <a:pt x="106751" y="131681"/>
                  </a:lnTo>
                  <a:lnTo>
                    <a:pt x="83017" y="131521"/>
                  </a:lnTo>
                  <a:lnTo>
                    <a:pt x="42800" y="124707"/>
                  </a:lnTo>
                  <a:lnTo>
                    <a:pt x="0" y="1139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7" name="SMARTInkShape-Group375">
            <a:extLst>
              <a:ext uri="{FF2B5EF4-FFF2-40B4-BE49-F238E27FC236}">
                <a16:creationId xmlns:a16="http://schemas.microsoft.com/office/drawing/2014/main" id="{AA0F083C-0F1E-485E-15BA-192E6562822E}"/>
              </a:ext>
            </a:extLst>
          </p:cNvPr>
          <p:cNvGrpSpPr/>
          <p:nvPr/>
        </p:nvGrpSpPr>
        <p:grpSpPr>
          <a:xfrm>
            <a:off x="6487689" y="3000375"/>
            <a:ext cx="1389487" cy="273024"/>
            <a:chOff x="6487689" y="3000375"/>
            <a:chExt cx="1389487" cy="273024"/>
          </a:xfrm>
        </p:grpSpPr>
        <p:sp>
          <p:nvSpPr>
            <p:cNvPr id="507" name="SMARTInkShape-2055">
              <a:extLst>
                <a:ext uri="{FF2B5EF4-FFF2-40B4-BE49-F238E27FC236}">
                  <a16:creationId xmlns:a16="http://schemas.microsoft.com/office/drawing/2014/main" id="{CAE3AC80-79C5-1E19-B34F-DED3903F288D}"/>
                </a:ext>
              </a:extLst>
            </p:cNvPr>
            <p:cNvSpPr/>
            <p:nvPr>
              <p:custDataLst>
                <p:tags r:id="rId96"/>
              </p:custDataLst>
            </p:nvPr>
          </p:nvSpPr>
          <p:spPr>
            <a:xfrm>
              <a:off x="7658100" y="3107114"/>
              <a:ext cx="219076" cy="17087"/>
            </a:xfrm>
            <a:custGeom>
              <a:avLst/>
              <a:gdLst/>
              <a:ahLst/>
              <a:cxnLst/>
              <a:rect l="0" t="0" r="0" b="0"/>
              <a:pathLst>
                <a:path w="219076" h="17087">
                  <a:moveTo>
                    <a:pt x="0" y="17086"/>
                  </a:moveTo>
                  <a:lnTo>
                    <a:pt x="0" y="17086"/>
                  </a:lnTo>
                  <a:lnTo>
                    <a:pt x="9721" y="16028"/>
                  </a:lnTo>
                  <a:lnTo>
                    <a:pt x="52516" y="8444"/>
                  </a:lnTo>
                  <a:lnTo>
                    <a:pt x="99666" y="4914"/>
                  </a:lnTo>
                  <a:lnTo>
                    <a:pt x="141361" y="74"/>
                  </a:lnTo>
                  <a:lnTo>
                    <a:pt x="164428" y="0"/>
                  </a:lnTo>
                  <a:lnTo>
                    <a:pt x="219075" y="75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2056">
              <a:extLst>
                <a:ext uri="{FF2B5EF4-FFF2-40B4-BE49-F238E27FC236}">
                  <a16:creationId xmlns:a16="http://schemas.microsoft.com/office/drawing/2014/main" id="{F642A657-ECFD-53D5-9CB2-72C0FCC3C1DB}"/>
                </a:ext>
              </a:extLst>
            </p:cNvPr>
            <p:cNvSpPr/>
            <p:nvPr>
              <p:custDataLst>
                <p:tags r:id="rId97"/>
              </p:custDataLst>
            </p:nvPr>
          </p:nvSpPr>
          <p:spPr>
            <a:xfrm>
              <a:off x="7677718" y="3000375"/>
              <a:ext cx="104208" cy="247442"/>
            </a:xfrm>
            <a:custGeom>
              <a:avLst/>
              <a:gdLst/>
              <a:ahLst/>
              <a:cxnLst/>
              <a:rect l="0" t="0" r="0" b="0"/>
              <a:pathLst>
                <a:path w="104208" h="247442">
                  <a:moveTo>
                    <a:pt x="85157" y="0"/>
                  </a:moveTo>
                  <a:lnTo>
                    <a:pt x="85157" y="0"/>
                  </a:lnTo>
                  <a:lnTo>
                    <a:pt x="84099" y="9721"/>
                  </a:lnTo>
                  <a:lnTo>
                    <a:pt x="66843" y="53962"/>
                  </a:lnTo>
                  <a:lnTo>
                    <a:pt x="49946" y="95678"/>
                  </a:lnTo>
                  <a:lnTo>
                    <a:pt x="34390" y="131243"/>
                  </a:lnTo>
                  <a:lnTo>
                    <a:pt x="19115" y="178364"/>
                  </a:lnTo>
                  <a:lnTo>
                    <a:pt x="9144" y="203132"/>
                  </a:lnTo>
                  <a:lnTo>
                    <a:pt x="3748" y="214106"/>
                  </a:lnTo>
                  <a:lnTo>
                    <a:pt x="0" y="239600"/>
                  </a:lnTo>
                  <a:lnTo>
                    <a:pt x="869" y="242283"/>
                  </a:lnTo>
                  <a:lnTo>
                    <a:pt x="2507" y="244073"/>
                  </a:lnTo>
                  <a:lnTo>
                    <a:pt x="4656" y="245265"/>
                  </a:lnTo>
                  <a:lnTo>
                    <a:pt x="30039" y="247441"/>
                  </a:lnTo>
                  <a:lnTo>
                    <a:pt x="76133" y="232449"/>
                  </a:lnTo>
                  <a:lnTo>
                    <a:pt x="104207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2057">
              <a:extLst>
                <a:ext uri="{FF2B5EF4-FFF2-40B4-BE49-F238E27FC236}">
                  <a16:creationId xmlns:a16="http://schemas.microsoft.com/office/drawing/2014/main" id="{C9EC1E50-A048-CAC5-E95D-41C95F811203}"/>
                </a:ext>
              </a:extLst>
            </p:cNvPr>
            <p:cNvSpPr/>
            <p:nvPr>
              <p:custDataLst>
                <p:tags r:id="rId98"/>
              </p:custDataLst>
            </p:nvPr>
          </p:nvSpPr>
          <p:spPr>
            <a:xfrm>
              <a:off x="7538097" y="3171941"/>
              <a:ext cx="129529" cy="75868"/>
            </a:xfrm>
            <a:custGeom>
              <a:avLst/>
              <a:gdLst/>
              <a:ahLst/>
              <a:cxnLst/>
              <a:rect l="0" t="0" r="0" b="0"/>
              <a:pathLst>
                <a:path w="129529" h="75868">
                  <a:moveTo>
                    <a:pt x="53328" y="9409"/>
                  </a:moveTo>
                  <a:lnTo>
                    <a:pt x="53328" y="9409"/>
                  </a:lnTo>
                  <a:lnTo>
                    <a:pt x="58384" y="9409"/>
                  </a:lnTo>
                  <a:lnTo>
                    <a:pt x="63689" y="6587"/>
                  </a:lnTo>
                  <a:lnTo>
                    <a:pt x="69574" y="2863"/>
                  </a:lnTo>
                  <a:lnTo>
                    <a:pt x="76721" y="767"/>
                  </a:lnTo>
                  <a:lnTo>
                    <a:pt x="76332" y="473"/>
                  </a:lnTo>
                  <a:lnTo>
                    <a:pt x="68103" y="0"/>
                  </a:lnTo>
                  <a:lnTo>
                    <a:pt x="28598" y="13152"/>
                  </a:lnTo>
                  <a:lnTo>
                    <a:pt x="9076" y="27334"/>
                  </a:lnTo>
                  <a:lnTo>
                    <a:pt x="1911" y="38895"/>
                  </a:lnTo>
                  <a:lnTo>
                    <a:pt x="0" y="44942"/>
                  </a:lnTo>
                  <a:lnTo>
                    <a:pt x="699" y="57304"/>
                  </a:lnTo>
                  <a:lnTo>
                    <a:pt x="4538" y="67737"/>
                  </a:lnTo>
                  <a:lnTo>
                    <a:pt x="7043" y="70519"/>
                  </a:lnTo>
                  <a:lnTo>
                    <a:pt x="9772" y="72374"/>
                  </a:lnTo>
                  <a:lnTo>
                    <a:pt x="49498" y="75867"/>
                  </a:lnTo>
                  <a:lnTo>
                    <a:pt x="79812" y="75007"/>
                  </a:lnTo>
                  <a:lnTo>
                    <a:pt x="129528" y="570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2058">
              <a:extLst>
                <a:ext uri="{FF2B5EF4-FFF2-40B4-BE49-F238E27FC236}">
                  <a16:creationId xmlns:a16="http://schemas.microsoft.com/office/drawing/2014/main" id="{F37555C9-D13B-EDAA-FB71-74F396FDD248}"/>
                </a:ext>
              </a:extLst>
            </p:cNvPr>
            <p:cNvSpPr/>
            <p:nvPr>
              <p:custDataLst>
                <p:tags r:id="rId99"/>
              </p:custDataLst>
            </p:nvPr>
          </p:nvSpPr>
          <p:spPr>
            <a:xfrm>
              <a:off x="7391400" y="3171825"/>
              <a:ext cx="123826" cy="101574"/>
            </a:xfrm>
            <a:custGeom>
              <a:avLst/>
              <a:gdLst/>
              <a:ahLst/>
              <a:cxnLst/>
              <a:rect l="0" t="0" r="0" b="0"/>
              <a:pathLst>
                <a:path w="123826" h="101574">
                  <a:moveTo>
                    <a:pt x="0" y="28575"/>
                  </a:moveTo>
                  <a:lnTo>
                    <a:pt x="0" y="28575"/>
                  </a:lnTo>
                  <a:lnTo>
                    <a:pt x="15188" y="12329"/>
                  </a:lnTo>
                  <a:lnTo>
                    <a:pt x="18899" y="543"/>
                  </a:lnTo>
                  <a:lnTo>
                    <a:pt x="3853" y="32525"/>
                  </a:lnTo>
                  <a:lnTo>
                    <a:pt x="1712" y="44795"/>
                  </a:lnTo>
                  <a:lnTo>
                    <a:pt x="5563" y="73715"/>
                  </a:lnTo>
                  <a:lnTo>
                    <a:pt x="13409" y="88501"/>
                  </a:lnTo>
                  <a:lnTo>
                    <a:pt x="18465" y="93926"/>
                  </a:lnTo>
                  <a:lnTo>
                    <a:pt x="29725" y="99953"/>
                  </a:lnTo>
                  <a:lnTo>
                    <a:pt x="35692" y="101560"/>
                  </a:lnTo>
                  <a:lnTo>
                    <a:pt x="40728" y="101573"/>
                  </a:lnTo>
                  <a:lnTo>
                    <a:pt x="49146" y="98766"/>
                  </a:lnTo>
                  <a:lnTo>
                    <a:pt x="87895" y="52572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2059">
              <a:extLst>
                <a:ext uri="{FF2B5EF4-FFF2-40B4-BE49-F238E27FC236}">
                  <a16:creationId xmlns:a16="http://schemas.microsoft.com/office/drawing/2014/main" id="{56CDD98F-8D2E-746A-9BEB-AC117A2F3700}"/>
                </a:ext>
              </a:extLst>
            </p:cNvPr>
            <p:cNvSpPr/>
            <p:nvPr>
              <p:custDataLst>
                <p:tags r:id="rId100"/>
              </p:custDataLst>
            </p:nvPr>
          </p:nvSpPr>
          <p:spPr>
            <a:xfrm>
              <a:off x="7153275" y="3154366"/>
              <a:ext cx="219076" cy="106844"/>
            </a:xfrm>
            <a:custGeom>
              <a:avLst/>
              <a:gdLst/>
              <a:ahLst/>
              <a:cxnLst/>
              <a:rect l="0" t="0" r="0" b="0"/>
              <a:pathLst>
                <a:path w="219076" h="106844">
                  <a:moveTo>
                    <a:pt x="0" y="36509"/>
                  </a:moveTo>
                  <a:lnTo>
                    <a:pt x="0" y="36509"/>
                  </a:lnTo>
                  <a:lnTo>
                    <a:pt x="23371" y="18195"/>
                  </a:lnTo>
                  <a:lnTo>
                    <a:pt x="60031" y="1988"/>
                  </a:lnTo>
                  <a:lnTo>
                    <a:pt x="68308" y="0"/>
                  </a:lnTo>
                  <a:lnTo>
                    <a:pt x="71996" y="528"/>
                  </a:lnTo>
                  <a:lnTo>
                    <a:pt x="78918" y="3937"/>
                  </a:lnTo>
                  <a:lnTo>
                    <a:pt x="88764" y="16863"/>
                  </a:lnTo>
                  <a:lnTo>
                    <a:pt x="101935" y="51090"/>
                  </a:lnTo>
                  <a:lnTo>
                    <a:pt x="113305" y="98069"/>
                  </a:lnTo>
                  <a:lnTo>
                    <a:pt x="113858" y="105497"/>
                  </a:lnTo>
                  <a:lnTo>
                    <a:pt x="111889" y="106843"/>
                  </a:lnTo>
                  <a:lnTo>
                    <a:pt x="104056" y="105516"/>
                  </a:lnTo>
                  <a:lnTo>
                    <a:pt x="101120" y="102622"/>
                  </a:lnTo>
                  <a:lnTo>
                    <a:pt x="97859" y="93762"/>
                  </a:lnTo>
                  <a:lnTo>
                    <a:pt x="96023" y="71817"/>
                  </a:lnTo>
                  <a:lnTo>
                    <a:pt x="101238" y="57140"/>
                  </a:lnTo>
                  <a:lnTo>
                    <a:pt x="131849" y="19403"/>
                  </a:lnTo>
                  <a:lnTo>
                    <a:pt x="143619" y="13031"/>
                  </a:lnTo>
                  <a:lnTo>
                    <a:pt x="149721" y="11332"/>
                  </a:lnTo>
                  <a:lnTo>
                    <a:pt x="195570" y="16433"/>
                  </a:lnTo>
                  <a:lnTo>
                    <a:pt x="219075" y="1745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2060">
              <a:extLst>
                <a:ext uri="{FF2B5EF4-FFF2-40B4-BE49-F238E27FC236}">
                  <a16:creationId xmlns:a16="http://schemas.microsoft.com/office/drawing/2014/main" id="{2497DDBF-4D2F-A3A0-F3CF-F9A2CEA39709}"/>
                </a:ext>
              </a:extLst>
            </p:cNvPr>
            <p:cNvSpPr/>
            <p:nvPr>
              <p:custDataLst>
                <p:tags r:id="rId101"/>
              </p:custDataLst>
            </p:nvPr>
          </p:nvSpPr>
          <p:spPr>
            <a:xfrm>
              <a:off x="7019925" y="3152775"/>
              <a:ext cx="142876" cy="28576"/>
            </a:xfrm>
            <a:custGeom>
              <a:avLst/>
              <a:gdLst/>
              <a:ahLst/>
              <a:cxnLst/>
              <a:rect l="0" t="0" r="0" b="0"/>
              <a:pathLst>
                <a:path w="142876" h="28576">
                  <a:moveTo>
                    <a:pt x="0" y="28575"/>
                  </a:moveTo>
                  <a:lnTo>
                    <a:pt x="0" y="28575"/>
                  </a:lnTo>
                  <a:lnTo>
                    <a:pt x="39774" y="15318"/>
                  </a:lnTo>
                  <a:lnTo>
                    <a:pt x="85946" y="2749"/>
                  </a:lnTo>
                  <a:lnTo>
                    <a:pt x="1428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2061">
              <a:extLst>
                <a:ext uri="{FF2B5EF4-FFF2-40B4-BE49-F238E27FC236}">
                  <a16:creationId xmlns:a16="http://schemas.microsoft.com/office/drawing/2014/main" id="{C8AEA573-5671-38D2-1F4F-FD64B12C6A58}"/>
                </a:ext>
              </a:extLst>
            </p:cNvPr>
            <p:cNvSpPr/>
            <p:nvPr>
              <p:custDataLst>
                <p:tags r:id="rId102"/>
              </p:custDataLst>
            </p:nvPr>
          </p:nvSpPr>
          <p:spPr>
            <a:xfrm>
              <a:off x="7020908" y="3057525"/>
              <a:ext cx="94268" cy="202832"/>
            </a:xfrm>
            <a:custGeom>
              <a:avLst/>
              <a:gdLst/>
              <a:ahLst/>
              <a:cxnLst/>
              <a:rect l="0" t="0" r="0" b="0"/>
              <a:pathLst>
                <a:path w="94268" h="202832">
                  <a:moveTo>
                    <a:pt x="27592" y="0"/>
                  </a:moveTo>
                  <a:lnTo>
                    <a:pt x="27592" y="0"/>
                  </a:lnTo>
                  <a:lnTo>
                    <a:pt x="22536" y="45761"/>
                  </a:lnTo>
                  <a:lnTo>
                    <a:pt x="12404" y="90845"/>
                  </a:lnTo>
                  <a:lnTo>
                    <a:pt x="6482" y="127972"/>
                  </a:lnTo>
                  <a:lnTo>
                    <a:pt x="0" y="172662"/>
                  </a:lnTo>
                  <a:lnTo>
                    <a:pt x="367" y="192035"/>
                  </a:lnTo>
                  <a:lnTo>
                    <a:pt x="4203" y="201060"/>
                  </a:lnTo>
                  <a:lnTo>
                    <a:pt x="7766" y="202831"/>
                  </a:lnTo>
                  <a:lnTo>
                    <a:pt x="51903" y="199081"/>
                  </a:lnTo>
                  <a:lnTo>
                    <a:pt x="74660" y="192454"/>
                  </a:lnTo>
                  <a:lnTo>
                    <a:pt x="94267" y="1809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2062">
              <a:extLst>
                <a:ext uri="{FF2B5EF4-FFF2-40B4-BE49-F238E27FC236}">
                  <a16:creationId xmlns:a16="http://schemas.microsoft.com/office/drawing/2014/main" id="{5A80B136-83D2-8CDA-7881-F412248B4EFB}"/>
                </a:ext>
              </a:extLst>
            </p:cNvPr>
            <p:cNvSpPr/>
            <p:nvPr>
              <p:custDataLst>
                <p:tags r:id="rId103"/>
              </p:custDataLst>
            </p:nvPr>
          </p:nvSpPr>
          <p:spPr>
            <a:xfrm>
              <a:off x="6905625" y="3143796"/>
              <a:ext cx="76051" cy="108767"/>
            </a:xfrm>
            <a:custGeom>
              <a:avLst/>
              <a:gdLst/>
              <a:ahLst/>
              <a:cxnLst/>
              <a:rect l="0" t="0" r="0" b="0"/>
              <a:pathLst>
                <a:path w="76051" h="108767">
                  <a:moveTo>
                    <a:pt x="57150" y="37554"/>
                  </a:moveTo>
                  <a:lnTo>
                    <a:pt x="57150" y="37554"/>
                  </a:lnTo>
                  <a:lnTo>
                    <a:pt x="62206" y="32498"/>
                  </a:lnTo>
                  <a:lnTo>
                    <a:pt x="67511" y="30015"/>
                  </a:lnTo>
                  <a:lnTo>
                    <a:pt x="70407" y="29353"/>
                  </a:lnTo>
                  <a:lnTo>
                    <a:pt x="72338" y="27853"/>
                  </a:lnTo>
                  <a:lnTo>
                    <a:pt x="74483" y="23365"/>
                  </a:lnTo>
                  <a:lnTo>
                    <a:pt x="76050" y="5673"/>
                  </a:lnTo>
                  <a:lnTo>
                    <a:pt x="75041" y="3600"/>
                  </a:lnTo>
                  <a:lnTo>
                    <a:pt x="73311" y="2218"/>
                  </a:lnTo>
                  <a:lnTo>
                    <a:pt x="68566" y="682"/>
                  </a:lnTo>
                  <a:lnTo>
                    <a:pt x="62929" y="0"/>
                  </a:lnTo>
                  <a:lnTo>
                    <a:pt x="56897" y="2519"/>
                  </a:lnTo>
                  <a:lnTo>
                    <a:pt x="38054" y="13658"/>
                  </a:lnTo>
                  <a:lnTo>
                    <a:pt x="26328" y="17068"/>
                  </a:lnTo>
                  <a:lnTo>
                    <a:pt x="19462" y="23510"/>
                  </a:lnTo>
                  <a:lnTo>
                    <a:pt x="13943" y="32371"/>
                  </a:lnTo>
                  <a:lnTo>
                    <a:pt x="10833" y="43309"/>
                  </a:lnTo>
                  <a:lnTo>
                    <a:pt x="10106" y="49989"/>
                  </a:lnTo>
                  <a:lnTo>
                    <a:pt x="15428" y="59309"/>
                  </a:lnTo>
                  <a:lnTo>
                    <a:pt x="19810" y="64757"/>
                  </a:lnTo>
                  <a:lnTo>
                    <a:pt x="30325" y="70811"/>
                  </a:lnTo>
                  <a:lnTo>
                    <a:pt x="51892" y="76075"/>
                  </a:lnTo>
                  <a:lnTo>
                    <a:pt x="53645" y="78051"/>
                  </a:lnTo>
                  <a:lnTo>
                    <a:pt x="54813" y="80427"/>
                  </a:lnTo>
                  <a:lnTo>
                    <a:pt x="56650" y="82011"/>
                  </a:lnTo>
                  <a:lnTo>
                    <a:pt x="61514" y="83771"/>
                  </a:lnTo>
                  <a:lnTo>
                    <a:pt x="63234" y="85299"/>
                  </a:lnTo>
                  <a:lnTo>
                    <a:pt x="65146" y="89818"/>
                  </a:lnTo>
                  <a:lnTo>
                    <a:pt x="66222" y="98313"/>
                  </a:lnTo>
                  <a:lnTo>
                    <a:pt x="64256" y="100285"/>
                  </a:lnTo>
                  <a:lnTo>
                    <a:pt x="40120" y="108766"/>
                  </a:lnTo>
                  <a:lnTo>
                    <a:pt x="25240" y="108715"/>
                  </a:lnTo>
                  <a:lnTo>
                    <a:pt x="0" y="10422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5" name="SMARTInkShape-2063">
              <a:extLst>
                <a:ext uri="{FF2B5EF4-FFF2-40B4-BE49-F238E27FC236}">
                  <a16:creationId xmlns:a16="http://schemas.microsoft.com/office/drawing/2014/main" id="{25B5A032-0D91-95CF-4E9C-F548EDF41D85}"/>
                </a:ext>
              </a:extLst>
            </p:cNvPr>
            <p:cNvSpPr/>
            <p:nvPr>
              <p:custDataLst>
                <p:tags r:id="rId104"/>
              </p:custDataLst>
            </p:nvPr>
          </p:nvSpPr>
          <p:spPr>
            <a:xfrm>
              <a:off x="6654728" y="3162737"/>
              <a:ext cx="184223" cy="104339"/>
            </a:xfrm>
            <a:custGeom>
              <a:avLst/>
              <a:gdLst/>
              <a:ahLst/>
              <a:cxnLst/>
              <a:rect l="0" t="0" r="0" b="0"/>
              <a:pathLst>
                <a:path w="184223" h="104339">
                  <a:moveTo>
                    <a:pt x="60397" y="37663"/>
                  </a:moveTo>
                  <a:lnTo>
                    <a:pt x="60397" y="37663"/>
                  </a:lnTo>
                  <a:lnTo>
                    <a:pt x="68597" y="29462"/>
                  </a:lnTo>
                  <a:lnTo>
                    <a:pt x="69529" y="23474"/>
                  </a:lnTo>
                  <a:lnTo>
                    <a:pt x="66925" y="17952"/>
                  </a:lnTo>
                  <a:lnTo>
                    <a:pt x="61687" y="10839"/>
                  </a:lnTo>
                  <a:lnTo>
                    <a:pt x="60779" y="4550"/>
                  </a:lnTo>
                  <a:lnTo>
                    <a:pt x="59593" y="2888"/>
                  </a:lnTo>
                  <a:lnTo>
                    <a:pt x="57744" y="1779"/>
                  </a:lnTo>
                  <a:lnTo>
                    <a:pt x="51810" y="548"/>
                  </a:lnTo>
                  <a:lnTo>
                    <a:pt x="42117" y="0"/>
                  </a:lnTo>
                  <a:lnTo>
                    <a:pt x="33575" y="2580"/>
                  </a:lnTo>
                  <a:lnTo>
                    <a:pt x="14412" y="17915"/>
                  </a:lnTo>
                  <a:lnTo>
                    <a:pt x="1498" y="40279"/>
                  </a:lnTo>
                  <a:lnTo>
                    <a:pt x="0" y="55053"/>
                  </a:lnTo>
                  <a:lnTo>
                    <a:pt x="2862" y="67617"/>
                  </a:lnTo>
                  <a:lnTo>
                    <a:pt x="7662" y="76729"/>
                  </a:lnTo>
                  <a:lnTo>
                    <a:pt x="21371" y="87809"/>
                  </a:lnTo>
                  <a:lnTo>
                    <a:pt x="26971" y="89085"/>
                  </a:lnTo>
                  <a:lnTo>
                    <a:pt x="38839" y="87681"/>
                  </a:lnTo>
                  <a:lnTo>
                    <a:pt x="42850" y="85825"/>
                  </a:lnTo>
                  <a:lnTo>
                    <a:pt x="45524" y="83529"/>
                  </a:lnTo>
                  <a:lnTo>
                    <a:pt x="47307" y="80940"/>
                  </a:lnTo>
                  <a:lnTo>
                    <a:pt x="49815" y="67184"/>
                  </a:lnTo>
                  <a:lnTo>
                    <a:pt x="51722" y="44631"/>
                  </a:lnTo>
                  <a:lnTo>
                    <a:pt x="59045" y="25463"/>
                  </a:lnTo>
                  <a:lnTo>
                    <a:pt x="59996" y="15586"/>
                  </a:lnTo>
                  <a:lnTo>
                    <a:pt x="61188" y="13420"/>
                  </a:lnTo>
                  <a:lnTo>
                    <a:pt x="63041" y="11976"/>
                  </a:lnTo>
                  <a:lnTo>
                    <a:pt x="65335" y="11013"/>
                  </a:lnTo>
                  <a:lnTo>
                    <a:pt x="66863" y="9313"/>
                  </a:lnTo>
                  <a:lnTo>
                    <a:pt x="68563" y="4602"/>
                  </a:lnTo>
                  <a:lnTo>
                    <a:pt x="70075" y="3981"/>
                  </a:lnTo>
                  <a:lnTo>
                    <a:pt x="72140" y="4625"/>
                  </a:lnTo>
                  <a:lnTo>
                    <a:pt x="74576" y="6112"/>
                  </a:lnTo>
                  <a:lnTo>
                    <a:pt x="76200" y="8163"/>
                  </a:lnTo>
                  <a:lnTo>
                    <a:pt x="81627" y="19057"/>
                  </a:lnTo>
                  <a:lnTo>
                    <a:pt x="85708" y="25161"/>
                  </a:lnTo>
                  <a:lnTo>
                    <a:pt x="88005" y="35605"/>
                  </a:lnTo>
                  <a:lnTo>
                    <a:pt x="88542" y="45921"/>
                  </a:lnTo>
                  <a:lnTo>
                    <a:pt x="89743" y="49518"/>
                  </a:lnTo>
                  <a:lnTo>
                    <a:pt x="91604" y="51916"/>
                  </a:lnTo>
                  <a:lnTo>
                    <a:pt x="93901" y="53515"/>
                  </a:lnTo>
                  <a:lnTo>
                    <a:pt x="95433" y="55639"/>
                  </a:lnTo>
                  <a:lnTo>
                    <a:pt x="98093" y="64633"/>
                  </a:lnTo>
                  <a:lnTo>
                    <a:pt x="98377" y="60706"/>
                  </a:lnTo>
                  <a:lnTo>
                    <a:pt x="99475" y="59375"/>
                  </a:lnTo>
                  <a:lnTo>
                    <a:pt x="108843" y="54416"/>
                  </a:lnTo>
                  <a:lnTo>
                    <a:pt x="120885" y="43560"/>
                  </a:lnTo>
                  <a:lnTo>
                    <a:pt x="144014" y="13119"/>
                  </a:lnTo>
                  <a:lnTo>
                    <a:pt x="159020" y="4050"/>
                  </a:lnTo>
                  <a:lnTo>
                    <a:pt x="172423" y="154"/>
                  </a:lnTo>
                  <a:lnTo>
                    <a:pt x="176509" y="2648"/>
                  </a:lnTo>
                  <a:lnTo>
                    <a:pt x="179080" y="4795"/>
                  </a:lnTo>
                  <a:lnTo>
                    <a:pt x="181936" y="12824"/>
                  </a:lnTo>
                  <a:lnTo>
                    <a:pt x="184088" y="53757"/>
                  </a:lnTo>
                  <a:lnTo>
                    <a:pt x="184222" y="104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6" name="SMARTInkShape-2064">
              <a:extLst>
                <a:ext uri="{FF2B5EF4-FFF2-40B4-BE49-F238E27FC236}">
                  <a16:creationId xmlns:a16="http://schemas.microsoft.com/office/drawing/2014/main" id="{C4BEA17E-FF96-FEF4-35B6-46D2A2B4670D}"/>
                </a:ext>
              </a:extLst>
            </p:cNvPr>
            <p:cNvSpPr/>
            <p:nvPr>
              <p:custDataLst>
                <p:tags r:id="rId105"/>
              </p:custDataLst>
            </p:nvPr>
          </p:nvSpPr>
          <p:spPr>
            <a:xfrm>
              <a:off x="6487689" y="3143366"/>
              <a:ext cx="141712" cy="90862"/>
            </a:xfrm>
            <a:custGeom>
              <a:avLst/>
              <a:gdLst/>
              <a:ahLst/>
              <a:cxnLst/>
              <a:rect l="0" t="0" r="0" b="0"/>
              <a:pathLst>
                <a:path w="141712" h="90862">
                  <a:moveTo>
                    <a:pt x="84561" y="9409"/>
                  </a:moveTo>
                  <a:lnTo>
                    <a:pt x="84561" y="9409"/>
                  </a:lnTo>
                  <a:lnTo>
                    <a:pt x="84561" y="276"/>
                  </a:lnTo>
                  <a:lnTo>
                    <a:pt x="79505" y="0"/>
                  </a:lnTo>
                  <a:lnTo>
                    <a:pt x="47618" y="8570"/>
                  </a:lnTo>
                  <a:lnTo>
                    <a:pt x="12108" y="30478"/>
                  </a:lnTo>
                  <a:lnTo>
                    <a:pt x="7683" y="36155"/>
                  </a:lnTo>
                  <a:lnTo>
                    <a:pt x="1457" y="58256"/>
                  </a:lnTo>
                  <a:lnTo>
                    <a:pt x="0" y="72041"/>
                  </a:lnTo>
                  <a:lnTo>
                    <a:pt x="670" y="76564"/>
                  </a:lnTo>
                  <a:lnTo>
                    <a:pt x="2176" y="79579"/>
                  </a:lnTo>
                  <a:lnTo>
                    <a:pt x="4238" y="81589"/>
                  </a:lnTo>
                  <a:lnTo>
                    <a:pt x="9350" y="83822"/>
                  </a:lnTo>
                  <a:lnTo>
                    <a:pt x="38517" y="90861"/>
                  </a:lnTo>
                  <a:lnTo>
                    <a:pt x="76707" y="86510"/>
                  </a:lnTo>
                  <a:lnTo>
                    <a:pt x="141711" y="760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0" name="SMARTInkShape-Group376">
            <a:extLst>
              <a:ext uri="{FF2B5EF4-FFF2-40B4-BE49-F238E27FC236}">
                <a16:creationId xmlns:a16="http://schemas.microsoft.com/office/drawing/2014/main" id="{E87D12A8-9861-D189-C536-D1ED7E9D4477}"/>
              </a:ext>
            </a:extLst>
          </p:cNvPr>
          <p:cNvGrpSpPr/>
          <p:nvPr/>
        </p:nvGrpSpPr>
        <p:grpSpPr>
          <a:xfrm>
            <a:off x="5829300" y="3152894"/>
            <a:ext cx="400051" cy="127321"/>
            <a:chOff x="5829300" y="3152894"/>
            <a:chExt cx="400051" cy="127321"/>
          </a:xfrm>
        </p:grpSpPr>
        <p:sp>
          <p:nvSpPr>
            <p:cNvPr id="518" name="SMARTInkShape-2065">
              <a:extLst>
                <a:ext uri="{FF2B5EF4-FFF2-40B4-BE49-F238E27FC236}">
                  <a16:creationId xmlns:a16="http://schemas.microsoft.com/office/drawing/2014/main" id="{E3971F2B-4964-728B-03CB-00D84EEFCE29}"/>
                </a:ext>
              </a:extLst>
            </p:cNvPr>
            <p:cNvSpPr/>
            <p:nvPr>
              <p:custDataLst>
                <p:tags r:id="rId94"/>
              </p:custDataLst>
            </p:nvPr>
          </p:nvSpPr>
          <p:spPr>
            <a:xfrm>
              <a:off x="6059203" y="3155161"/>
              <a:ext cx="170148" cy="92556"/>
            </a:xfrm>
            <a:custGeom>
              <a:avLst/>
              <a:gdLst/>
              <a:ahLst/>
              <a:cxnLst/>
              <a:rect l="0" t="0" r="0" b="0"/>
              <a:pathLst>
                <a:path w="170148" h="92556">
                  <a:moveTo>
                    <a:pt x="17747" y="64289"/>
                  </a:moveTo>
                  <a:lnTo>
                    <a:pt x="17747" y="64289"/>
                  </a:lnTo>
                  <a:lnTo>
                    <a:pt x="50861" y="63231"/>
                  </a:lnTo>
                  <a:lnTo>
                    <a:pt x="81426" y="51032"/>
                  </a:lnTo>
                  <a:lnTo>
                    <a:pt x="100350" y="36843"/>
                  </a:lnTo>
                  <a:lnTo>
                    <a:pt x="114307" y="19233"/>
                  </a:lnTo>
                  <a:lnTo>
                    <a:pt x="115986" y="14143"/>
                  </a:lnTo>
                  <a:lnTo>
                    <a:pt x="116048" y="9692"/>
                  </a:lnTo>
                  <a:lnTo>
                    <a:pt x="115031" y="5666"/>
                  </a:lnTo>
                  <a:lnTo>
                    <a:pt x="111178" y="2982"/>
                  </a:lnTo>
                  <a:lnTo>
                    <a:pt x="98430" y="0"/>
                  </a:lnTo>
                  <a:lnTo>
                    <a:pt x="68347" y="3377"/>
                  </a:lnTo>
                  <a:lnTo>
                    <a:pt x="37679" y="16137"/>
                  </a:lnTo>
                  <a:lnTo>
                    <a:pt x="13541" y="38381"/>
                  </a:lnTo>
                  <a:lnTo>
                    <a:pt x="3095" y="54966"/>
                  </a:lnTo>
                  <a:lnTo>
                    <a:pt x="0" y="71640"/>
                  </a:lnTo>
                  <a:lnTo>
                    <a:pt x="2100" y="80961"/>
                  </a:lnTo>
                  <a:lnTo>
                    <a:pt x="4140" y="84929"/>
                  </a:lnTo>
                  <a:lnTo>
                    <a:pt x="7617" y="87574"/>
                  </a:lnTo>
                  <a:lnTo>
                    <a:pt x="17125" y="90513"/>
                  </a:lnTo>
                  <a:lnTo>
                    <a:pt x="57019" y="92555"/>
                  </a:lnTo>
                  <a:lnTo>
                    <a:pt x="84768" y="89950"/>
                  </a:lnTo>
                  <a:lnTo>
                    <a:pt x="125546" y="84209"/>
                  </a:lnTo>
                  <a:lnTo>
                    <a:pt x="149877" y="82538"/>
                  </a:lnTo>
                  <a:lnTo>
                    <a:pt x="170147" y="7381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2066">
              <a:extLst>
                <a:ext uri="{FF2B5EF4-FFF2-40B4-BE49-F238E27FC236}">
                  <a16:creationId xmlns:a16="http://schemas.microsoft.com/office/drawing/2014/main" id="{F3BE4916-E2E9-5C25-0860-96720CC366B3}"/>
                </a:ext>
              </a:extLst>
            </p:cNvPr>
            <p:cNvSpPr/>
            <p:nvPr>
              <p:custDataLst>
                <p:tags r:id="rId95"/>
              </p:custDataLst>
            </p:nvPr>
          </p:nvSpPr>
          <p:spPr>
            <a:xfrm>
              <a:off x="5829300" y="3152894"/>
              <a:ext cx="190501" cy="127321"/>
            </a:xfrm>
            <a:custGeom>
              <a:avLst/>
              <a:gdLst/>
              <a:ahLst/>
              <a:cxnLst/>
              <a:rect l="0" t="0" r="0" b="0"/>
              <a:pathLst>
                <a:path w="190501" h="127321">
                  <a:moveTo>
                    <a:pt x="0" y="18931"/>
                  </a:moveTo>
                  <a:lnTo>
                    <a:pt x="0" y="18931"/>
                  </a:lnTo>
                  <a:lnTo>
                    <a:pt x="5056" y="18931"/>
                  </a:lnTo>
                  <a:lnTo>
                    <a:pt x="6545" y="17873"/>
                  </a:lnTo>
                  <a:lnTo>
                    <a:pt x="7539" y="16109"/>
                  </a:lnTo>
                  <a:lnTo>
                    <a:pt x="8201" y="13875"/>
                  </a:lnTo>
                  <a:lnTo>
                    <a:pt x="9701" y="12385"/>
                  </a:lnTo>
                  <a:lnTo>
                    <a:pt x="17610" y="9798"/>
                  </a:lnTo>
                  <a:lnTo>
                    <a:pt x="18410" y="6759"/>
                  </a:lnTo>
                  <a:lnTo>
                    <a:pt x="19039" y="0"/>
                  </a:lnTo>
                  <a:lnTo>
                    <a:pt x="13990" y="4973"/>
                  </a:lnTo>
                  <a:lnTo>
                    <a:pt x="11508" y="10258"/>
                  </a:lnTo>
                  <a:lnTo>
                    <a:pt x="9548" y="54663"/>
                  </a:lnTo>
                  <a:lnTo>
                    <a:pt x="9525" y="88379"/>
                  </a:lnTo>
                  <a:lnTo>
                    <a:pt x="14581" y="103244"/>
                  </a:lnTo>
                  <a:lnTo>
                    <a:pt x="17129" y="106889"/>
                  </a:lnTo>
                  <a:lnTo>
                    <a:pt x="22782" y="110940"/>
                  </a:lnTo>
                  <a:lnTo>
                    <a:pt x="31915" y="113221"/>
                  </a:lnTo>
                  <a:lnTo>
                    <a:pt x="33977" y="112482"/>
                  </a:lnTo>
                  <a:lnTo>
                    <a:pt x="35351" y="110932"/>
                  </a:lnTo>
                  <a:lnTo>
                    <a:pt x="36267" y="108840"/>
                  </a:lnTo>
                  <a:lnTo>
                    <a:pt x="55758" y="92023"/>
                  </a:lnTo>
                  <a:lnTo>
                    <a:pt x="82867" y="48262"/>
                  </a:lnTo>
                  <a:lnTo>
                    <a:pt x="85160" y="40011"/>
                  </a:lnTo>
                  <a:lnTo>
                    <a:pt x="85348" y="40393"/>
                  </a:lnTo>
                  <a:lnTo>
                    <a:pt x="86672" y="47045"/>
                  </a:lnTo>
                  <a:lnTo>
                    <a:pt x="93242" y="67719"/>
                  </a:lnTo>
                  <a:lnTo>
                    <a:pt x="93911" y="73681"/>
                  </a:lnTo>
                  <a:lnTo>
                    <a:pt x="109136" y="103947"/>
                  </a:lnTo>
                  <a:lnTo>
                    <a:pt x="126738" y="125952"/>
                  </a:lnTo>
                  <a:lnTo>
                    <a:pt x="130000" y="127320"/>
                  </a:lnTo>
                  <a:lnTo>
                    <a:pt x="133234" y="127174"/>
                  </a:lnTo>
                  <a:lnTo>
                    <a:pt x="136448" y="126018"/>
                  </a:lnTo>
                  <a:lnTo>
                    <a:pt x="138590" y="123130"/>
                  </a:lnTo>
                  <a:lnTo>
                    <a:pt x="156649" y="83744"/>
                  </a:lnTo>
                  <a:lnTo>
                    <a:pt x="173857" y="49961"/>
                  </a:lnTo>
                  <a:lnTo>
                    <a:pt x="190500" y="28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7" name="SMARTInkShape-Group377">
            <a:extLst>
              <a:ext uri="{FF2B5EF4-FFF2-40B4-BE49-F238E27FC236}">
                <a16:creationId xmlns:a16="http://schemas.microsoft.com/office/drawing/2014/main" id="{7C2FABE8-35F7-9756-564A-25204DDF21A3}"/>
              </a:ext>
            </a:extLst>
          </p:cNvPr>
          <p:cNvGrpSpPr/>
          <p:nvPr/>
        </p:nvGrpSpPr>
        <p:grpSpPr>
          <a:xfrm>
            <a:off x="2838459" y="2847975"/>
            <a:ext cx="2743192" cy="919755"/>
            <a:chOff x="2838459" y="2847975"/>
            <a:chExt cx="2743192" cy="919755"/>
          </a:xfrm>
        </p:grpSpPr>
        <p:sp>
          <p:nvSpPr>
            <p:cNvPr id="521" name="SMARTInkShape-2067">
              <a:extLst>
                <a:ext uri="{FF2B5EF4-FFF2-40B4-BE49-F238E27FC236}">
                  <a16:creationId xmlns:a16="http://schemas.microsoft.com/office/drawing/2014/main" id="{8A4E6029-5F1B-E0FF-7942-980EF140FB14}"/>
                </a:ext>
              </a:extLst>
            </p:cNvPr>
            <p:cNvSpPr/>
            <p:nvPr>
              <p:custDataLst>
                <p:tags r:id="rId88"/>
              </p:custDataLst>
            </p:nvPr>
          </p:nvSpPr>
          <p:spPr>
            <a:xfrm>
              <a:off x="5429250" y="3209925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1444" y="8689"/>
                  </a:lnTo>
                  <a:lnTo>
                    <a:pt x="88948" y="1144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2068">
              <a:extLst>
                <a:ext uri="{FF2B5EF4-FFF2-40B4-BE49-F238E27FC236}">
                  <a16:creationId xmlns:a16="http://schemas.microsoft.com/office/drawing/2014/main" id="{67D3106B-821B-62DE-098F-BE78FCF39B85}"/>
                </a:ext>
              </a:extLst>
            </p:cNvPr>
            <p:cNvSpPr/>
            <p:nvPr>
              <p:custDataLst>
                <p:tags r:id="rId89"/>
              </p:custDataLst>
            </p:nvPr>
          </p:nvSpPr>
          <p:spPr>
            <a:xfrm>
              <a:off x="5467350" y="3078097"/>
              <a:ext cx="85726" cy="265179"/>
            </a:xfrm>
            <a:custGeom>
              <a:avLst/>
              <a:gdLst/>
              <a:ahLst/>
              <a:cxnLst/>
              <a:rect l="0" t="0" r="0" b="0"/>
              <a:pathLst>
                <a:path w="85726" h="265179">
                  <a:moveTo>
                    <a:pt x="85725" y="55628"/>
                  </a:moveTo>
                  <a:lnTo>
                    <a:pt x="85725" y="55628"/>
                  </a:lnTo>
                  <a:lnTo>
                    <a:pt x="85725" y="10262"/>
                  </a:lnTo>
                  <a:lnTo>
                    <a:pt x="80669" y="3616"/>
                  </a:lnTo>
                  <a:lnTo>
                    <a:pt x="75364" y="762"/>
                  </a:lnTo>
                  <a:lnTo>
                    <a:pt x="72468" y="0"/>
                  </a:lnTo>
                  <a:lnTo>
                    <a:pt x="69478" y="551"/>
                  </a:lnTo>
                  <a:lnTo>
                    <a:pt x="63335" y="3986"/>
                  </a:lnTo>
                  <a:lnTo>
                    <a:pt x="53927" y="16926"/>
                  </a:lnTo>
                  <a:lnTo>
                    <a:pt x="30555" y="64342"/>
                  </a:lnTo>
                  <a:lnTo>
                    <a:pt x="19636" y="99132"/>
                  </a:lnTo>
                  <a:lnTo>
                    <a:pt x="12521" y="140132"/>
                  </a:lnTo>
                  <a:lnTo>
                    <a:pt x="7591" y="179091"/>
                  </a:lnTo>
                  <a:lnTo>
                    <a:pt x="1499" y="220069"/>
                  </a:lnTo>
                  <a:lnTo>
                    <a:pt x="5784" y="247487"/>
                  </a:lnTo>
                  <a:lnTo>
                    <a:pt x="0" y="2651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2069">
              <a:extLst>
                <a:ext uri="{FF2B5EF4-FFF2-40B4-BE49-F238E27FC236}">
                  <a16:creationId xmlns:a16="http://schemas.microsoft.com/office/drawing/2014/main" id="{E9A99A2E-1F46-B91C-1E07-E35209A9E41B}"/>
                </a:ext>
              </a:extLst>
            </p:cNvPr>
            <p:cNvSpPr/>
            <p:nvPr>
              <p:custDataLst>
                <p:tags r:id="rId90"/>
              </p:custDataLst>
            </p:nvPr>
          </p:nvSpPr>
          <p:spPr>
            <a:xfrm>
              <a:off x="5276850" y="3248025"/>
              <a:ext cx="123826" cy="9526"/>
            </a:xfrm>
            <a:custGeom>
              <a:avLst/>
              <a:gdLst/>
              <a:ahLst/>
              <a:cxnLst/>
              <a:rect l="0" t="0" r="0" b="0"/>
              <a:pathLst>
                <a:path w="123826" h="9526">
                  <a:moveTo>
                    <a:pt x="0" y="9525"/>
                  </a:moveTo>
                  <a:lnTo>
                    <a:pt x="0" y="9525"/>
                  </a:lnTo>
                  <a:lnTo>
                    <a:pt x="16267" y="8467"/>
                  </a:lnTo>
                  <a:lnTo>
                    <a:pt x="58694" y="589"/>
                  </a:lnTo>
                  <a:lnTo>
                    <a:pt x="123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2070">
              <a:extLst>
                <a:ext uri="{FF2B5EF4-FFF2-40B4-BE49-F238E27FC236}">
                  <a16:creationId xmlns:a16="http://schemas.microsoft.com/office/drawing/2014/main" id="{2D5EC025-CD0B-BB16-FD05-1870E44F3884}"/>
                </a:ext>
              </a:extLst>
            </p:cNvPr>
            <p:cNvSpPr/>
            <p:nvPr>
              <p:custDataLst>
                <p:tags r:id="rId91"/>
              </p:custDataLst>
            </p:nvPr>
          </p:nvSpPr>
          <p:spPr>
            <a:xfrm>
              <a:off x="5343525" y="3086492"/>
              <a:ext cx="19051" cy="132959"/>
            </a:xfrm>
            <a:custGeom>
              <a:avLst/>
              <a:gdLst/>
              <a:ahLst/>
              <a:cxnLst/>
              <a:rect l="0" t="0" r="0" b="0"/>
              <a:pathLst>
                <a:path w="19051" h="132959">
                  <a:moveTo>
                    <a:pt x="19050" y="9133"/>
                  </a:moveTo>
                  <a:lnTo>
                    <a:pt x="19050" y="9133"/>
                  </a:lnTo>
                  <a:lnTo>
                    <a:pt x="9918" y="0"/>
                  </a:lnTo>
                  <a:lnTo>
                    <a:pt x="9542" y="42466"/>
                  </a:lnTo>
                  <a:lnTo>
                    <a:pt x="4472" y="84391"/>
                  </a:lnTo>
                  <a:lnTo>
                    <a:pt x="0" y="1329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2071">
              <a:extLst>
                <a:ext uri="{FF2B5EF4-FFF2-40B4-BE49-F238E27FC236}">
                  <a16:creationId xmlns:a16="http://schemas.microsoft.com/office/drawing/2014/main" id="{4D626BC3-5118-F802-5D97-BF8E2B6D88B5}"/>
                </a:ext>
              </a:extLst>
            </p:cNvPr>
            <p:cNvSpPr/>
            <p:nvPr>
              <p:custDataLst>
                <p:tags r:id="rId92"/>
              </p:custDataLst>
            </p:nvPr>
          </p:nvSpPr>
          <p:spPr>
            <a:xfrm>
              <a:off x="5257800" y="3053028"/>
              <a:ext cx="171451" cy="52123"/>
            </a:xfrm>
            <a:custGeom>
              <a:avLst/>
              <a:gdLst/>
              <a:ahLst/>
              <a:cxnLst/>
              <a:rect l="0" t="0" r="0" b="0"/>
              <a:pathLst>
                <a:path w="171451" h="52123">
                  <a:moveTo>
                    <a:pt x="0" y="52122"/>
                  </a:moveTo>
                  <a:lnTo>
                    <a:pt x="0" y="52122"/>
                  </a:lnTo>
                  <a:lnTo>
                    <a:pt x="0" y="43921"/>
                  </a:lnTo>
                  <a:lnTo>
                    <a:pt x="5056" y="37933"/>
                  </a:lnTo>
                  <a:lnTo>
                    <a:pt x="24910" y="26428"/>
                  </a:lnTo>
                  <a:lnTo>
                    <a:pt x="70990" y="12018"/>
                  </a:lnTo>
                  <a:lnTo>
                    <a:pt x="115927" y="0"/>
                  </a:lnTo>
                  <a:lnTo>
                    <a:pt x="147473" y="3752"/>
                  </a:lnTo>
                  <a:lnTo>
                    <a:pt x="171450" y="14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2072">
              <a:extLst>
                <a:ext uri="{FF2B5EF4-FFF2-40B4-BE49-F238E27FC236}">
                  <a16:creationId xmlns:a16="http://schemas.microsoft.com/office/drawing/2014/main" id="{870E48EC-8205-97B9-1D37-D34A8E588C85}"/>
                </a:ext>
              </a:extLst>
            </p:cNvPr>
            <p:cNvSpPr/>
            <p:nvPr>
              <p:custDataLst>
                <p:tags r:id="rId93"/>
              </p:custDataLst>
            </p:nvPr>
          </p:nvSpPr>
          <p:spPr>
            <a:xfrm>
              <a:off x="2838459" y="2847975"/>
              <a:ext cx="2209789" cy="919755"/>
            </a:xfrm>
            <a:custGeom>
              <a:avLst/>
              <a:gdLst/>
              <a:ahLst/>
              <a:cxnLst/>
              <a:rect l="0" t="0" r="0" b="0"/>
              <a:pathLst>
                <a:path w="2209789" h="919755">
                  <a:moveTo>
                    <a:pt x="9516" y="0"/>
                  </a:moveTo>
                  <a:lnTo>
                    <a:pt x="9516" y="0"/>
                  </a:lnTo>
                  <a:lnTo>
                    <a:pt x="4029" y="0"/>
                  </a:lnTo>
                  <a:lnTo>
                    <a:pt x="8584" y="0"/>
                  </a:lnTo>
                  <a:lnTo>
                    <a:pt x="0" y="0"/>
                  </a:lnTo>
                  <a:lnTo>
                    <a:pt x="5481" y="0"/>
                  </a:lnTo>
                  <a:lnTo>
                    <a:pt x="923" y="0"/>
                  </a:lnTo>
                  <a:lnTo>
                    <a:pt x="23673" y="0"/>
                  </a:lnTo>
                  <a:lnTo>
                    <a:pt x="29213" y="2822"/>
                  </a:lnTo>
                  <a:lnTo>
                    <a:pt x="35204" y="6546"/>
                  </a:lnTo>
                  <a:lnTo>
                    <a:pt x="47673" y="8936"/>
                  </a:lnTo>
                  <a:lnTo>
                    <a:pt x="64557" y="10506"/>
                  </a:lnTo>
                  <a:lnTo>
                    <a:pt x="108934" y="26391"/>
                  </a:lnTo>
                  <a:lnTo>
                    <a:pt x="153732" y="43479"/>
                  </a:lnTo>
                  <a:lnTo>
                    <a:pt x="200193" y="52135"/>
                  </a:lnTo>
                  <a:lnTo>
                    <a:pt x="239209" y="63764"/>
                  </a:lnTo>
                  <a:lnTo>
                    <a:pt x="286584" y="76252"/>
                  </a:lnTo>
                  <a:lnTo>
                    <a:pt x="324091" y="85740"/>
                  </a:lnTo>
                  <a:lnTo>
                    <a:pt x="362015" y="95255"/>
                  </a:lnTo>
                  <a:lnTo>
                    <a:pt x="400063" y="107598"/>
                  </a:lnTo>
                  <a:lnTo>
                    <a:pt x="440970" y="121839"/>
                  </a:lnTo>
                  <a:lnTo>
                    <a:pt x="483782" y="132762"/>
                  </a:lnTo>
                  <a:lnTo>
                    <a:pt x="526101" y="142701"/>
                  </a:lnTo>
                  <a:lnTo>
                    <a:pt x="572153" y="155171"/>
                  </a:lnTo>
                  <a:lnTo>
                    <a:pt x="619312" y="169449"/>
                  </a:lnTo>
                  <a:lnTo>
                    <a:pt x="666799" y="183204"/>
                  </a:lnTo>
                  <a:lnTo>
                    <a:pt x="714383" y="200685"/>
                  </a:lnTo>
                  <a:lnTo>
                    <a:pt x="747181" y="211960"/>
                  </a:lnTo>
                  <a:lnTo>
                    <a:pt x="782926" y="220499"/>
                  </a:lnTo>
                  <a:lnTo>
                    <a:pt x="817157" y="230644"/>
                  </a:lnTo>
                  <a:lnTo>
                    <a:pt x="851067" y="242208"/>
                  </a:lnTo>
                  <a:lnTo>
                    <a:pt x="887305" y="254404"/>
                  </a:lnTo>
                  <a:lnTo>
                    <a:pt x="921756" y="266880"/>
                  </a:lnTo>
                  <a:lnTo>
                    <a:pt x="955764" y="279480"/>
                  </a:lnTo>
                  <a:lnTo>
                    <a:pt x="992046" y="292135"/>
                  </a:lnTo>
                  <a:lnTo>
                    <a:pt x="1029338" y="304816"/>
                  </a:lnTo>
                  <a:lnTo>
                    <a:pt x="1067079" y="317507"/>
                  </a:lnTo>
                  <a:lnTo>
                    <a:pt x="1105019" y="330203"/>
                  </a:lnTo>
                  <a:lnTo>
                    <a:pt x="1143048" y="342902"/>
                  </a:lnTo>
                  <a:lnTo>
                    <a:pt x="1181116" y="355601"/>
                  </a:lnTo>
                  <a:lnTo>
                    <a:pt x="1219203" y="368301"/>
                  </a:lnTo>
                  <a:lnTo>
                    <a:pt x="1254474" y="381000"/>
                  </a:lnTo>
                  <a:lnTo>
                    <a:pt x="1287789" y="393700"/>
                  </a:lnTo>
                  <a:lnTo>
                    <a:pt x="1320235" y="406400"/>
                  </a:lnTo>
                  <a:lnTo>
                    <a:pt x="1355116" y="419100"/>
                  </a:lnTo>
                  <a:lnTo>
                    <a:pt x="1391786" y="431800"/>
                  </a:lnTo>
                  <a:lnTo>
                    <a:pt x="1429250" y="444500"/>
                  </a:lnTo>
                  <a:lnTo>
                    <a:pt x="1464245" y="457200"/>
                  </a:lnTo>
                  <a:lnTo>
                    <a:pt x="1498495" y="470958"/>
                  </a:lnTo>
                  <a:lnTo>
                    <a:pt x="1534885" y="487657"/>
                  </a:lnTo>
                  <a:lnTo>
                    <a:pt x="1569402" y="502839"/>
                  </a:lnTo>
                  <a:lnTo>
                    <a:pt x="1602382" y="515584"/>
                  </a:lnTo>
                  <a:lnTo>
                    <a:pt x="1634679" y="524776"/>
                  </a:lnTo>
                  <a:lnTo>
                    <a:pt x="1666672" y="538034"/>
                  </a:lnTo>
                  <a:lnTo>
                    <a:pt x="1698530" y="552393"/>
                  </a:lnTo>
                  <a:lnTo>
                    <a:pt x="1730327" y="562302"/>
                  </a:lnTo>
                  <a:lnTo>
                    <a:pt x="1762099" y="573056"/>
                  </a:lnTo>
                  <a:lnTo>
                    <a:pt x="1806914" y="591011"/>
                  </a:lnTo>
                  <a:lnTo>
                    <a:pt x="1849825" y="609737"/>
                  </a:lnTo>
                  <a:lnTo>
                    <a:pt x="1890409" y="625868"/>
                  </a:lnTo>
                  <a:lnTo>
                    <a:pt x="1937624" y="640800"/>
                  </a:lnTo>
                  <a:lnTo>
                    <a:pt x="1975103" y="655768"/>
                  </a:lnTo>
                  <a:lnTo>
                    <a:pt x="2020205" y="679789"/>
                  </a:lnTo>
                  <a:lnTo>
                    <a:pt x="2059544" y="697542"/>
                  </a:lnTo>
                  <a:lnTo>
                    <a:pt x="2105508" y="722063"/>
                  </a:lnTo>
                  <a:lnTo>
                    <a:pt x="2147061" y="739468"/>
                  </a:lnTo>
                  <a:lnTo>
                    <a:pt x="2180170" y="752022"/>
                  </a:lnTo>
                  <a:lnTo>
                    <a:pt x="2180518" y="751115"/>
                  </a:lnTo>
                  <a:lnTo>
                    <a:pt x="2180906" y="747285"/>
                  </a:lnTo>
                  <a:lnTo>
                    <a:pt x="2164951" y="708594"/>
                  </a:lnTo>
                  <a:lnTo>
                    <a:pt x="2154642" y="678913"/>
                  </a:lnTo>
                  <a:lnTo>
                    <a:pt x="2129365" y="633707"/>
                  </a:lnTo>
                  <a:lnTo>
                    <a:pt x="2097942" y="586277"/>
                  </a:lnTo>
                  <a:lnTo>
                    <a:pt x="2063783" y="540234"/>
                  </a:lnTo>
                  <a:lnTo>
                    <a:pt x="2045561" y="520599"/>
                  </a:lnTo>
                  <a:lnTo>
                    <a:pt x="2039422" y="509969"/>
                  </a:lnTo>
                  <a:lnTo>
                    <a:pt x="2032429" y="505290"/>
                  </a:lnTo>
                  <a:lnTo>
                    <a:pt x="2028857" y="495434"/>
                  </a:lnTo>
                  <a:lnTo>
                    <a:pt x="2051207" y="540084"/>
                  </a:lnTo>
                  <a:lnTo>
                    <a:pt x="2070106" y="581023"/>
                  </a:lnTo>
                  <a:lnTo>
                    <a:pt x="2090684" y="607196"/>
                  </a:lnTo>
                  <a:lnTo>
                    <a:pt x="2095472" y="615940"/>
                  </a:lnTo>
                  <a:lnTo>
                    <a:pt x="2125680" y="656641"/>
                  </a:lnTo>
                  <a:lnTo>
                    <a:pt x="2137673" y="677727"/>
                  </a:lnTo>
                  <a:lnTo>
                    <a:pt x="2173224" y="720810"/>
                  </a:lnTo>
                  <a:lnTo>
                    <a:pt x="2187701" y="742125"/>
                  </a:lnTo>
                  <a:lnTo>
                    <a:pt x="2190141" y="750431"/>
                  </a:lnTo>
                  <a:lnTo>
                    <a:pt x="2197168" y="759675"/>
                  </a:lnTo>
                  <a:lnTo>
                    <a:pt x="2200145" y="771001"/>
                  </a:lnTo>
                  <a:lnTo>
                    <a:pt x="2209781" y="781039"/>
                  </a:lnTo>
                  <a:lnTo>
                    <a:pt x="2209788" y="786103"/>
                  </a:lnTo>
                  <a:lnTo>
                    <a:pt x="2204145" y="791410"/>
                  </a:lnTo>
                  <a:lnTo>
                    <a:pt x="2157210" y="828108"/>
                  </a:lnTo>
                  <a:lnTo>
                    <a:pt x="2112121" y="850498"/>
                  </a:lnTo>
                  <a:lnTo>
                    <a:pt x="2082427" y="864774"/>
                  </a:lnTo>
                  <a:lnTo>
                    <a:pt x="2036150" y="883445"/>
                  </a:lnTo>
                  <a:lnTo>
                    <a:pt x="1989661" y="909261"/>
                  </a:lnTo>
                  <a:lnTo>
                    <a:pt x="1974245" y="913723"/>
                  </a:lnTo>
                  <a:lnTo>
                    <a:pt x="1974444" y="915007"/>
                  </a:lnTo>
                  <a:lnTo>
                    <a:pt x="1977487" y="919256"/>
                  </a:lnTo>
                  <a:lnTo>
                    <a:pt x="1980838" y="919754"/>
                  </a:lnTo>
                  <a:lnTo>
                    <a:pt x="2000241" y="914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378">
            <a:extLst>
              <a:ext uri="{FF2B5EF4-FFF2-40B4-BE49-F238E27FC236}">
                <a16:creationId xmlns:a16="http://schemas.microsoft.com/office/drawing/2014/main" id="{CB289747-7C6F-BD12-342E-9170D3B626A9}"/>
              </a:ext>
            </a:extLst>
          </p:cNvPr>
          <p:cNvGrpSpPr/>
          <p:nvPr/>
        </p:nvGrpSpPr>
        <p:grpSpPr>
          <a:xfrm>
            <a:off x="2114550" y="5486908"/>
            <a:ext cx="895351" cy="151893"/>
            <a:chOff x="2114550" y="5486908"/>
            <a:chExt cx="895351" cy="151893"/>
          </a:xfrm>
        </p:grpSpPr>
        <p:sp>
          <p:nvSpPr>
            <p:cNvPr id="528" name="SMARTInkShape-2073">
              <a:extLst>
                <a:ext uri="{FF2B5EF4-FFF2-40B4-BE49-F238E27FC236}">
                  <a16:creationId xmlns:a16="http://schemas.microsoft.com/office/drawing/2014/main" id="{6C2523FB-7006-2905-5C9E-CF4D4CB0D33D}"/>
                </a:ext>
              </a:extLst>
            </p:cNvPr>
            <p:cNvSpPr/>
            <p:nvPr>
              <p:custDataLst>
                <p:tags r:id="rId84"/>
              </p:custDataLst>
            </p:nvPr>
          </p:nvSpPr>
          <p:spPr>
            <a:xfrm>
              <a:off x="3009900" y="56007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2074">
              <a:extLst>
                <a:ext uri="{FF2B5EF4-FFF2-40B4-BE49-F238E27FC236}">
                  <a16:creationId xmlns:a16="http://schemas.microsoft.com/office/drawing/2014/main" id="{857BA784-900F-A2A9-08CC-CA5B5CEF72A4}"/>
                </a:ext>
              </a:extLst>
            </p:cNvPr>
            <p:cNvSpPr/>
            <p:nvPr>
              <p:custDataLst>
                <p:tags r:id="rId85"/>
              </p:custDataLst>
            </p:nvPr>
          </p:nvSpPr>
          <p:spPr>
            <a:xfrm>
              <a:off x="2630009" y="5497713"/>
              <a:ext cx="294165" cy="112513"/>
            </a:xfrm>
            <a:custGeom>
              <a:avLst/>
              <a:gdLst/>
              <a:ahLst/>
              <a:cxnLst/>
              <a:rect l="0" t="0" r="0" b="0"/>
              <a:pathLst>
                <a:path w="294165" h="112513">
                  <a:moveTo>
                    <a:pt x="75091" y="45837"/>
                  </a:moveTo>
                  <a:lnTo>
                    <a:pt x="75091" y="45837"/>
                  </a:lnTo>
                  <a:lnTo>
                    <a:pt x="75091" y="40781"/>
                  </a:lnTo>
                  <a:lnTo>
                    <a:pt x="76149" y="39292"/>
                  </a:lnTo>
                  <a:lnTo>
                    <a:pt x="77913" y="38298"/>
                  </a:lnTo>
                  <a:lnTo>
                    <a:pt x="80147" y="37636"/>
                  </a:lnTo>
                  <a:lnTo>
                    <a:pt x="81637" y="35078"/>
                  </a:lnTo>
                  <a:lnTo>
                    <a:pt x="84441" y="15668"/>
                  </a:lnTo>
                  <a:lnTo>
                    <a:pt x="84500" y="13025"/>
                  </a:lnTo>
                  <a:lnTo>
                    <a:pt x="81742" y="7265"/>
                  </a:lnTo>
                  <a:lnTo>
                    <a:pt x="79525" y="4247"/>
                  </a:lnTo>
                  <a:lnTo>
                    <a:pt x="71417" y="894"/>
                  </a:lnTo>
                  <a:lnTo>
                    <a:pt x="66292" y="0"/>
                  </a:lnTo>
                  <a:lnTo>
                    <a:pt x="54953" y="1829"/>
                  </a:lnTo>
                  <a:lnTo>
                    <a:pt x="42857" y="7229"/>
                  </a:lnTo>
                  <a:lnTo>
                    <a:pt x="24148" y="23226"/>
                  </a:lnTo>
                  <a:lnTo>
                    <a:pt x="4507" y="50896"/>
                  </a:lnTo>
                  <a:lnTo>
                    <a:pt x="1387" y="60785"/>
                  </a:lnTo>
                  <a:lnTo>
                    <a:pt x="0" y="72237"/>
                  </a:lnTo>
                  <a:lnTo>
                    <a:pt x="2206" y="81559"/>
                  </a:lnTo>
                  <a:lnTo>
                    <a:pt x="4277" y="85526"/>
                  </a:lnTo>
                  <a:lnTo>
                    <a:pt x="7773" y="88171"/>
                  </a:lnTo>
                  <a:lnTo>
                    <a:pt x="21749" y="91895"/>
                  </a:lnTo>
                  <a:lnTo>
                    <a:pt x="29511" y="92766"/>
                  </a:lnTo>
                  <a:lnTo>
                    <a:pt x="36489" y="90329"/>
                  </a:lnTo>
                  <a:lnTo>
                    <a:pt x="59187" y="71054"/>
                  </a:lnTo>
                  <a:lnTo>
                    <a:pt x="62731" y="64805"/>
                  </a:lnTo>
                  <a:lnTo>
                    <a:pt x="65364" y="58501"/>
                  </a:lnTo>
                  <a:lnTo>
                    <a:pt x="74960" y="46002"/>
                  </a:lnTo>
                  <a:lnTo>
                    <a:pt x="69996" y="50943"/>
                  </a:lnTo>
                  <a:lnTo>
                    <a:pt x="67535" y="59042"/>
                  </a:lnTo>
                  <a:lnTo>
                    <a:pt x="66879" y="64166"/>
                  </a:lnTo>
                  <a:lnTo>
                    <a:pt x="68971" y="72680"/>
                  </a:lnTo>
                  <a:lnTo>
                    <a:pt x="84118" y="102007"/>
                  </a:lnTo>
                  <a:lnTo>
                    <a:pt x="94911" y="95319"/>
                  </a:lnTo>
                  <a:lnTo>
                    <a:pt x="97830" y="94700"/>
                  </a:lnTo>
                  <a:lnTo>
                    <a:pt x="106994" y="88772"/>
                  </a:lnTo>
                  <a:lnTo>
                    <a:pt x="147857" y="48189"/>
                  </a:lnTo>
                  <a:lnTo>
                    <a:pt x="160248" y="27745"/>
                  </a:lnTo>
                  <a:lnTo>
                    <a:pt x="165704" y="27071"/>
                  </a:lnTo>
                  <a:lnTo>
                    <a:pt x="167250" y="28035"/>
                  </a:lnTo>
                  <a:lnTo>
                    <a:pt x="168280" y="29734"/>
                  </a:lnTo>
                  <a:lnTo>
                    <a:pt x="169731" y="37185"/>
                  </a:lnTo>
                  <a:lnTo>
                    <a:pt x="170336" y="83355"/>
                  </a:lnTo>
                  <a:lnTo>
                    <a:pt x="170340" y="91464"/>
                  </a:lnTo>
                  <a:lnTo>
                    <a:pt x="179474" y="102542"/>
                  </a:lnTo>
                  <a:lnTo>
                    <a:pt x="193089" y="89690"/>
                  </a:lnTo>
                  <a:lnTo>
                    <a:pt x="211662" y="62984"/>
                  </a:lnTo>
                  <a:lnTo>
                    <a:pt x="254381" y="33170"/>
                  </a:lnTo>
                  <a:lnTo>
                    <a:pt x="267326" y="28677"/>
                  </a:lnTo>
                  <a:lnTo>
                    <a:pt x="277864" y="27347"/>
                  </a:lnTo>
                  <a:lnTo>
                    <a:pt x="284451" y="29858"/>
                  </a:lnTo>
                  <a:lnTo>
                    <a:pt x="287690" y="32010"/>
                  </a:lnTo>
                  <a:lnTo>
                    <a:pt x="289848" y="35560"/>
                  </a:lnTo>
                  <a:lnTo>
                    <a:pt x="292887" y="50671"/>
                  </a:lnTo>
                  <a:lnTo>
                    <a:pt x="294133" y="96505"/>
                  </a:lnTo>
                  <a:lnTo>
                    <a:pt x="294164" y="111825"/>
                  </a:lnTo>
                  <a:lnTo>
                    <a:pt x="284641" y="11251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2075">
              <a:extLst>
                <a:ext uri="{FF2B5EF4-FFF2-40B4-BE49-F238E27FC236}">
                  <a16:creationId xmlns:a16="http://schemas.microsoft.com/office/drawing/2014/main" id="{6F0E412D-39CA-26E4-1B28-56855DC35CE1}"/>
                </a:ext>
              </a:extLst>
            </p:cNvPr>
            <p:cNvSpPr/>
            <p:nvPr>
              <p:custDataLst>
                <p:tags r:id="rId86"/>
              </p:custDataLst>
            </p:nvPr>
          </p:nvSpPr>
          <p:spPr>
            <a:xfrm>
              <a:off x="2496841" y="5515522"/>
              <a:ext cx="135823" cy="93187"/>
            </a:xfrm>
            <a:custGeom>
              <a:avLst/>
              <a:gdLst/>
              <a:ahLst/>
              <a:cxnLst/>
              <a:rect l="0" t="0" r="0" b="0"/>
              <a:pathLst>
                <a:path w="135823" h="93187">
                  <a:moveTo>
                    <a:pt x="8234" y="47078"/>
                  </a:moveTo>
                  <a:lnTo>
                    <a:pt x="8234" y="47078"/>
                  </a:lnTo>
                  <a:lnTo>
                    <a:pt x="23442" y="46020"/>
                  </a:lnTo>
                  <a:lnTo>
                    <a:pt x="49652" y="39539"/>
                  </a:lnTo>
                  <a:lnTo>
                    <a:pt x="93338" y="36757"/>
                  </a:lnTo>
                  <a:lnTo>
                    <a:pt x="127297" y="27876"/>
                  </a:lnTo>
                  <a:lnTo>
                    <a:pt x="134528" y="23374"/>
                  </a:lnTo>
                  <a:lnTo>
                    <a:pt x="135822" y="20692"/>
                  </a:lnTo>
                  <a:lnTo>
                    <a:pt x="135626" y="17846"/>
                  </a:lnTo>
                  <a:lnTo>
                    <a:pt x="132586" y="11861"/>
                  </a:lnTo>
                  <a:lnTo>
                    <a:pt x="127707" y="5674"/>
                  </a:lnTo>
                  <a:lnTo>
                    <a:pt x="98784" y="1296"/>
                  </a:lnTo>
                  <a:lnTo>
                    <a:pt x="66814" y="0"/>
                  </a:lnTo>
                  <a:lnTo>
                    <a:pt x="46969" y="5340"/>
                  </a:lnTo>
                  <a:lnTo>
                    <a:pt x="20770" y="20247"/>
                  </a:lnTo>
                  <a:lnTo>
                    <a:pt x="8514" y="31978"/>
                  </a:lnTo>
                  <a:lnTo>
                    <a:pt x="1614" y="49424"/>
                  </a:lnTo>
                  <a:lnTo>
                    <a:pt x="0" y="57999"/>
                  </a:lnTo>
                  <a:lnTo>
                    <a:pt x="4148" y="73832"/>
                  </a:lnTo>
                  <a:lnTo>
                    <a:pt x="12062" y="82958"/>
                  </a:lnTo>
                  <a:lnTo>
                    <a:pt x="17136" y="86873"/>
                  </a:lnTo>
                  <a:lnTo>
                    <a:pt x="44503" y="92383"/>
                  </a:lnTo>
                  <a:lnTo>
                    <a:pt x="76468" y="93186"/>
                  </a:lnTo>
                  <a:lnTo>
                    <a:pt x="103484" y="8517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2076">
              <a:extLst>
                <a:ext uri="{FF2B5EF4-FFF2-40B4-BE49-F238E27FC236}">
                  <a16:creationId xmlns:a16="http://schemas.microsoft.com/office/drawing/2014/main" id="{D690C501-E6B0-A0BF-10CB-AF2CD68D552E}"/>
                </a:ext>
              </a:extLst>
            </p:cNvPr>
            <p:cNvSpPr/>
            <p:nvPr>
              <p:custDataLst>
                <p:tags r:id="rId87"/>
              </p:custDataLst>
            </p:nvPr>
          </p:nvSpPr>
          <p:spPr>
            <a:xfrm>
              <a:off x="2114550" y="5486908"/>
              <a:ext cx="290010" cy="151893"/>
            </a:xfrm>
            <a:custGeom>
              <a:avLst/>
              <a:gdLst/>
              <a:ahLst/>
              <a:cxnLst/>
              <a:rect l="0" t="0" r="0" b="0"/>
              <a:pathLst>
                <a:path w="290010" h="151893">
                  <a:moveTo>
                    <a:pt x="0" y="18542"/>
                  </a:moveTo>
                  <a:lnTo>
                    <a:pt x="0" y="18542"/>
                  </a:lnTo>
                  <a:lnTo>
                    <a:pt x="8663" y="10938"/>
                  </a:lnTo>
                  <a:lnTo>
                    <a:pt x="25535" y="1209"/>
                  </a:lnTo>
                  <a:lnTo>
                    <a:pt x="32731" y="0"/>
                  </a:lnTo>
                  <a:lnTo>
                    <a:pt x="38536" y="2541"/>
                  </a:lnTo>
                  <a:lnTo>
                    <a:pt x="41566" y="4699"/>
                  </a:lnTo>
                  <a:lnTo>
                    <a:pt x="43586" y="8255"/>
                  </a:lnTo>
                  <a:lnTo>
                    <a:pt x="46428" y="24430"/>
                  </a:lnTo>
                  <a:lnTo>
                    <a:pt x="46212" y="48861"/>
                  </a:lnTo>
                  <a:lnTo>
                    <a:pt x="38952" y="94700"/>
                  </a:lnTo>
                  <a:lnTo>
                    <a:pt x="38478" y="100015"/>
                  </a:lnTo>
                  <a:lnTo>
                    <a:pt x="39410" y="101432"/>
                  </a:lnTo>
                  <a:lnTo>
                    <a:pt x="41090" y="102377"/>
                  </a:lnTo>
                  <a:lnTo>
                    <a:pt x="43268" y="103007"/>
                  </a:lnTo>
                  <a:lnTo>
                    <a:pt x="45779" y="102369"/>
                  </a:lnTo>
                  <a:lnTo>
                    <a:pt x="57413" y="93739"/>
                  </a:lnTo>
                  <a:lnTo>
                    <a:pt x="63617" y="86888"/>
                  </a:lnTo>
                  <a:lnTo>
                    <a:pt x="97106" y="45641"/>
                  </a:lnTo>
                  <a:lnTo>
                    <a:pt x="112615" y="34920"/>
                  </a:lnTo>
                  <a:lnTo>
                    <a:pt x="125560" y="30098"/>
                  </a:lnTo>
                  <a:lnTo>
                    <a:pt x="136098" y="28670"/>
                  </a:lnTo>
                  <a:lnTo>
                    <a:pt x="138357" y="29527"/>
                  </a:lnTo>
                  <a:lnTo>
                    <a:pt x="139863" y="31157"/>
                  </a:lnTo>
                  <a:lnTo>
                    <a:pt x="140867" y="33302"/>
                  </a:lnTo>
                  <a:lnTo>
                    <a:pt x="145619" y="78843"/>
                  </a:lnTo>
                  <a:lnTo>
                    <a:pt x="153213" y="99556"/>
                  </a:lnTo>
                  <a:lnTo>
                    <a:pt x="161415" y="112959"/>
                  </a:lnTo>
                  <a:lnTo>
                    <a:pt x="161774" y="108489"/>
                  </a:lnTo>
                  <a:lnTo>
                    <a:pt x="167502" y="103320"/>
                  </a:lnTo>
                  <a:lnTo>
                    <a:pt x="211681" y="66730"/>
                  </a:lnTo>
                  <a:lnTo>
                    <a:pt x="257270" y="40830"/>
                  </a:lnTo>
                  <a:lnTo>
                    <a:pt x="282274" y="37876"/>
                  </a:lnTo>
                  <a:lnTo>
                    <a:pt x="287027" y="43363"/>
                  </a:lnTo>
                  <a:lnTo>
                    <a:pt x="289777" y="47789"/>
                  </a:lnTo>
                  <a:lnTo>
                    <a:pt x="290009" y="63998"/>
                  </a:lnTo>
                  <a:lnTo>
                    <a:pt x="285253" y="105902"/>
                  </a:lnTo>
                  <a:lnTo>
                    <a:pt x="276225" y="1518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1" name="SMARTInkShape-Group379">
            <a:extLst>
              <a:ext uri="{FF2B5EF4-FFF2-40B4-BE49-F238E27FC236}">
                <a16:creationId xmlns:a16="http://schemas.microsoft.com/office/drawing/2014/main" id="{D2B4E51F-1E84-3AD7-38C3-D0864A9D37C7}"/>
              </a:ext>
            </a:extLst>
          </p:cNvPr>
          <p:cNvGrpSpPr/>
          <p:nvPr/>
        </p:nvGrpSpPr>
        <p:grpSpPr>
          <a:xfrm>
            <a:off x="1085850" y="5372885"/>
            <a:ext cx="733426" cy="380216"/>
            <a:chOff x="1085850" y="5372885"/>
            <a:chExt cx="733426" cy="380216"/>
          </a:xfrm>
        </p:grpSpPr>
        <p:sp>
          <p:nvSpPr>
            <p:cNvPr id="533" name="SMARTInkShape-2077">
              <a:extLst>
                <a:ext uri="{FF2B5EF4-FFF2-40B4-BE49-F238E27FC236}">
                  <a16:creationId xmlns:a16="http://schemas.microsoft.com/office/drawing/2014/main" id="{D4730217-2755-5E83-90EB-33E194FEE5DA}"/>
                </a:ext>
              </a:extLst>
            </p:cNvPr>
            <p:cNvSpPr/>
            <p:nvPr>
              <p:custDataLst>
                <p:tags r:id="rId76"/>
              </p:custDataLst>
            </p:nvPr>
          </p:nvSpPr>
          <p:spPr>
            <a:xfrm>
              <a:off x="1809750" y="55340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2078">
              <a:extLst>
                <a:ext uri="{FF2B5EF4-FFF2-40B4-BE49-F238E27FC236}">
                  <a16:creationId xmlns:a16="http://schemas.microsoft.com/office/drawing/2014/main" id="{D87ECAEA-96DC-641C-5B95-08BC6B64D453}"/>
                </a:ext>
              </a:extLst>
            </p:cNvPr>
            <p:cNvSpPr/>
            <p:nvPr>
              <p:custDataLst>
                <p:tags r:id="rId77"/>
              </p:custDataLst>
            </p:nvPr>
          </p:nvSpPr>
          <p:spPr>
            <a:xfrm>
              <a:off x="1752600" y="5372885"/>
              <a:ext cx="17693" cy="170666"/>
            </a:xfrm>
            <a:custGeom>
              <a:avLst/>
              <a:gdLst/>
              <a:ahLst/>
              <a:cxnLst/>
              <a:rect l="0" t="0" r="0" b="0"/>
              <a:pathLst>
                <a:path w="17693" h="170666">
                  <a:moveTo>
                    <a:pt x="0" y="18265"/>
                  </a:moveTo>
                  <a:lnTo>
                    <a:pt x="0" y="18265"/>
                  </a:lnTo>
                  <a:lnTo>
                    <a:pt x="9133" y="0"/>
                  </a:lnTo>
                  <a:lnTo>
                    <a:pt x="14465" y="9560"/>
                  </a:lnTo>
                  <a:lnTo>
                    <a:pt x="17692" y="25799"/>
                  </a:lnTo>
                  <a:lnTo>
                    <a:pt x="12235" y="66515"/>
                  </a:lnTo>
                  <a:lnTo>
                    <a:pt x="10328" y="106057"/>
                  </a:lnTo>
                  <a:lnTo>
                    <a:pt x="0" y="1706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2079">
              <a:extLst>
                <a:ext uri="{FF2B5EF4-FFF2-40B4-BE49-F238E27FC236}">
                  <a16:creationId xmlns:a16="http://schemas.microsoft.com/office/drawing/2014/main" id="{CB3E19D9-4224-3025-8FD6-A2D673997432}"/>
                </a:ext>
              </a:extLst>
            </p:cNvPr>
            <p:cNvSpPr/>
            <p:nvPr>
              <p:custDataLst>
                <p:tags r:id="rId78"/>
              </p:custDataLst>
            </p:nvPr>
          </p:nvSpPr>
          <p:spPr>
            <a:xfrm>
              <a:off x="1619250" y="5477267"/>
              <a:ext cx="95251" cy="92425"/>
            </a:xfrm>
            <a:custGeom>
              <a:avLst/>
              <a:gdLst/>
              <a:ahLst/>
              <a:cxnLst/>
              <a:rect l="0" t="0" r="0" b="0"/>
              <a:pathLst>
                <a:path w="95251" h="92425">
                  <a:moveTo>
                    <a:pt x="0" y="9133"/>
                  </a:moveTo>
                  <a:lnTo>
                    <a:pt x="0" y="9133"/>
                  </a:lnTo>
                  <a:lnTo>
                    <a:pt x="5057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9409" y="0"/>
                  </a:lnTo>
                  <a:lnTo>
                    <a:pt x="9524" y="47559"/>
                  </a:lnTo>
                  <a:lnTo>
                    <a:pt x="9524" y="53800"/>
                  </a:lnTo>
                  <a:lnTo>
                    <a:pt x="15169" y="66380"/>
                  </a:lnTo>
                  <a:lnTo>
                    <a:pt x="30984" y="86646"/>
                  </a:lnTo>
                  <a:lnTo>
                    <a:pt x="37759" y="91207"/>
                  </a:lnTo>
                  <a:lnTo>
                    <a:pt x="41048" y="92424"/>
                  </a:lnTo>
                  <a:lnTo>
                    <a:pt x="53168" y="88132"/>
                  </a:lnTo>
                  <a:lnTo>
                    <a:pt x="76707" y="73186"/>
                  </a:lnTo>
                  <a:lnTo>
                    <a:pt x="81717" y="63706"/>
                  </a:lnTo>
                  <a:lnTo>
                    <a:pt x="93691" y="18538"/>
                  </a:lnTo>
                  <a:lnTo>
                    <a:pt x="95250" y="91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2080">
              <a:extLst>
                <a:ext uri="{FF2B5EF4-FFF2-40B4-BE49-F238E27FC236}">
                  <a16:creationId xmlns:a16="http://schemas.microsoft.com/office/drawing/2014/main" id="{1B98A8D0-8645-6E6E-24DE-D7708E63DE11}"/>
                </a:ext>
              </a:extLst>
            </p:cNvPr>
            <p:cNvSpPr/>
            <p:nvPr>
              <p:custDataLst>
                <p:tags r:id="rId79"/>
              </p:custDataLst>
            </p:nvPr>
          </p:nvSpPr>
          <p:spPr>
            <a:xfrm>
              <a:off x="1428750" y="5459350"/>
              <a:ext cx="140746" cy="108514"/>
            </a:xfrm>
            <a:custGeom>
              <a:avLst/>
              <a:gdLst/>
              <a:ahLst/>
              <a:cxnLst/>
              <a:rect l="0" t="0" r="0" b="0"/>
              <a:pathLst>
                <a:path w="140746" h="108514">
                  <a:moveTo>
                    <a:pt x="28575" y="55625"/>
                  </a:moveTo>
                  <a:lnTo>
                    <a:pt x="28575" y="55625"/>
                  </a:lnTo>
                  <a:lnTo>
                    <a:pt x="33632" y="40455"/>
                  </a:lnTo>
                  <a:lnTo>
                    <a:pt x="51945" y="15852"/>
                  </a:lnTo>
                  <a:lnTo>
                    <a:pt x="65773" y="6197"/>
                  </a:lnTo>
                  <a:lnTo>
                    <a:pt x="86841" y="0"/>
                  </a:lnTo>
                  <a:lnTo>
                    <a:pt x="99979" y="4798"/>
                  </a:lnTo>
                  <a:lnTo>
                    <a:pt x="114285" y="13985"/>
                  </a:lnTo>
                  <a:lnTo>
                    <a:pt x="124171" y="25124"/>
                  </a:lnTo>
                  <a:lnTo>
                    <a:pt x="135687" y="48351"/>
                  </a:lnTo>
                  <a:lnTo>
                    <a:pt x="140745" y="75343"/>
                  </a:lnTo>
                  <a:lnTo>
                    <a:pt x="136284" y="91199"/>
                  </a:lnTo>
                  <a:lnTo>
                    <a:pt x="132131" y="98391"/>
                  </a:lnTo>
                  <a:lnTo>
                    <a:pt x="126187" y="103185"/>
                  </a:lnTo>
                  <a:lnTo>
                    <a:pt x="111117" y="108513"/>
                  </a:lnTo>
                  <a:lnTo>
                    <a:pt x="70084" y="105387"/>
                  </a:lnTo>
                  <a:lnTo>
                    <a:pt x="44284" y="101766"/>
                  </a:lnTo>
                  <a:lnTo>
                    <a:pt x="0" y="84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2081">
              <a:extLst>
                <a:ext uri="{FF2B5EF4-FFF2-40B4-BE49-F238E27FC236}">
                  <a16:creationId xmlns:a16="http://schemas.microsoft.com/office/drawing/2014/main" id="{81EFC290-6F89-5D61-8B4B-0DC38D58FC50}"/>
                </a:ext>
              </a:extLst>
            </p:cNvPr>
            <p:cNvSpPr/>
            <p:nvPr>
              <p:custDataLst>
                <p:tags r:id="rId80"/>
              </p:custDataLst>
            </p:nvPr>
          </p:nvSpPr>
          <p:spPr>
            <a:xfrm>
              <a:off x="1438275" y="5496317"/>
              <a:ext cx="28541" cy="190109"/>
            </a:xfrm>
            <a:custGeom>
              <a:avLst/>
              <a:gdLst/>
              <a:ahLst/>
              <a:cxnLst/>
              <a:rect l="0" t="0" r="0" b="0"/>
              <a:pathLst>
                <a:path w="28541" h="190109">
                  <a:moveTo>
                    <a:pt x="19050" y="9133"/>
                  </a:moveTo>
                  <a:lnTo>
                    <a:pt x="19050" y="9133"/>
                  </a:lnTo>
                  <a:lnTo>
                    <a:pt x="28182" y="0"/>
                  </a:lnTo>
                  <a:lnTo>
                    <a:pt x="28540" y="17956"/>
                  </a:lnTo>
                  <a:lnTo>
                    <a:pt x="18209" y="62636"/>
                  </a:lnTo>
                  <a:lnTo>
                    <a:pt x="13384" y="79479"/>
                  </a:lnTo>
                  <a:lnTo>
                    <a:pt x="7465" y="124785"/>
                  </a:lnTo>
                  <a:lnTo>
                    <a:pt x="0" y="190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2082">
              <a:extLst>
                <a:ext uri="{FF2B5EF4-FFF2-40B4-BE49-F238E27FC236}">
                  <a16:creationId xmlns:a16="http://schemas.microsoft.com/office/drawing/2014/main" id="{EC723480-EF9C-2F02-D8CA-05CFFAA7E63D}"/>
                </a:ext>
              </a:extLst>
            </p:cNvPr>
            <p:cNvSpPr/>
            <p:nvPr>
              <p:custDataLst>
                <p:tags r:id="rId81"/>
              </p:custDataLst>
            </p:nvPr>
          </p:nvSpPr>
          <p:spPr>
            <a:xfrm>
              <a:off x="1307068" y="5486400"/>
              <a:ext cx="91576" cy="92735"/>
            </a:xfrm>
            <a:custGeom>
              <a:avLst/>
              <a:gdLst/>
              <a:ahLst/>
              <a:cxnLst/>
              <a:rect l="0" t="0" r="0" b="0"/>
              <a:pathLst>
                <a:path w="91576" h="92735">
                  <a:moveTo>
                    <a:pt x="26432" y="28575"/>
                  </a:moveTo>
                  <a:lnTo>
                    <a:pt x="26432" y="28575"/>
                  </a:lnTo>
                  <a:lnTo>
                    <a:pt x="26432" y="23519"/>
                  </a:lnTo>
                  <a:lnTo>
                    <a:pt x="27490" y="22030"/>
                  </a:lnTo>
                  <a:lnTo>
                    <a:pt x="29254" y="21036"/>
                  </a:lnTo>
                  <a:lnTo>
                    <a:pt x="31489" y="20374"/>
                  </a:lnTo>
                  <a:lnTo>
                    <a:pt x="32978" y="18874"/>
                  </a:lnTo>
                  <a:lnTo>
                    <a:pt x="35564" y="10966"/>
                  </a:lnTo>
                  <a:lnTo>
                    <a:pt x="35840" y="4895"/>
                  </a:lnTo>
                  <a:lnTo>
                    <a:pt x="34821" y="3263"/>
                  </a:lnTo>
                  <a:lnTo>
                    <a:pt x="33083" y="2175"/>
                  </a:lnTo>
                  <a:lnTo>
                    <a:pt x="30866" y="1451"/>
                  </a:lnTo>
                  <a:lnTo>
                    <a:pt x="29388" y="2026"/>
                  </a:lnTo>
                  <a:lnTo>
                    <a:pt x="28403" y="3466"/>
                  </a:lnTo>
                  <a:lnTo>
                    <a:pt x="27746" y="5486"/>
                  </a:lnTo>
                  <a:lnTo>
                    <a:pt x="5089" y="30629"/>
                  </a:lnTo>
                  <a:lnTo>
                    <a:pt x="1071" y="43246"/>
                  </a:lnTo>
                  <a:lnTo>
                    <a:pt x="0" y="51056"/>
                  </a:lnTo>
                  <a:lnTo>
                    <a:pt x="4454" y="65378"/>
                  </a:lnTo>
                  <a:lnTo>
                    <a:pt x="8605" y="72160"/>
                  </a:lnTo>
                  <a:lnTo>
                    <a:pt x="21684" y="82518"/>
                  </a:lnTo>
                  <a:lnTo>
                    <a:pt x="37022" y="89591"/>
                  </a:lnTo>
                  <a:lnTo>
                    <a:pt x="50894" y="92734"/>
                  </a:lnTo>
                  <a:lnTo>
                    <a:pt x="66938" y="88488"/>
                  </a:lnTo>
                  <a:lnTo>
                    <a:pt x="81476" y="80603"/>
                  </a:lnTo>
                  <a:lnTo>
                    <a:pt x="87938" y="73571"/>
                  </a:lnTo>
                  <a:lnTo>
                    <a:pt x="91575" y="53549"/>
                  </a:lnTo>
                  <a:lnTo>
                    <a:pt x="86782" y="39322"/>
                  </a:lnTo>
                  <a:lnTo>
                    <a:pt x="71514" y="17998"/>
                  </a:lnTo>
                  <a:lnTo>
                    <a:pt x="4548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2083">
              <a:extLst>
                <a:ext uri="{FF2B5EF4-FFF2-40B4-BE49-F238E27FC236}">
                  <a16:creationId xmlns:a16="http://schemas.microsoft.com/office/drawing/2014/main" id="{790669A4-9D2F-724E-81CD-2B5AE5F767CE}"/>
                </a:ext>
              </a:extLst>
            </p:cNvPr>
            <p:cNvSpPr/>
            <p:nvPr>
              <p:custDataLst>
                <p:tags r:id="rId82"/>
              </p:custDataLst>
            </p:nvPr>
          </p:nvSpPr>
          <p:spPr>
            <a:xfrm>
              <a:off x="1123950" y="5468020"/>
              <a:ext cx="98518" cy="85056"/>
            </a:xfrm>
            <a:custGeom>
              <a:avLst/>
              <a:gdLst/>
              <a:ahLst/>
              <a:cxnLst/>
              <a:rect l="0" t="0" r="0" b="0"/>
              <a:pathLst>
                <a:path w="98518" h="85056">
                  <a:moveTo>
                    <a:pt x="0" y="46955"/>
                  </a:moveTo>
                  <a:lnTo>
                    <a:pt x="0" y="46955"/>
                  </a:lnTo>
                  <a:lnTo>
                    <a:pt x="40000" y="6956"/>
                  </a:lnTo>
                  <a:lnTo>
                    <a:pt x="49880" y="2719"/>
                  </a:lnTo>
                  <a:lnTo>
                    <a:pt x="68414" y="0"/>
                  </a:lnTo>
                  <a:lnTo>
                    <a:pt x="78384" y="5272"/>
                  </a:lnTo>
                  <a:lnTo>
                    <a:pt x="88812" y="14672"/>
                  </a:lnTo>
                  <a:lnTo>
                    <a:pt x="96975" y="25904"/>
                  </a:lnTo>
                  <a:lnTo>
                    <a:pt x="98517" y="31863"/>
                  </a:lnTo>
                  <a:lnTo>
                    <a:pt x="97408" y="44128"/>
                  </a:lnTo>
                  <a:lnTo>
                    <a:pt x="90833" y="62933"/>
                  </a:lnTo>
                  <a:lnTo>
                    <a:pt x="82350" y="72754"/>
                  </a:lnTo>
                  <a:lnTo>
                    <a:pt x="71525" y="79588"/>
                  </a:lnTo>
                  <a:lnTo>
                    <a:pt x="19050" y="8505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2084">
              <a:extLst>
                <a:ext uri="{FF2B5EF4-FFF2-40B4-BE49-F238E27FC236}">
                  <a16:creationId xmlns:a16="http://schemas.microsoft.com/office/drawing/2014/main" id="{2E62169C-20EF-0F48-D0CF-509046EB9DC4}"/>
                </a:ext>
              </a:extLst>
            </p:cNvPr>
            <p:cNvSpPr/>
            <p:nvPr>
              <p:custDataLst>
                <p:tags r:id="rId83"/>
              </p:custDataLst>
            </p:nvPr>
          </p:nvSpPr>
          <p:spPr>
            <a:xfrm>
              <a:off x="1085850" y="5459542"/>
              <a:ext cx="57025" cy="293559"/>
            </a:xfrm>
            <a:custGeom>
              <a:avLst/>
              <a:gdLst/>
              <a:ahLst/>
              <a:cxnLst/>
              <a:rect l="0" t="0" r="0" b="0"/>
              <a:pathLst>
                <a:path w="57025" h="293559">
                  <a:moveTo>
                    <a:pt x="38100" y="17333"/>
                  </a:moveTo>
                  <a:lnTo>
                    <a:pt x="38100" y="17333"/>
                  </a:lnTo>
                  <a:lnTo>
                    <a:pt x="43157" y="12277"/>
                  </a:lnTo>
                  <a:lnTo>
                    <a:pt x="45639" y="6972"/>
                  </a:lnTo>
                  <a:lnTo>
                    <a:pt x="46301" y="4076"/>
                  </a:lnTo>
                  <a:lnTo>
                    <a:pt x="47801" y="2145"/>
                  </a:lnTo>
                  <a:lnTo>
                    <a:pt x="52289" y="0"/>
                  </a:lnTo>
                  <a:lnTo>
                    <a:pt x="53909" y="486"/>
                  </a:lnTo>
                  <a:lnTo>
                    <a:pt x="54990" y="1868"/>
                  </a:lnTo>
                  <a:lnTo>
                    <a:pt x="55710" y="3849"/>
                  </a:lnTo>
                  <a:lnTo>
                    <a:pt x="57024" y="50377"/>
                  </a:lnTo>
                  <a:lnTo>
                    <a:pt x="49594" y="94121"/>
                  </a:lnTo>
                  <a:lnTo>
                    <a:pt x="41338" y="140177"/>
                  </a:lnTo>
                  <a:lnTo>
                    <a:pt x="33470" y="180592"/>
                  </a:lnTo>
                  <a:lnTo>
                    <a:pt x="21937" y="225226"/>
                  </a:lnTo>
                  <a:lnTo>
                    <a:pt x="0" y="2935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5" name="SMARTInkShape-Group380">
            <a:extLst>
              <a:ext uri="{FF2B5EF4-FFF2-40B4-BE49-F238E27FC236}">
                <a16:creationId xmlns:a16="http://schemas.microsoft.com/office/drawing/2014/main" id="{2EF69958-4E2D-615D-1953-5A1E359F301D}"/>
              </a:ext>
            </a:extLst>
          </p:cNvPr>
          <p:cNvGrpSpPr/>
          <p:nvPr/>
        </p:nvGrpSpPr>
        <p:grpSpPr>
          <a:xfrm>
            <a:off x="392819" y="5353615"/>
            <a:ext cx="302507" cy="323286"/>
            <a:chOff x="392819" y="5353615"/>
            <a:chExt cx="302507" cy="323286"/>
          </a:xfrm>
        </p:grpSpPr>
        <p:sp>
          <p:nvSpPr>
            <p:cNvPr id="542" name="SMARTInkShape-2085">
              <a:extLst>
                <a:ext uri="{FF2B5EF4-FFF2-40B4-BE49-F238E27FC236}">
                  <a16:creationId xmlns:a16="http://schemas.microsoft.com/office/drawing/2014/main" id="{F8F3F24C-C692-1C69-717A-64C1A32564DD}"/>
                </a:ext>
              </a:extLst>
            </p:cNvPr>
            <p:cNvSpPr/>
            <p:nvPr>
              <p:custDataLst>
                <p:tags r:id="rId73"/>
              </p:custDataLst>
            </p:nvPr>
          </p:nvSpPr>
          <p:spPr>
            <a:xfrm>
              <a:off x="542925" y="55054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34716" y="10849"/>
                  </a:lnTo>
                  <a:lnTo>
                    <a:pt x="79831" y="9700"/>
                  </a:lnTo>
                  <a:lnTo>
                    <a:pt x="122661" y="4502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2086">
              <a:extLst>
                <a:ext uri="{FF2B5EF4-FFF2-40B4-BE49-F238E27FC236}">
                  <a16:creationId xmlns:a16="http://schemas.microsoft.com/office/drawing/2014/main" id="{05F6AB7C-1905-02FE-6B19-1FB4182EAE79}"/>
                </a:ext>
              </a:extLst>
            </p:cNvPr>
            <p:cNvSpPr/>
            <p:nvPr>
              <p:custDataLst>
                <p:tags r:id="rId74"/>
              </p:custDataLst>
            </p:nvPr>
          </p:nvSpPr>
          <p:spPr>
            <a:xfrm>
              <a:off x="552450" y="5353615"/>
              <a:ext cx="128975" cy="323286"/>
            </a:xfrm>
            <a:custGeom>
              <a:avLst/>
              <a:gdLst/>
              <a:ahLst/>
              <a:cxnLst/>
              <a:rect l="0" t="0" r="0" b="0"/>
              <a:pathLst>
                <a:path w="128975" h="323286">
                  <a:moveTo>
                    <a:pt x="104775" y="85160"/>
                  </a:moveTo>
                  <a:lnTo>
                    <a:pt x="104775" y="85160"/>
                  </a:lnTo>
                  <a:lnTo>
                    <a:pt x="109832" y="75047"/>
                  </a:lnTo>
                  <a:lnTo>
                    <a:pt x="112379" y="72068"/>
                  </a:lnTo>
                  <a:lnTo>
                    <a:pt x="118033" y="68758"/>
                  </a:lnTo>
                  <a:lnTo>
                    <a:pt x="119963" y="65758"/>
                  </a:lnTo>
                  <a:lnTo>
                    <a:pt x="123739" y="53542"/>
                  </a:lnTo>
                  <a:lnTo>
                    <a:pt x="125884" y="51381"/>
                  </a:lnTo>
                  <a:lnTo>
                    <a:pt x="128373" y="49940"/>
                  </a:lnTo>
                  <a:lnTo>
                    <a:pt x="128974" y="46864"/>
                  </a:lnTo>
                  <a:lnTo>
                    <a:pt x="123358" y="22339"/>
                  </a:lnTo>
                  <a:lnTo>
                    <a:pt x="116403" y="9094"/>
                  </a:lnTo>
                  <a:lnTo>
                    <a:pt x="115702" y="5875"/>
                  </a:lnTo>
                  <a:lnTo>
                    <a:pt x="114177" y="3728"/>
                  </a:lnTo>
                  <a:lnTo>
                    <a:pt x="112101" y="2297"/>
                  </a:lnTo>
                  <a:lnTo>
                    <a:pt x="106973" y="707"/>
                  </a:lnTo>
                  <a:lnTo>
                    <a:pt x="101166" y="0"/>
                  </a:lnTo>
                  <a:lnTo>
                    <a:pt x="86890" y="4658"/>
                  </a:lnTo>
                  <a:lnTo>
                    <a:pt x="74311" y="12742"/>
                  </a:lnTo>
                  <a:lnTo>
                    <a:pt x="55091" y="38047"/>
                  </a:lnTo>
                  <a:lnTo>
                    <a:pt x="38495" y="79217"/>
                  </a:lnTo>
                  <a:lnTo>
                    <a:pt x="26458" y="122088"/>
                  </a:lnTo>
                  <a:lnTo>
                    <a:pt x="16189" y="168303"/>
                  </a:lnTo>
                  <a:lnTo>
                    <a:pt x="11499" y="210454"/>
                  </a:lnTo>
                  <a:lnTo>
                    <a:pt x="3369" y="249531"/>
                  </a:lnTo>
                  <a:lnTo>
                    <a:pt x="666" y="290176"/>
                  </a:lnTo>
                  <a:lnTo>
                    <a:pt x="0" y="3232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2087">
              <a:extLst>
                <a:ext uri="{FF2B5EF4-FFF2-40B4-BE49-F238E27FC236}">
                  <a16:creationId xmlns:a16="http://schemas.microsoft.com/office/drawing/2014/main" id="{A99471C7-D0D0-467A-09D4-1558ED9A27BE}"/>
                </a:ext>
              </a:extLst>
            </p:cNvPr>
            <p:cNvSpPr/>
            <p:nvPr>
              <p:custDataLst>
                <p:tags r:id="rId75"/>
              </p:custDataLst>
            </p:nvPr>
          </p:nvSpPr>
          <p:spPr>
            <a:xfrm>
              <a:off x="392819" y="5496568"/>
              <a:ext cx="80979" cy="111077"/>
            </a:xfrm>
            <a:custGeom>
              <a:avLst/>
              <a:gdLst/>
              <a:ahLst/>
              <a:cxnLst/>
              <a:rect l="0" t="0" r="0" b="0"/>
              <a:pathLst>
                <a:path w="80979" h="111077">
                  <a:moveTo>
                    <a:pt x="45331" y="18407"/>
                  </a:moveTo>
                  <a:lnTo>
                    <a:pt x="45331" y="18407"/>
                  </a:lnTo>
                  <a:lnTo>
                    <a:pt x="53532" y="18407"/>
                  </a:lnTo>
                  <a:lnTo>
                    <a:pt x="53973" y="17349"/>
                  </a:lnTo>
                  <a:lnTo>
                    <a:pt x="54822" y="9274"/>
                  </a:lnTo>
                  <a:lnTo>
                    <a:pt x="33394" y="8916"/>
                  </a:lnTo>
                  <a:lnTo>
                    <a:pt x="23798" y="14542"/>
                  </a:lnTo>
                  <a:lnTo>
                    <a:pt x="18276" y="19004"/>
                  </a:lnTo>
                  <a:lnTo>
                    <a:pt x="5447" y="40456"/>
                  </a:lnTo>
                  <a:lnTo>
                    <a:pt x="0" y="66920"/>
                  </a:lnTo>
                  <a:lnTo>
                    <a:pt x="3442" y="89813"/>
                  </a:lnTo>
                  <a:lnTo>
                    <a:pt x="7880" y="95645"/>
                  </a:lnTo>
                  <a:lnTo>
                    <a:pt x="21278" y="104946"/>
                  </a:lnTo>
                  <a:lnTo>
                    <a:pt x="41614" y="111076"/>
                  </a:lnTo>
                  <a:lnTo>
                    <a:pt x="48145" y="109820"/>
                  </a:lnTo>
                  <a:lnTo>
                    <a:pt x="61045" y="102779"/>
                  </a:lnTo>
                  <a:lnTo>
                    <a:pt x="71012" y="89772"/>
                  </a:lnTo>
                  <a:lnTo>
                    <a:pt x="77912" y="74467"/>
                  </a:lnTo>
                  <a:lnTo>
                    <a:pt x="80978" y="60609"/>
                  </a:lnTo>
                  <a:lnTo>
                    <a:pt x="77648" y="35850"/>
                  </a:lnTo>
                  <a:lnTo>
                    <a:pt x="69958" y="18519"/>
                  </a:lnTo>
                  <a:lnTo>
                    <a:pt x="60977" y="6681"/>
                  </a:lnTo>
                  <a:lnTo>
                    <a:pt x="51932" y="2611"/>
                  </a:lnTo>
                  <a:lnTo>
                    <a:pt x="38991" y="0"/>
                  </a:lnTo>
                  <a:lnTo>
                    <a:pt x="26281" y="88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3" name="SMARTInkShape-Group381">
            <a:extLst>
              <a:ext uri="{FF2B5EF4-FFF2-40B4-BE49-F238E27FC236}">
                <a16:creationId xmlns:a16="http://schemas.microsoft.com/office/drawing/2014/main" id="{741BC83E-CF4F-D2D5-85B2-9774EE639D7A}"/>
              </a:ext>
            </a:extLst>
          </p:cNvPr>
          <p:cNvGrpSpPr/>
          <p:nvPr/>
        </p:nvGrpSpPr>
        <p:grpSpPr>
          <a:xfrm>
            <a:off x="1762125" y="4954324"/>
            <a:ext cx="1044894" cy="274902"/>
            <a:chOff x="1762125" y="4954324"/>
            <a:chExt cx="1044894" cy="274902"/>
          </a:xfrm>
        </p:grpSpPr>
        <p:sp>
          <p:nvSpPr>
            <p:cNvPr id="546" name="SMARTInkShape-2088">
              <a:extLst>
                <a:ext uri="{FF2B5EF4-FFF2-40B4-BE49-F238E27FC236}">
                  <a16:creationId xmlns:a16="http://schemas.microsoft.com/office/drawing/2014/main" id="{9EA6EEA7-9D64-70A6-0E4D-7C03A5E4770E}"/>
                </a:ext>
              </a:extLst>
            </p:cNvPr>
            <p:cNvSpPr/>
            <p:nvPr>
              <p:custDataLst>
                <p:tags r:id="rId66"/>
              </p:custDataLst>
            </p:nvPr>
          </p:nvSpPr>
          <p:spPr>
            <a:xfrm>
              <a:off x="1953103" y="4995478"/>
              <a:ext cx="118428" cy="233748"/>
            </a:xfrm>
            <a:custGeom>
              <a:avLst/>
              <a:gdLst/>
              <a:ahLst/>
              <a:cxnLst/>
              <a:rect l="0" t="0" r="0" b="0"/>
              <a:pathLst>
                <a:path w="118428" h="233748">
                  <a:moveTo>
                    <a:pt x="104297" y="81347"/>
                  </a:moveTo>
                  <a:lnTo>
                    <a:pt x="104297" y="81347"/>
                  </a:lnTo>
                  <a:lnTo>
                    <a:pt x="117554" y="68090"/>
                  </a:lnTo>
                  <a:lnTo>
                    <a:pt x="118427" y="65100"/>
                  </a:lnTo>
                  <a:lnTo>
                    <a:pt x="117950" y="62049"/>
                  </a:lnTo>
                  <a:lnTo>
                    <a:pt x="115657" y="55837"/>
                  </a:lnTo>
                  <a:lnTo>
                    <a:pt x="114064" y="40058"/>
                  </a:lnTo>
                  <a:lnTo>
                    <a:pt x="112925" y="37945"/>
                  </a:lnTo>
                  <a:lnTo>
                    <a:pt x="111107" y="36538"/>
                  </a:lnTo>
                  <a:lnTo>
                    <a:pt x="105642" y="34278"/>
                  </a:lnTo>
                  <a:lnTo>
                    <a:pt x="78550" y="9032"/>
                  </a:lnTo>
                  <a:lnTo>
                    <a:pt x="57920" y="603"/>
                  </a:lnTo>
                  <a:lnTo>
                    <a:pt x="53270" y="0"/>
                  </a:lnTo>
                  <a:lnTo>
                    <a:pt x="29779" y="4260"/>
                  </a:lnTo>
                  <a:lnTo>
                    <a:pt x="17908" y="10397"/>
                  </a:lnTo>
                  <a:lnTo>
                    <a:pt x="7694" y="19123"/>
                  </a:lnTo>
                  <a:lnTo>
                    <a:pt x="3154" y="26527"/>
                  </a:lnTo>
                  <a:lnTo>
                    <a:pt x="0" y="53497"/>
                  </a:lnTo>
                  <a:lnTo>
                    <a:pt x="793" y="65794"/>
                  </a:lnTo>
                  <a:lnTo>
                    <a:pt x="4673" y="78315"/>
                  </a:lnTo>
                  <a:lnTo>
                    <a:pt x="15570" y="88114"/>
                  </a:lnTo>
                  <a:lnTo>
                    <a:pt x="22920" y="92208"/>
                  </a:lnTo>
                  <a:lnTo>
                    <a:pt x="28879" y="93880"/>
                  </a:lnTo>
                  <a:lnTo>
                    <a:pt x="33910" y="93934"/>
                  </a:lnTo>
                  <a:lnTo>
                    <a:pt x="60612" y="89159"/>
                  </a:lnTo>
                  <a:lnTo>
                    <a:pt x="97419" y="59365"/>
                  </a:lnTo>
                  <a:lnTo>
                    <a:pt x="101240" y="52880"/>
                  </a:lnTo>
                  <a:lnTo>
                    <a:pt x="103997" y="46470"/>
                  </a:lnTo>
                  <a:lnTo>
                    <a:pt x="110440" y="36911"/>
                  </a:lnTo>
                  <a:lnTo>
                    <a:pt x="113810" y="24245"/>
                  </a:lnTo>
                  <a:lnTo>
                    <a:pt x="113821" y="40603"/>
                  </a:lnTo>
                  <a:lnTo>
                    <a:pt x="107276" y="51388"/>
                  </a:lnTo>
                  <a:lnTo>
                    <a:pt x="101649" y="93985"/>
                  </a:lnTo>
                  <a:lnTo>
                    <a:pt x="96130" y="134643"/>
                  </a:lnTo>
                  <a:lnTo>
                    <a:pt x="94851" y="178999"/>
                  </a:lnTo>
                  <a:lnTo>
                    <a:pt x="94775" y="224595"/>
                  </a:lnTo>
                  <a:lnTo>
                    <a:pt x="94772" y="23374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2089">
              <a:extLst>
                <a:ext uri="{FF2B5EF4-FFF2-40B4-BE49-F238E27FC236}">
                  <a16:creationId xmlns:a16="http://schemas.microsoft.com/office/drawing/2014/main" id="{4A0E6DD7-021B-4B6F-E6A6-8C3E75D383AA}"/>
                </a:ext>
              </a:extLst>
            </p:cNvPr>
            <p:cNvSpPr/>
            <p:nvPr>
              <p:custDataLst>
                <p:tags r:id="rId67"/>
              </p:custDataLst>
            </p:nvPr>
          </p:nvSpPr>
          <p:spPr>
            <a:xfrm>
              <a:off x="2176301" y="4962641"/>
              <a:ext cx="107656" cy="227609"/>
            </a:xfrm>
            <a:custGeom>
              <a:avLst/>
              <a:gdLst/>
              <a:ahLst/>
              <a:cxnLst/>
              <a:rect l="0" t="0" r="0" b="0"/>
              <a:pathLst>
                <a:path w="107656" h="227609">
                  <a:moveTo>
                    <a:pt x="90649" y="9409"/>
                  </a:moveTo>
                  <a:lnTo>
                    <a:pt x="90649" y="9409"/>
                  </a:lnTo>
                  <a:lnTo>
                    <a:pt x="100058" y="0"/>
                  </a:lnTo>
                  <a:lnTo>
                    <a:pt x="90026" y="4975"/>
                  </a:lnTo>
                  <a:lnTo>
                    <a:pt x="55390" y="48791"/>
                  </a:lnTo>
                  <a:lnTo>
                    <a:pt x="25829" y="91350"/>
                  </a:lnTo>
                  <a:lnTo>
                    <a:pt x="10891" y="134199"/>
                  </a:lnTo>
                  <a:lnTo>
                    <a:pt x="5447" y="180356"/>
                  </a:lnTo>
                  <a:lnTo>
                    <a:pt x="13171" y="205907"/>
                  </a:lnTo>
                  <a:lnTo>
                    <a:pt x="24183" y="218502"/>
                  </a:lnTo>
                  <a:lnTo>
                    <a:pt x="35003" y="224047"/>
                  </a:lnTo>
                  <a:lnTo>
                    <a:pt x="59196" y="227608"/>
                  </a:lnTo>
                  <a:lnTo>
                    <a:pt x="71731" y="222449"/>
                  </a:lnTo>
                  <a:lnTo>
                    <a:pt x="91968" y="206949"/>
                  </a:lnTo>
                  <a:lnTo>
                    <a:pt x="102799" y="191882"/>
                  </a:lnTo>
                  <a:lnTo>
                    <a:pt x="107655" y="174013"/>
                  </a:lnTo>
                  <a:lnTo>
                    <a:pt x="106220" y="167828"/>
                  </a:lnTo>
                  <a:lnTo>
                    <a:pt x="98980" y="155312"/>
                  </a:lnTo>
                  <a:lnTo>
                    <a:pt x="85886" y="145516"/>
                  </a:lnTo>
                  <a:lnTo>
                    <a:pt x="63485" y="136873"/>
                  </a:lnTo>
                  <a:lnTo>
                    <a:pt x="48942" y="135909"/>
                  </a:lnTo>
                  <a:lnTo>
                    <a:pt x="25022" y="141318"/>
                  </a:lnTo>
                  <a:lnTo>
                    <a:pt x="7780" y="150630"/>
                  </a:lnTo>
                  <a:lnTo>
                    <a:pt x="713" y="156851"/>
                  </a:lnTo>
                  <a:lnTo>
                    <a:pt x="0" y="158503"/>
                  </a:lnTo>
                  <a:lnTo>
                    <a:pt x="583" y="159606"/>
                  </a:lnTo>
                  <a:lnTo>
                    <a:pt x="2030" y="160340"/>
                  </a:lnTo>
                  <a:lnTo>
                    <a:pt x="14449" y="1618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2090">
              <a:extLst>
                <a:ext uri="{FF2B5EF4-FFF2-40B4-BE49-F238E27FC236}">
                  <a16:creationId xmlns:a16="http://schemas.microsoft.com/office/drawing/2014/main" id="{EA4129A0-DF58-D73B-A319-852699BE1EEC}"/>
                </a:ext>
              </a:extLst>
            </p:cNvPr>
            <p:cNvSpPr/>
            <p:nvPr>
              <p:custDataLst>
                <p:tags r:id="rId68"/>
              </p:custDataLst>
            </p:nvPr>
          </p:nvSpPr>
          <p:spPr>
            <a:xfrm>
              <a:off x="1762125" y="4991250"/>
              <a:ext cx="38056" cy="228451"/>
            </a:xfrm>
            <a:custGeom>
              <a:avLst/>
              <a:gdLst/>
              <a:ahLst/>
              <a:cxnLst/>
              <a:rect l="0" t="0" r="0" b="0"/>
              <a:pathLst>
                <a:path w="38056" h="228451">
                  <a:moveTo>
                    <a:pt x="19050" y="18900"/>
                  </a:moveTo>
                  <a:lnTo>
                    <a:pt x="19050" y="18900"/>
                  </a:lnTo>
                  <a:lnTo>
                    <a:pt x="37949" y="0"/>
                  </a:lnTo>
                  <a:lnTo>
                    <a:pt x="38055" y="4952"/>
                  </a:lnTo>
                  <a:lnTo>
                    <a:pt x="30555" y="37981"/>
                  </a:lnTo>
                  <a:lnTo>
                    <a:pt x="23910" y="83700"/>
                  </a:lnTo>
                  <a:lnTo>
                    <a:pt x="18952" y="129850"/>
                  </a:lnTo>
                  <a:lnTo>
                    <a:pt x="8878" y="170638"/>
                  </a:lnTo>
                  <a:lnTo>
                    <a:pt x="0" y="2284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9" name="SMARTInkShape-2091">
              <a:extLst>
                <a:ext uri="{FF2B5EF4-FFF2-40B4-BE49-F238E27FC236}">
                  <a16:creationId xmlns:a16="http://schemas.microsoft.com/office/drawing/2014/main" id="{48955764-A605-E859-E01F-876E08DCB60A}"/>
                </a:ext>
              </a:extLst>
            </p:cNvPr>
            <p:cNvSpPr/>
            <p:nvPr>
              <p:custDataLst>
                <p:tags r:id="rId69"/>
              </p:custDataLst>
            </p:nvPr>
          </p:nvSpPr>
          <p:spPr>
            <a:xfrm>
              <a:off x="1895475" y="5143500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0" name="SMARTInkShape-2092">
              <a:extLst>
                <a:ext uri="{FF2B5EF4-FFF2-40B4-BE49-F238E27FC236}">
                  <a16:creationId xmlns:a16="http://schemas.microsoft.com/office/drawing/2014/main" id="{9B9E2F93-C36F-61E7-98A8-58F1E47FAC52}"/>
                </a:ext>
              </a:extLst>
            </p:cNvPr>
            <p:cNvSpPr/>
            <p:nvPr>
              <p:custDataLst>
                <p:tags r:id="rId70"/>
              </p:custDataLst>
            </p:nvPr>
          </p:nvSpPr>
          <p:spPr>
            <a:xfrm>
              <a:off x="2638425" y="4954324"/>
              <a:ext cx="168594" cy="226736"/>
            </a:xfrm>
            <a:custGeom>
              <a:avLst/>
              <a:gdLst/>
              <a:ahLst/>
              <a:cxnLst/>
              <a:rect l="0" t="0" r="0" b="0"/>
              <a:pathLst>
                <a:path w="168594" h="226736">
                  <a:moveTo>
                    <a:pt x="19050" y="8201"/>
                  </a:moveTo>
                  <a:lnTo>
                    <a:pt x="19050" y="8201"/>
                  </a:lnTo>
                  <a:lnTo>
                    <a:pt x="24106" y="3145"/>
                  </a:lnTo>
                  <a:lnTo>
                    <a:pt x="29411" y="662"/>
                  </a:lnTo>
                  <a:lnTo>
                    <a:pt x="32307" y="0"/>
                  </a:lnTo>
                  <a:lnTo>
                    <a:pt x="35296" y="617"/>
                  </a:lnTo>
                  <a:lnTo>
                    <a:pt x="72250" y="15203"/>
                  </a:lnTo>
                  <a:lnTo>
                    <a:pt x="76742" y="16044"/>
                  </a:lnTo>
                  <a:lnTo>
                    <a:pt x="98233" y="27341"/>
                  </a:lnTo>
                  <a:lnTo>
                    <a:pt x="135729" y="66617"/>
                  </a:lnTo>
                  <a:lnTo>
                    <a:pt x="161807" y="98645"/>
                  </a:lnTo>
                  <a:lnTo>
                    <a:pt x="168593" y="123898"/>
                  </a:lnTo>
                  <a:lnTo>
                    <a:pt x="167358" y="139350"/>
                  </a:lnTo>
                  <a:lnTo>
                    <a:pt x="157942" y="171572"/>
                  </a:lnTo>
                  <a:lnTo>
                    <a:pt x="146396" y="186997"/>
                  </a:lnTo>
                  <a:lnTo>
                    <a:pt x="127691" y="201936"/>
                  </a:lnTo>
                  <a:lnTo>
                    <a:pt x="85646" y="215002"/>
                  </a:lnTo>
                  <a:lnTo>
                    <a:pt x="40280" y="224538"/>
                  </a:lnTo>
                  <a:lnTo>
                    <a:pt x="10543" y="226735"/>
                  </a:lnTo>
                  <a:lnTo>
                    <a:pt x="7029" y="225857"/>
                  </a:lnTo>
                  <a:lnTo>
                    <a:pt x="0" y="2177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1" name="SMARTInkShape-2093">
              <a:extLst>
                <a:ext uri="{FF2B5EF4-FFF2-40B4-BE49-F238E27FC236}">
                  <a16:creationId xmlns:a16="http://schemas.microsoft.com/office/drawing/2014/main" id="{C439D3EF-E14D-1D71-FCA6-4BB8AAA507E3}"/>
                </a:ext>
              </a:extLst>
            </p:cNvPr>
            <p:cNvSpPr/>
            <p:nvPr>
              <p:custDataLst>
                <p:tags r:id="rId71"/>
              </p:custDataLst>
            </p:nvPr>
          </p:nvSpPr>
          <p:spPr>
            <a:xfrm>
              <a:off x="2752725" y="5001408"/>
              <a:ext cx="18702" cy="151618"/>
            </a:xfrm>
            <a:custGeom>
              <a:avLst/>
              <a:gdLst/>
              <a:ahLst/>
              <a:cxnLst/>
              <a:rect l="0" t="0" r="0" b="0"/>
              <a:pathLst>
                <a:path w="18702" h="151618">
                  <a:moveTo>
                    <a:pt x="0" y="18267"/>
                  </a:moveTo>
                  <a:lnTo>
                    <a:pt x="0" y="18267"/>
                  </a:lnTo>
                  <a:lnTo>
                    <a:pt x="18265" y="0"/>
                  </a:lnTo>
                  <a:lnTo>
                    <a:pt x="18701" y="2388"/>
                  </a:lnTo>
                  <a:lnTo>
                    <a:pt x="17978" y="27916"/>
                  </a:lnTo>
                  <a:lnTo>
                    <a:pt x="11508" y="71248"/>
                  </a:lnTo>
                  <a:lnTo>
                    <a:pt x="9917" y="115280"/>
                  </a:lnTo>
                  <a:lnTo>
                    <a:pt x="9525" y="1516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2" name="SMARTInkShape-2094">
              <a:extLst>
                <a:ext uri="{FF2B5EF4-FFF2-40B4-BE49-F238E27FC236}">
                  <a16:creationId xmlns:a16="http://schemas.microsoft.com/office/drawing/2014/main" id="{B25878E1-5E8D-95C4-1024-B0FDFC2ECB95}"/>
                </a:ext>
              </a:extLst>
            </p:cNvPr>
            <p:cNvSpPr/>
            <p:nvPr>
              <p:custDataLst>
                <p:tags r:id="rId72"/>
              </p:custDataLst>
            </p:nvPr>
          </p:nvSpPr>
          <p:spPr>
            <a:xfrm>
              <a:off x="2495550" y="5010276"/>
              <a:ext cx="151893" cy="142035"/>
            </a:xfrm>
            <a:custGeom>
              <a:avLst/>
              <a:gdLst/>
              <a:ahLst/>
              <a:cxnLst/>
              <a:rect l="0" t="0" r="0" b="0"/>
              <a:pathLst>
                <a:path w="151893" h="142035">
                  <a:moveTo>
                    <a:pt x="133350" y="18924"/>
                  </a:moveTo>
                  <a:lnTo>
                    <a:pt x="133350" y="18924"/>
                  </a:lnTo>
                  <a:lnTo>
                    <a:pt x="138406" y="13868"/>
                  </a:lnTo>
                  <a:lnTo>
                    <a:pt x="143711" y="11385"/>
                  </a:lnTo>
                  <a:lnTo>
                    <a:pt x="146607" y="10723"/>
                  </a:lnTo>
                  <a:lnTo>
                    <a:pt x="148538" y="9223"/>
                  </a:lnTo>
                  <a:lnTo>
                    <a:pt x="151892" y="1315"/>
                  </a:lnTo>
                  <a:lnTo>
                    <a:pt x="112583" y="0"/>
                  </a:lnTo>
                  <a:lnTo>
                    <a:pt x="65200" y="13143"/>
                  </a:lnTo>
                  <a:lnTo>
                    <a:pt x="43493" y="18840"/>
                  </a:lnTo>
                  <a:lnTo>
                    <a:pt x="35910" y="23473"/>
                  </a:lnTo>
                  <a:lnTo>
                    <a:pt x="31835" y="29060"/>
                  </a:lnTo>
                  <a:lnTo>
                    <a:pt x="29541" y="38155"/>
                  </a:lnTo>
                  <a:lnTo>
                    <a:pt x="29219" y="41270"/>
                  </a:lnTo>
                  <a:lnTo>
                    <a:pt x="32179" y="44405"/>
                  </a:lnTo>
                  <a:lnTo>
                    <a:pt x="76294" y="63381"/>
                  </a:lnTo>
                  <a:lnTo>
                    <a:pt x="122692" y="88971"/>
                  </a:lnTo>
                  <a:lnTo>
                    <a:pt x="145065" y="107432"/>
                  </a:lnTo>
                  <a:lnTo>
                    <a:pt x="146452" y="111796"/>
                  </a:lnTo>
                  <a:lnTo>
                    <a:pt x="145170" y="122289"/>
                  </a:lnTo>
                  <a:lnTo>
                    <a:pt x="142288" y="125935"/>
                  </a:lnTo>
                  <a:lnTo>
                    <a:pt x="116561" y="137321"/>
                  </a:lnTo>
                  <a:lnTo>
                    <a:pt x="72421" y="142034"/>
                  </a:lnTo>
                  <a:lnTo>
                    <a:pt x="0" y="1332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3" name="SMARTInkShape-Group382">
            <a:extLst>
              <a:ext uri="{FF2B5EF4-FFF2-40B4-BE49-F238E27FC236}">
                <a16:creationId xmlns:a16="http://schemas.microsoft.com/office/drawing/2014/main" id="{C7765E83-EF74-B59F-2686-E4C21932320B}"/>
              </a:ext>
            </a:extLst>
          </p:cNvPr>
          <p:cNvGrpSpPr/>
          <p:nvPr/>
        </p:nvGrpSpPr>
        <p:grpSpPr>
          <a:xfrm>
            <a:off x="352425" y="4981575"/>
            <a:ext cx="981076" cy="236399"/>
            <a:chOff x="352425" y="4981575"/>
            <a:chExt cx="981076" cy="236399"/>
          </a:xfrm>
        </p:grpSpPr>
        <p:sp>
          <p:nvSpPr>
            <p:cNvPr id="554" name="SMARTInkShape-2095">
              <a:extLst>
                <a:ext uri="{FF2B5EF4-FFF2-40B4-BE49-F238E27FC236}">
                  <a16:creationId xmlns:a16="http://schemas.microsoft.com/office/drawing/2014/main" id="{C3375E7A-B71D-8026-7691-08EDCF553A1E}"/>
                </a:ext>
              </a:extLst>
            </p:cNvPr>
            <p:cNvSpPr/>
            <p:nvPr>
              <p:custDataLst>
                <p:tags r:id="rId57"/>
              </p:custDataLst>
            </p:nvPr>
          </p:nvSpPr>
          <p:spPr>
            <a:xfrm>
              <a:off x="1162050" y="5076864"/>
              <a:ext cx="171451" cy="114262"/>
            </a:xfrm>
            <a:custGeom>
              <a:avLst/>
              <a:gdLst/>
              <a:ahLst/>
              <a:cxnLst/>
              <a:rect l="0" t="0" r="0" b="0"/>
              <a:pathLst>
                <a:path w="171451" h="114262">
                  <a:moveTo>
                    <a:pt x="0" y="28536"/>
                  </a:moveTo>
                  <a:lnTo>
                    <a:pt x="0" y="28536"/>
                  </a:lnTo>
                  <a:lnTo>
                    <a:pt x="14150" y="15444"/>
                  </a:lnTo>
                  <a:lnTo>
                    <a:pt x="23831" y="10193"/>
                  </a:lnTo>
                  <a:lnTo>
                    <a:pt x="28228" y="3463"/>
                  </a:lnTo>
                  <a:lnTo>
                    <a:pt x="33007" y="1516"/>
                  </a:lnTo>
                  <a:lnTo>
                    <a:pt x="47100" y="0"/>
                  </a:lnTo>
                  <a:lnTo>
                    <a:pt x="52526" y="10086"/>
                  </a:lnTo>
                  <a:lnTo>
                    <a:pt x="55780" y="26479"/>
                  </a:lnTo>
                  <a:lnTo>
                    <a:pt x="47784" y="73104"/>
                  </a:lnTo>
                  <a:lnTo>
                    <a:pt x="47628" y="98499"/>
                  </a:lnTo>
                  <a:lnTo>
                    <a:pt x="50448" y="104786"/>
                  </a:lnTo>
                  <a:lnTo>
                    <a:pt x="52682" y="107945"/>
                  </a:lnTo>
                  <a:lnTo>
                    <a:pt x="54172" y="108992"/>
                  </a:lnTo>
                  <a:lnTo>
                    <a:pt x="55164" y="108631"/>
                  </a:lnTo>
                  <a:lnTo>
                    <a:pt x="57326" y="105409"/>
                  </a:lnTo>
                  <a:lnTo>
                    <a:pt x="92338" y="61967"/>
                  </a:lnTo>
                  <a:lnTo>
                    <a:pt x="119698" y="17738"/>
                  </a:lnTo>
                  <a:lnTo>
                    <a:pt x="131343" y="2511"/>
                  </a:lnTo>
                  <a:lnTo>
                    <a:pt x="135280" y="1095"/>
                  </a:lnTo>
                  <a:lnTo>
                    <a:pt x="137812" y="716"/>
                  </a:lnTo>
                  <a:lnTo>
                    <a:pt x="139500" y="3640"/>
                  </a:lnTo>
                  <a:lnTo>
                    <a:pt x="143637" y="47687"/>
                  </a:lnTo>
                  <a:lnTo>
                    <a:pt x="154616" y="95031"/>
                  </a:lnTo>
                  <a:lnTo>
                    <a:pt x="161497" y="113136"/>
                  </a:lnTo>
                  <a:lnTo>
                    <a:pt x="164557" y="113761"/>
                  </a:lnTo>
                  <a:lnTo>
                    <a:pt x="171450" y="11426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5" name="SMARTInkShape-2096">
              <a:extLst>
                <a:ext uri="{FF2B5EF4-FFF2-40B4-BE49-F238E27FC236}">
                  <a16:creationId xmlns:a16="http://schemas.microsoft.com/office/drawing/2014/main" id="{4C476A5E-C9E1-5822-A3F6-EB1A729027AA}"/>
                </a:ext>
              </a:extLst>
            </p:cNvPr>
            <p:cNvSpPr/>
            <p:nvPr>
              <p:custDataLst>
                <p:tags r:id="rId58"/>
              </p:custDataLst>
            </p:nvPr>
          </p:nvSpPr>
          <p:spPr>
            <a:xfrm>
              <a:off x="1123950" y="4991100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0" y="4469"/>
                  </a:lnTo>
                  <a:lnTo>
                    <a:pt x="1058" y="2980"/>
                  </a:lnTo>
                  <a:lnTo>
                    <a:pt x="2822" y="1986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6" name="SMARTInkShape-2097">
              <a:extLst>
                <a:ext uri="{FF2B5EF4-FFF2-40B4-BE49-F238E27FC236}">
                  <a16:creationId xmlns:a16="http://schemas.microsoft.com/office/drawing/2014/main" id="{48080AA8-F4B6-53B1-8629-695648CC78ED}"/>
                </a:ext>
              </a:extLst>
            </p:cNvPr>
            <p:cNvSpPr/>
            <p:nvPr>
              <p:custDataLst>
                <p:tags r:id="rId59"/>
              </p:custDataLst>
            </p:nvPr>
          </p:nvSpPr>
          <p:spPr>
            <a:xfrm>
              <a:off x="1104900" y="5095885"/>
              <a:ext cx="1" cy="57141"/>
            </a:xfrm>
            <a:custGeom>
              <a:avLst/>
              <a:gdLst/>
              <a:ahLst/>
              <a:cxnLst/>
              <a:rect l="0" t="0" r="0" b="0"/>
              <a:pathLst>
                <a:path w="1" h="57141">
                  <a:moveTo>
                    <a:pt x="0" y="9515"/>
                  </a:moveTo>
                  <a:lnTo>
                    <a:pt x="0" y="9515"/>
                  </a:lnTo>
                  <a:lnTo>
                    <a:pt x="0" y="0"/>
                  </a:lnTo>
                  <a:lnTo>
                    <a:pt x="0" y="47187"/>
                  </a:lnTo>
                  <a:lnTo>
                    <a:pt x="0" y="57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7" name="SMARTInkShape-2098">
              <a:extLst>
                <a:ext uri="{FF2B5EF4-FFF2-40B4-BE49-F238E27FC236}">
                  <a16:creationId xmlns:a16="http://schemas.microsoft.com/office/drawing/2014/main" id="{BEA96B8A-DE82-BA99-988F-28087281B917}"/>
                </a:ext>
              </a:extLst>
            </p:cNvPr>
            <p:cNvSpPr/>
            <p:nvPr>
              <p:custDataLst>
                <p:tags r:id="rId60"/>
              </p:custDataLst>
            </p:nvPr>
          </p:nvSpPr>
          <p:spPr>
            <a:xfrm>
              <a:off x="914400" y="4992424"/>
              <a:ext cx="118822" cy="208227"/>
            </a:xfrm>
            <a:custGeom>
              <a:avLst/>
              <a:gdLst/>
              <a:ahLst/>
              <a:cxnLst/>
              <a:rect l="0" t="0" r="0" b="0"/>
              <a:pathLst>
                <a:path w="118822" h="208227">
                  <a:moveTo>
                    <a:pt x="0" y="8201"/>
                  </a:moveTo>
                  <a:lnTo>
                    <a:pt x="0" y="8201"/>
                  </a:lnTo>
                  <a:lnTo>
                    <a:pt x="0" y="0"/>
                  </a:lnTo>
                  <a:lnTo>
                    <a:pt x="0" y="43457"/>
                  </a:lnTo>
                  <a:lnTo>
                    <a:pt x="0" y="83839"/>
                  </a:lnTo>
                  <a:lnTo>
                    <a:pt x="0" y="128936"/>
                  </a:lnTo>
                  <a:lnTo>
                    <a:pt x="0" y="174189"/>
                  </a:lnTo>
                  <a:lnTo>
                    <a:pt x="0" y="184735"/>
                  </a:lnTo>
                  <a:lnTo>
                    <a:pt x="1058" y="186216"/>
                  </a:lnTo>
                  <a:lnTo>
                    <a:pt x="5057" y="187860"/>
                  </a:lnTo>
                  <a:lnTo>
                    <a:pt x="6546" y="187240"/>
                  </a:lnTo>
                  <a:lnTo>
                    <a:pt x="7539" y="185770"/>
                  </a:lnTo>
                  <a:lnTo>
                    <a:pt x="8201" y="183730"/>
                  </a:lnTo>
                  <a:lnTo>
                    <a:pt x="41941" y="140850"/>
                  </a:lnTo>
                  <a:lnTo>
                    <a:pt x="85489" y="94216"/>
                  </a:lnTo>
                  <a:lnTo>
                    <a:pt x="98378" y="81284"/>
                  </a:lnTo>
                  <a:lnTo>
                    <a:pt x="100510" y="80206"/>
                  </a:lnTo>
                  <a:lnTo>
                    <a:pt x="101932" y="80546"/>
                  </a:lnTo>
                  <a:lnTo>
                    <a:pt x="109270" y="88696"/>
                  </a:lnTo>
                  <a:lnTo>
                    <a:pt x="112064" y="97246"/>
                  </a:lnTo>
                  <a:lnTo>
                    <a:pt x="118821" y="142678"/>
                  </a:lnTo>
                  <a:lnTo>
                    <a:pt x="114565" y="189978"/>
                  </a:lnTo>
                  <a:lnTo>
                    <a:pt x="114300" y="20822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8" name="SMARTInkShape-2099">
              <a:extLst>
                <a:ext uri="{FF2B5EF4-FFF2-40B4-BE49-F238E27FC236}">
                  <a16:creationId xmlns:a16="http://schemas.microsoft.com/office/drawing/2014/main" id="{21F217C6-F8D9-EDF3-C9DC-57CAC921E69C}"/>
                </a:ext>
              </a:extLst>
            </p:cNvPr>
            <p:cNvSpPr/>
            <p:nvPr>
              <p:custDataLst>
                <p:tags r:id="rId61"/>
              </p:custDataLst>
            </p:nvPr>
          </p:nvSpPr>
          <p:spPr>
            <a:xfrm>
              <a:off x="762000" y="5067300"/>
              <a:ext cx="104776" cy="28576"/>
            </a:xfrm>
            <a:custGeom>
              <a:avLst/>
              <a:gdLst/>
              <a:ahLst/>
              <a:cxnLst/>
              <a:rect l="0" t="0" r="0" b="0"/>
              <a:pathLst>
                <a:path w="104776" h="28576">
                  <a:moveTo>
                    <a:pt x="0" y="28575"/>
                  </a:moveTo>
                  <a:lnTo>
                    <a:pt x="0" y="28575"/>
                  </a:lnTo>
                  <a:lnTo>
                    <a:pt x="42868" y="11241"/>
                  </a:lnTo>
                  <a:lnTo>
                    <a:pt x="87424" y="8567"/>
                  </a:lnTo>
                  <a:lnTo>
                    <a:pt x="10477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9" name="SMARTInkShape-2100">
              <a:extLst>
                <a:ext uri="{FF2B5EF4-FFF2-40B4-BE49-F238E27FC236}">
                  <a16:creationId xmlns:a16="http://schemas.microsoft.com/office/drawing/2014/main" id="{62F392DF-D4E5-EDBC-6268-FDE66B91AA50}"/>
                </a:ext>
              </a:extLst>
            </p:cNvPr>
            <p:cNvSpPr/>
            <p:nvPr>
              <p:custDataLst>
                <p:tags r:id="rId62"/>
              </p:custDataLst>
            </p:nvPr>
          </p:nvSpPr>
          <p:spPr>
            <a:xfrm>
              <a:off x="790703" y="4981575"/>
              <a:ext cx="85598" cy="209488"/>
            </a:xfrm>
            <a:custGeom>
              <a:avLst/>
              <a:gdLst/>
              <a:ahLst/>
              <a:cxnLst/>
              <a:rect l="0" t="0" r="0" b="0"/>
              <a:pathLst>
                <a:path w="85598" h="209488">
                  <a:moveTo>
                    <a:pt x="47497" y="0"/>
                  </a:moveTo>
                  <a:lnTo>
                    <a:pt x="47497" y="0"/>
                  </a:lnTo>
                  <a:lnTo>
                    <a:pt x="47497" y="5056"/>
                  </a:lnTo>
                  <a:lnTo>
                    <a:pt x="31250" y="43873"/>
                  </a:lnTo>
                  <a:lnTo>
                    <a:pt x="21671" y="87492"/>
                  </a:lnTo>
                  <a:lnTo>
                    <a:pt x="14408" y="131817"/>
                  </a:lnTo>
                  <a:lnTo>
                    <a:pt x="3144" y="175048"/>
                  </a:lnTo>
                  <a:lnTo>
                    <a:pt x="0" y="207127"/>
                  </a:lnTo>
                  <a:lnTo>
                    <a:pt x="1015" y="207935"/>
                  </a:lnTo>
                  <a:lnTo>
                    <a:pt x="4966" y="208832"/>
                  </a:lnTo>
                  <a:lnTo>
                    <a:pt x="30467" y="209487"/>
                  </a:lnTo>
                  <a:lnTo>
                    <a:pt x="85597" y="2000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0" name="SMARTInkShape-2101">
              <a:extLst>
                <a:ext uri="{FF2B5EF4-FFF2-40B4-BE49-F238E27FC236}">
                  <a16:creationId xmlns:a16="http://schemas.microsoft.com/office/drawing/2014/main" id="{BAFC3FAB-2825-AACE-DEDC-24787D9B85BD}"/>
                </a:ext>
              </a:extLst>
            </p:cNvPr>
            <p:cNvSpPr/>
            <p:nvPr>
              <p:custDataLst>
                <p:tags r:id="rId63"/>
              </p:custDataLst>
            </p:nvPr>
          </p:nvSpPr>
          <p:spPr>
            <a:xfrm>
              <a:off x="733425" y="5000625"/>
              <a:ext cx="1" cy="9526"/>
            </a:xfrm>
            <a:custGeom>
              <a:avLst/>
              <a:gdLst/>
              <a:ahLst/>
              <a:cxnLst/>
              <a:rect l="0" t="0" r="0" b="0"/>
              <a:pathLst>
                <a:path w="1" h="9526">
                  <a:moveTo>
                    <a:pt x="0" y="9525"/>
                  </a:moveTo>
                  <a:lnTo>
                    <a:pt x="0" y="952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1" name="SMARTInkShape-2102">
              <a:extLst>
                <a:ext uri="{FF2B5EF4-FFF2-40B4-BE49-F238E27FC236}">
                  <a16:creationId xmlns:a16="http://schemas.microsoft.com/office/drawing/2014/main" id="{73EB46DC-A830-7336-A367-2D12171B226F}"/>
                </a:ext>
              </a:extLst>
            </p:cNvPr>
            <p:cNvSpPr/>
            <p:nvPr>
              <p:custDataLst>
                <p:tags r:id="rId64"/>
              </p:custDataLst>
            </p:nvPr>
          </p:nvSpPr>
          <p:spPr>
            <a:xfrm>
              <a:off x="666750" y="5105908"/>
              <a:ext cx="9410" cy="85218"/>
            </a:xfrm>
            <a:custGeom>
              <a:avLst/>
              <a:gdLst/>
              <a:ahLst/>
              <a:cxnLst/>
              <a:rect l="0" t="0" r="0" b="0"/>
              <a:pathLst>
                <a:path w="9410" h="85218">
                  <a:moveTo>
                    <a:pt x="0" y="18542"/>
                  </a:moveTo>
                  <a:lnTo>
                    <a:pt x="0" y="18542"/>
                  </a:lnTo>
                  <a:lnTo>
                    <a:pt x="5057" y="13486"/>
                  </a:lnTo>
                  <a:lnTo>
                    <a:pt x="7539" y="8181"/>
                  </a:lnTo>
                  <a:lnTo>
                    <a:pt x="9409" y="0"/>
                  </a:lnTo>
                  <a:lnTo>
                    <a:pt x="8444" y="15860"/>
                  </a:lnTo>
                  <a:lnTo>
                    <a:pt x="881" y="59163"/>
                  </a:lnTo>
                  <a:lnTo>
                    <a:pt x="0" y="852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2" name="SMARTInkShape-2103">
              <a:extLst>
                <a:ext uri="{FF2B5EF4-FFF2-40B4-BE49-F238E27FC236}">
                  <a16:creationId xmlns:a16="http://schemas.microsoft.com/office/drawing/2014/main" id="{8025CD81-FD72-88C6-4039-232749666D9C}"/>
                </a:ext>
              </a:extLst>
            </p:cNvPr>
            <p:cNvSpPr/>
            <p:nvPr>
              <p:custDataLst>
                <p:tags r:id="rId65"/>
              </p:custDataLst>
            </p:nvPr>
          </p:nvSpPr>
          <p:spPr>
            <a:xfrm>
              <a:off x="352425" y="5086742"/>
              <a:ext cx="228601" cy="131232"/>
            </a:xfrm>
            <a:custGeom>
              <a:avLst/>
              <a:gdLst/>
              <a:ahLst/>
              <a:cxnLst/>
              <a:rect l="0" t="0" r="0" b="0"/>
              <a:pathLst>
                <a:path w="228601" h="131232">
                  <a:moveTo>
                    <a:pt x="0" y="9133"/>
                  </a:moveTo>
                  <a:lnTo>
                    <a:pt x="0" y="9133"/>
                  </a:lnTo>
                  <a:lnTo>
                    <a:pt x="5056" y="9133"/>
                  </a:lnTo>
                  <a:lnTo>
                    <a:pt x="6546" y="8075"/>
                  </a:lnTo>
                  <a:lnTo>
                    <a:pt x="7539" y="6311"/>
                  </a:lnTo>
                  <a:lnTo>
                    <a:pt x="9409" y="0"/>
                  </a:lnTo>
                  <a:lnTo>
                    <a:pt x="8460" y="24540"/>
                  </a:lnTo>
                  <a:lnTo>
                    <a:pt x="1323" y="62001"/>
                  </a:lnTo>
                  <a:lnTo>
                    <a:pt x="3410" y="72495"/>
                  </a:lnTo>
                  <a:lnTo>
                    <a:pt x="7713" y="84351"/>
                  </a:lnTo>
                  <a:lnTo>
                    <a:pt x="17620" y="118846"/>
                  </a:lnTo>
                  <a:lnTo>
                    <a:pt x="23683" y="127130"/>
                  </a:lnTo>
                  <a:lnTo>
                    <a:pt x="29223" y="130368"/>
                  </a:lnTo>
                  <a:lnTo>
                    <a:pt x="32182" y="131231"/>
                  </a:lnTo>
                  <a:lnTo>
                    <a:pt x="41114" y="126546"/>
                  </a:lnTo>
                  <a:lnTo>
                    <a:pt x="51081" y="117409"/>
                  </a:lnTo>
                  <a:lnTo>
                    <a:pt x="78853" y="72819"/>
                  </a:lnTo>
                  <a:lnTo>
                    <a:pt x="90392" y="51992"/>
                  </a:lnTo>
                  <a:lnTo>
                    <a:pt x="92011" y="47231"/>
                  </a:lnTo>
                  <a:lnTo>
                    <a:pt x="94149" y="44056"/>
                  </a:lnTo>
                  <a:lnTo>
                    <a:pt x="96633" y="41940"/>
                  </a:lnTo>
                  <a:lnTo>
                    <a:pt x="99347" y="40530"/>
                  </a:lnTo>
                  <a:lnTo>
                    <a:pt x="102215" y="40647"/>
                  </a:lnTo>
                  <a:lnTo>
                    <a:pt x="108223" y="43601"/>
                  </a:lnTo>
                  <a:lnTo>
                    <a:pt x="117556" y="61326"/>
                  </a:lnTo>
                  <a:lnTo>
                    <a:pt x="124703" y="88156"/>
                  </a:lnTo>
                  <a:lnTo>
                    <a:pt x="140064" y="115155"/>
                  </a:lnTo>
                  <a:lnTo>
                    <a:pt x="143118" y="117914"/>
                  </a:lnTo>
                  <a:lnTo>
                    <a:pt x="164087" y="127763"/>
                  </a:lnTo>
                  <a:lnTo>
                    <a:pt x="167600" y="127378"/>
                  </a:lnTo>
                  <a:lnTo>
                    <a:pt x="171000" y="125005"/>
                  </a:lnTo>
                  <a:lnTo>
                    <a:pt x="176541" y="117781"/>
                  </a:lnTo>
                  <a:lnTo>
                    <a:pt x="194060" y="70253"/>
                  </a:lnTo>
                  <a:lnTo>
                    <a:pt x="212759" y="36484"/>
                  </a:lnTo>
                  <a:lnTo>
                    <a:pt x="228600" y="2818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6" name="SMARTInkShape-Group383">
            <a:extLst>
              <a:ext uri="{FF2B5EF4-FFF2-40B4-BE49-F238E27FC236}">
                <a16:creationId xmlns:a16="http://schemas.microsoft.com/office/drawing/2014/main" id="{FCBE7456-6BC0-4397-53F1-AA96E1B39ADC}"/>
              </a:ext>
            </a:extLst>
          </p:cNvPr>
          <p:cNvGrpSpPr/>
          <p:nvPr/>
        </p:nvGrpSpPr>
        <p:grpSpPr>
          <a:xfrm>
            <a:off x="2421224" y="4564192"/>
            <a:ext cx="302927" cy="234144"/>
            <a:chOff x="2421224" y="4564192"/>
            <a:chExt cx="302927" cy="234144"/>
          </a:xfrm>
        </p:grpSpPr>
        <p:sp>
          <p:nvSpPr>
            <p:cNvPr id="564" name="SMARTInkShape-2104">
              <a:extLst>
                <a:ext uri="{FF2B5EF4-FFF2-40B4-BE49-F238E27FC236}">
                  <a16:creationId xmlns:a16="http://schemas.microsoft.com/office/drawing/2014/main" id="{8F316DF2-E373-613D-EBAB-B5492267BCBB}"/>
                </a:ext>
              </a:extLst>
            </p:cNvPr>
            <p:cNvSpPr/>
            <p:nvPr>
              <p:custDataLst>
                <p:tags r:id="rId55"/>
              </p:custDataLst>
            </p:nvPr>
          </p:nvSpPr>
          <p:spPr>
            <a:xfrm>
              <a:off x="2537845" y="4657856"/>
              <a:ext cx="186306" cy="132867"/>
            </a:xfrm>
            <a:custGeom>
              <a:avLst/>
              <a:gdLst/>
              <a:ahLst/>
              <a:cxnLst/>
              <a:rect l="0" t="0" r="0" b="0"/>
              <a:pathLst>
                <a:path w="186306" h="132867">
                  <a:moveTo>
                    <a:pt x="33905" y="76069"/>
                  </a:moveTo>
                  <a:lnTo>
                    <a:pt x="33905" y="76069"/>
                  </a:lnTo>
                  <a:lnTo>
                    <a:pt x="76099" y="59822"/>
                  </a:lnTo>
                  <a:lnTo>
                    <a:pt x="105269" y="47421"/>
                  </a:lnTo>
                  <a:lnTo>
                    <a:pt x="121850" y="34780"/>
                  </a:lnTo>
                  <a:lnTo>
                    <a:pt x="125908" y="28438"/>
                  </a:lnTo>
                  <a:lnTo>
                    <a:pt x="128193" y="18917"/>
                  </a:lnTo>
                  <a:lnTo>
                    <a:pt x="129139" y="1358"/>
                  </a:lnTo>
                  <a:lnTo>
                    <a:pt x="128085" y="862"/>
                  </a:lnTo>
                  <a:lnTo>
                    <a:pt x="105783" y="0"/>
                  </a:lnTo>
                  <a:lnTo>
                    <a:pt x="80250" y="4964"/>
                  </a:lnTo>
                  <a:lnTo>
                    <a:pt x="57632" y="18195"/>
                  </a:lnTo>
                  <a:lnTo>
                    <a:pt x="24481" y="50291"/>
                  </a:lnTo>
                  <a:lnTo>
                    <a:pt x="5242" y="82072"/>
                  </a:lnTo>
                  <a:lnTo>
                    <a:pt x="0" y="98492"/>
                  </a:lnTo>
                  <a:lnTo>
                    <a:pt x="718" y="105835"/>
                  </a:lnTo>
                  <a:lnTo>
                    <a:pt x="7161" y="119637"/>
                  </a:lnTo>
                  <a:lnTo>
                    <a:pt x="14258" y="127183"/>
                  </a:lnTo>
                  <a:lnTo>
                    <a:pt x="17632" y="129195"/>
                  </a:lnTo>
                  <a:lnTo>
                    <a:pt x="63560" y="132866"/>
                  </a:lnTo>
                  <a:lnTo>
                    <a:pt x="105531" y="130351"/>
                  </a:lnTo>
                  <a:lnTo>
                    <a:pt x="149523" y="124570"/>
                  </a:lnTo>
                  <a:lnTo>
                    <a:pt x="168822" y="122896"/>
                  </a:lnTo>
                  <a:lnTo>
                    <a:pt x="186305" y="1141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5" name="SMARTInkShape-2105">
              <a:extLst>
                <a:ext uri="{FF2B5EF4-FFF2-40B4-BE49-F238E27FC236}">
                  <a16:creationId xmlns:a16="http://schemas.microsoft.com/office/drawing/2014/main" id="{00992856-3529-B464-B2BA-7B216DD31112}"/>
                </a:ext>
              </a:extLst>
            </p:cNvPr>
            <p:cNvSpPr/>
            <p:nvPr>
              <p:custDataLst>
                <p:tags r:id="rId56"/>
              </p:custDataLst>
            </p:nvPr>
          </p:nvSpPr>
          <p:spPr>
            <a:xfrm>
              <a:off x="2421224" y="4564192"/>
              <a:ext cx="73230" cy="234144"/>
            </a:xfrm>
            <a:custGeom>
              <a:avLst/>
              <a:gdLst/>
              <a:ahLst/>
              <a:cxnLst/>
              <a:rect l="0" t="0" r="0" b="0"/>
              <a:pathLst>
                <a:path w="73230" h="234144">
                  <a:moveTo>
                    <a:pt x="36226" y="17333"/>
                  </a:moveTo>
                  <a:lnTo>
                    <a:pt x="36226" y="17333"/>
                  </a:lnTo>
                  <a:lnTo>
                    <a:pt x="36226" y="0"/>
                  </a:lnTo>
                  <a:lnTo>
                    <a:pt x="37284" y="486"/>
                  </a:lnTo>
                  <a:lnTo>
                    <a:pt x="41282" y="3847"/>
                  </a:lnTo>
                  <a:lnTo>
                    <a:pt x="41714" y="6226"/>
                  </a:lnTo>
                  <a:lnTo>
                    <a:pt x="40943" y="8870"/>
                  </a:lnTo>
                  <a:lnTo>
                    <a:pt x="29243" y="40090"/>
                  </a:lnTo>
                  <a:lnTo>
                    <a:pt x="13918" y="87501"/>
                  </a:lnTo>
                  <a:lnTo>
                    <a:pt x="4451" y="123731"/>
                  </a:lnTo>
                  <a:lnTo>
                    <a:pt x="0" y="162923"/>
                  </a:lnTo>
                  <a:lnTo>
                    <a:pt x="5042" y="204371"/>
                  </a:lnTo>
                  <a:lnTo>
                    <a:pt x="7936" y="220801"/>
                  </a:lnTo>
                  <a:lnTo>
                    <a:pt x="12364" y="228765"/>
                  </a:lnTo>
                  <a:lnTo>
                    <a:pt x="16085" y="231313"/>
                  </a:lnTo>
                  <a:lnTo>
                    <a:pt x="25863" y="234143"/>
                  </a:lnTo>
                  <a:lnTo>
                    <a:pt x="37265" y="232579"/>
                  </a:lnTo>
                  <a:lnTo>
                    <a:pt x="43268" y="230680"/>
                  </a:lnTo>
                  <a:lnTo>
                    <a:pt x="55584" y="220104"/>
                  </a:lnTo>
                  <a:lnTo>
                    <a:pt x="61831" y="212839"/>
                  </a:lnTo>
                  <a:lnTo>
                    <a:pt x="68773" y="193477"/>
                  </a:lnTo>
                  <a:lnTo>
                    <a:pt x="73229" y="151610"/>
                  </a:lnTo>
                  <a:lnTo>
                    <a:pt x="70420" y="143893"/>
                  </a:lnTo>
                  <a:lnTo>
                    <a:pt x="58831" y="132496"/>
                  </a:lnTo>
                  <a:lnTo>
                    <a:pt x="17176" y="1221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2" name="SMARTInkShape-Group384">
            <a:extLst>
              <a:ext uri="{FF2B5EF4-FFF2-40B4-BE49-F238E27FC236}">
                <a16:creationId xmlns:a16="http://schemas.microsoft.com/office/drawing/2014/main" id="{3103A91E-72BA-61BB-8BF5-A0037D987ECF}"/>
              </a:ext>
            </a:extLst>
          </p:cNvPr>
          <p:cNvGrpSpPr/>
          <p:nvPr/>
        </p:nvGrpSpPr>
        <p:grpSpPr>
          <a:xfrm>
            <a:off x="1562100" y="4611424"/>
            <a:ext cx="485724" cy="201658"/>
            <a:chOff x="1562100" y="4611424"/>
            <a:chExt cx="485724" cy="201658"/>
          </a:xfrm>
        </p:grpSpPr>
        <p:sp>
          <p:nvSpPr>
            <p:cNvPr id="567" name="SMARTInkShape-2106">
              <a:extLst>
                <a:ext uri="{FF2B5EF4-FFF2-40B4-BE49-F238E27FC236}">
                  <a16:creationId xmlns:a16="http://schemas.microsoft.com/office/drawing/2014/main" id="{41C6854C-A889-3F41-2EFC-C0C71F27992F}"/>
                </a:ext>
              </a:extLst>
            </p:cNvPr>
            <p:cNvSpPr/>
            <p:nvPr>
              <p:custDataLst>
                <p:tags r:id="rId50"/>
              </p:custDataLst>
            </p:nvPr>
          </p:nvSpPr>
          <p:spPr>
            <a:xfrm>
              <a:off x="2038350" y="4615903"/>
              <a:ext cx="9474" cy="194223"/>
            </a:xfrm>
            <a:custGeom>
              <a:avLst/>
              <a:gdLst/>
              <a:ahLst/>
              <a:cxnLst/>
              <a:rect l="0" t="0" r="0" b="0"/>
              <a:pathLst>
                <a:path w="9474" h="194223">
                  <a:moveTo>
                    <a:pt x="0" y="22772"/>
                  </a:moveTo>
                  <a:lnTo>
                    <a:pt x="0" y="22772"/>
                  </a:lnTo>
                  <a:lnTo>
                    <a:pt x="7539" y="4872"/>
                  </a:lnTo>
                  <a:lnTo>
                    <a:pt x="8642" y="0"/>
                  </a:lnTo>
                  <a:lnTo>
                    <a:pt x="8936" y="182"/>
                  </a:lnTo>
                  <a:lnTo>
                    <a:pt x="9473" y="42034"/>
                  </a:lnTo>
                  <a:lnTo>
                    <a:pt x="8444" y="59908"/>
                  </a:lnTo>
                  <a:lnTo>
                    <a:pt x="880" y="104959"/>
                  </a:lnTo>
                  <a:lnTo>
                    <a:pt x="174" y="150093"/>
                  </a:lnTo>
                  <a:lnTo>
                    <a:pt x="0" y="1942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8" name="SMARTInkShape-2107">
              <a:extLst>
                <a:ext uri="{FF2B5EF4-FFF2-40B4-BE49-F238E27FC236}">
                  <a16:creationId xmlns:a16="http://schemas.microsoft.com/office/drawing/2014/main" id="{7B87DFD9-3B3B-5664-7BE9-F72894D950BA}"/>
                </a:ext>
              </a:extLst>
            </p:cNvPr>
            <p:cNvSpPr/>
            <p:nvPr>
              <p:custDataLst>
                <p:tags r:id="rId51"/>
              </p:custDataLst>
            </p:nvPr>
          </p:nvSpPr>
          <p:spPr>
            <a:xfrm>
              <a:off x="1924050" y="4611424"/>
              <a:ext cx="38101" cy="198702"/>
            </a:xfrm>
            <a:custGeom>
              <a:avLst/>
              <a:gdLst/>
              <a:ahLst/>
              <a:cxnLst/>
              <a:rect l="0" t="0" r="0" b="0"/>
              <a:pathLst>
                <a:path w="38101" h="198702">
                  <a:moveTo>
                    <a:pt x="38100" y="8201"/>
                  </a:moveTo>
                  <a:lnTo>
                    <a:pt x="38100" y="8201"/>
                  </a:lnTo>
                  <a:lnTo>
                    <a:pt x="38100" y="0"/>
                  </a:lnTo>
                  <a:lnTo>
                    <a:pt x="37042" y="17117"/>
                  </a:lnTo>
                  <a:lnTo>
                    <a:pt x="24843" y="57000"/>
                  </a:lnTo>
                  <a:lnTo>
                    <a:pt x="16991" y="98889"/>
                  </a:lnTo>
                  <a:lnTo>
                    <a:pt x="5944" y="145707"/>
                  </a:lnTo>
                  <a:lnTo>
                    <a:pt x="0" y="1987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9" name="SMARTInkShape-2108">
              <a:extLst>
                <a:ext uri="{FF2B5EF4-FFF2-40B4-BE49-F238E27FC236}">
                  <a16:creationId xmlns:a16="http://schemas.microsoft.com/office/drawing/2014/main" id="{22F07908-55F7-B443-D33E-56BA96BC7604}"/>
                </a:ext>
              </a:extLst>
            </p:cNvPr>
            <p:cNvSpPr/>
            <p:nvPr>
              <p:custDataLst>
                <p:tags r:id="rId52"/>
              </p:custDataLst>
            </p:nvPr>
          </p:nvSpPr>
          <p:spPr>
            <a:xfrm>
              <a:off x="1876425" y="4640392"/>
              <a:ext cx="9526" cy="17334"/>
            </a:xfrm>
            <a:custGeom>
              <a:avLst/>
              <a:gdLst/>
              <a:ahLst/>
              <a:cxnLst/>
              <a:rect l="0" t="0" r="0" b="0"/>
              <a:pathLst>
                <a:path w="9526" h="17334">
                  <a:moveTo>
                    <a:pt x="9525" y="17333"/>
                  </a:moveTo>
                  <a:lnTo>
                    <a:pt x="9525" y="17333"/>
                  </a:lnTo>
                  <a:lnTo>
                    <a:pt x="9525" y="4076"/>
                  </a:lnTo>
                  <a:lnTo>
                    <a:pt x="8467" y="2145"/>
                  </a:lnTo>
                  <a:lnTo>
                    <a:pt x="6703" y="858"/>
                  </a:lnTo>
                  <a:lnTo>
                    <a:pt x="4468" y="0"/>
                  </a:lnTo>
                  <a:lnTo>
                    <a:pt x="2979" y="486"/>
                  </a:lnTo>
                  <a:lnTo>
                    <a:pt x="0" y="7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0" name="SMARTInkShape-2109">
              <a:extLst>
                <a:ext uri="{FF2B5EF4-FFF2-40B4-BE49-F238E27FC236}">
                  <a16:creationId xmlns:a16="http://schemas.microsoft.com/office/drawing/2014/main" id="{45C2E1B1-5AF6-129A-FB0E-F1214C4A0C7C}"/>
                </a:ext>
              </a:extLst>
            </p:cNvPr>
            <p:cNvSpPr/>
            <p:nvPr>
              <p:custDataLst>
                <p:tags r:id="rId53"/>
              </p:custDataLst>
            </p:nvPr>
          </p:nvSpPr>
          <p:spPr>
            <a:xfrm>
              <a:off x="1828800" y="4699940"/>
              <a:ext cx="28460" cy="110186"/>
            </a:xfrm>
            <a:custGeom>
              <a:avLst/>
              <a:gdLst/>
              <a:ahLst/>
              <a:cxnLst/>
              <a:rect l="0" t="0" r="0" b="0"/>
              <a:pathLst>
                <a:path w="28460" h="110186">
                  <a:moveTo>
                    <a:pt x="19050" y="14935"/>
                  </a:moveTo>
                  <a:lnTo>
                    <a:pt x="19050" y="14935"/>
                  </a:lnTo>
                  <a:lnTo>
                    <a:pt x="19050" y="9878"/>
                  </a:lnTo>
                  <a:lnTo>
                    <a:pt x="20108" y="8389"/>
                  </a:lnTo>
                  <a:lnTo>
                    <a:pt x="21872" y="7396"/>
                  </a:lnTo>
                  <a:lnTo>
                    <a:pt x="27251" y="5802"/>
                  </a:lnTo>
                  <a:lnTo>
                    <a:pt x="27986" y="2762"/>
                  </a:lnTo>
                  <a:lnTo>
                    <a:pt x="28313" y="0"/>
                  </a:lnTo>
                  <a:lnTo>
                    <a:pt x="28459" y="2300"/>
                  </a:lnTo>
                  <a:lnTo>
                    <a:pt x="25701" y="6850"/>
                  </a:lnTo>
                  <a:lnTo>
                    <a:pt x="15307" y="23451"/>
                  </a:lnTo>
                  <a:lnTo>
                    <a:pt x="7464" y="63681"/>
                  </a:lnTo>
                  <a:lnTo>
                    <a:pt x="0" y="11018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1" name="SMARTInkShape-2110">
              <a:extLst>
                <a:ext uri="{FF2B5EF4-FFF2-40B4-BE49-F238E27FC236}">
                  <a16:creationId xmlns:a16="http://schemas.microsoft.com/office/drawing/2014/main" id="{403464C1-997C-C973-7CC9-EFF11074E667}"/>
                </a:ext>
              </a:extLst>
            </p:cNvPr>
            <p:cNvSpPr/>
            <p:nvPr>
              <p:custDataLst>
                <p:tags r:id="rId54"/>
              </p:custDataLst>
            </p:nvPr>
          </p:nvSpPr>
          <p:spPr>
            <a:xfrm>
              <a:off x="1562100" y="4667758"/>
              <a:ext cx="200026" cy="145324"/>
            </a:xfrm>
            <a:custGeom>
              <a:avLst/>
              <a:gdLst/>
              <a:ahLst/>
              <a:cxnLst/>
              <a:rect l="0" t="0" r="0" b="0"/>
              <a:pathLst>
                <a:path w="200026" h="145324">
                  <a:moveTo>
                    <a:pt x="0" y="18542"/>
                  </a:moveTo>
                  <a:lnTo>
                    <a:pt x="0" y="18542"/>
                  </a:lnTo>
                  <a:lnTo>
                    <a:pt x="5057" y="13485"/>
                  </a:lnTo>
                  <a:lnTo>
                    <a:pt x="7539" y="8181"/>
                  </a:lnTo>
                  <a:lnTo>
                    <a:pt x="8201" y="5285"/>
                  </a:lnTo>
                  <a:lnTo>
                    <a:pt x="7584" y="3354"/>
                  </a:lnTo>
                  <a:lnTo>
                    <a:pt x="6114" y="2067"/>
                  </a:lnTo>
                  <a:lnTo>
                    <a:pt x="1208" y="0"/>
                  </a:lnTo>
                  <a:lnTo>
                    <a:pt x="805" y="889"/>
                  </a:lnTo>
                  <a:lnTo>
                    <a:pt x="32" y="48410"/>
                  </a:lnTo>
                  <a:lnTo>
                    <a:pt x="10365" y="94912"/>
                  </a:lnTo>
                  <a:lnTo>
                    <a:pt x="19299" y="117723"/>
                  </a:lnTo>
                  <a:lnTo>
                    <a:pt x="41289" y="145215"/>
                  </a:lnTo>
                  <a:lnTo>
                    <a:pt x="45518" y="145323"/>
                  </a:lnTo>
                  <a:lnTo>
                    <a:pt x="55861" y="139800"/>
                  </a:lnTo>
                  <a:lnTo>
                    <a:pt x="59466" y="135364"/>
                  </a:lnTo>
                  <a:lnTo>
                    <a:pt x="72588" y="100756"/>
                  </a:lnTo>
                  <a:lnTo>
                    <a:pt x="83487" y="57475"/>
                  </a:lnTo>
                  <a:lnTo>
                    <a:pt x="93492" y="40419"/>
                  </a:lnTo>
                  <a:lnTo>
                    <a:pt x="94078" y="40536"/>
                  </a:lnTo>
                  <a:lnTo>
                    <a:pt x="95961" y="45755"/>
                  </a:lnTo>
                  <a:lnTo>
                    <a:pt x="100152" y="51098"/>
                  </a:lnTo>
                  <a:lnTo>
                    <a:pt x="102720" y="59822"/>
                  </a:lnTo>
                  <a:lnTo>
                    <a:pt x="103405" y="65112"/>
                  </a:lnTo>
                  <a:lnTo>
                    <a:pt x="126113" y="109479"/>
                  </a:lnTo>
                  <a:lnTo>
                    <a:pt x="132956" y="117167"/>
                  </a:lnTo>
                  <a:lnTo>
                    <a:pt x="136263" y="119216"/>
                  </a:lnTo>
                  <a:lnTo>
                    <a:pt x="139525" y="119525"/>
                  </a:lnTo>
                  <a:lnTo>
                    <a:pt x="145972" y="117046"/>
                  </a:lnTo>
                  <a:lnTo>
                    <a:pt x="148115" y="114902"/>
                  </a:lnTo>
                  <a:lnTo>
                    <a:pt x="150495" y="109700"/>
                  </a:lnTo>
                  <a:lnTo>
                    <a:pt x="162510" y="69182"/>
                  </a:lnTo>
                  <a:lnTo>
                    <a:pt x="179128" y="26950"/>
                  </a:lnTo>
                  <a:lnTo>
                    <a:pt x="180802" y="25205"/>
                  </a:lnTo>
                  <a:lnTo>
                    <a:pt x="182976" y="25101"/>
                  </a:lnTo>
                  <a:lnTo>
                    <a:pt x="200025" y="28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6" name="SMARTInkShape-Group385">
            <a:extLst>
              <a:ext uri="{FF2B5EF4-FFF2-40B4-BE49-F238E27FC236}">
                <a16:creationId xmlns:a16="http://schemas.microsoft.com/office/drawing/2014/main" id="{C15C645A-247E-95D4-E413-8C3EF26321CF}"/>
              </a:ext>
            </a:extLst>
          </p:cNvPr>
          <p:cNvGrpSpPr/>
          <p:nvPr/>
        </p:nvGrpSpPr>
        <p:grpSpPr>
          <a:xfrm>
            <a:off x="295275" y="4668034"/>
            <a:ext cx="914401" cy="180192"/>
            <a:chOff x="295275" y="4668034"/>
            <a:chExt cx="914401" cy="180192"/>
          </a:xfrm>
        </p:grpSpPr>
        <p:sp>
          <p:nvSpPr>
            <p:cNvPr id="573" name="SMARTInkShape-2111">
              <a:extLst>
                <a:ext uri="{FF2B5EF4-FFF2-40B4-BE49-F238E27FC236}">
                  <a16:creationId xmlns:a16="http://schemas.microsoft.com/office/drawing/2014/main" id="{D96B63AB-E2D0-8E2D-D43D-708997B2ACE4}"/>
                </a:ext>
              </a:extLst>
            </p:cNvPr>
            <p:cNvSpPr/>
            <p:nvPr>
              <p:custDataLst>
                <p:tags r:id="rId47"/>
              </p:custDataLst>
            </p:nvPr>
          </p:nvSpPr>
          <p:spPr>
            <a:xfrm>
              <a:off x="869220" y="4686765"/>
              <a:ext cx="340456" cy="161461"/>
            </a:xfrm>
            <a:custGeom>
              <a:avLst/>
              <a:gdLst/>
              <a:ahLst/>
              <a:cxnLst/>
              <a:rect l="0" t="0" r="0" b="0"/>
              <a:pathLst>
                <a:path w="340456" h="161461">
                  <a:moveTo>
                    <a:pt x="111855" y="37635"/>
                  </a:moveTo>
                  <a:lnTo>
                    <a:pt x="111855" y="37635"/>
                  </a:lnTo>
                  <a:lnTo>
                    <a:pt x="116912" y="37635"/>
                  </a:lnTo>
                  <a:lnTo>
                    <a:pt x="118401" y="36577"/>
                  </a:lnTo>
                  <a:lnTo>
                    <a:pt x="119394" y="34813"/>
                  </a:lnTo>
                  <a:lnTo>
                    <a:pt x="120988" y="29434"/>
                  </a:lnTo>
                  <a:lnTo>
                    <a:pt x="121264" y="18389"/>
                  </a:lnTo>
                  <a:lnTo>
                    <a:pt x="120244" y="15280"/>
                  </a:lnTo>
                  <a:lnTo>
                    <a:pt x="118506" y="13207"/>
                  </a:lnTo>
                  <a:lnTo>
                    <a:pt x="102078" y="1885"/>
                  </a:lnTo>
                  <a:lnTo>
                    <a:pt x="79467" y="0"/>
                  </a:lnTo>
                  <a:lnTo>
                    <a:pt x="58632" y="4729"/>
                  </a:lnTo>
                  <a:lnTo>
                    <a:pt x="39053" y="17889"/>
                  </a:lnTo>
                  <a:lnTo>
                    <a:pt x="9932" y="55026"/>
                  </a:lnTo>
                  <a:lnTo>
                    <a:pt x="3056" y="68647"/>
                  </a:lnTo>
                  <a:lnTo>
                    <a:pt x="0" y="81758"/>
                  </a:lnTo>
                  <a:lnTo>
                    <a:pt x="4286" y="97461"/>
                  </a:lnTo>
                  <a:lnTo>
                    <a:pt x="18600" y="121331"/>
                  </a:lnTo>
                  <a:lnTo>
                    <a:pt x="30191" y="133041"/>
                  </a:lnTo>
                  <a:lnTo>
                    <a:pt x="42399" y="138246"/>
                  </a:lnTo>
                  <a:lnTo>
                    <a:pt x="61172" y="141176"/>
                  </a:lnTo>
                  <a:lnTo>
                    <a:pt x="70985" y="139039"/>
                  </a:lnTo>
                  <a:lnTo>
                    <a:pt x="79932" y="133503"/>
                  </a:lnTo>
                  <a:lnTo>
                    <a:pt x="104019" y="111787"/>
                  </a:lnTo>
                  <a:lnTo>
                    <a:pt x="108372" y="101989"/>
                  </a:lnTo>
                  <a:lnTo>
                    <a:pt x="120361" y="55536"/>
                  </a:lnTo>
                  <a:lnTo>
                    <a:pt x="121340" y="47487"/>
                  </a:lnTo>
                  <a:lnTo>
                    <a:pt x="113836" y="65103"/>
                  </a:lnTo>
                  <a:lnTo>
                    <a:pt x="112029" y="107780"/>
                  </a:lnTo>
                  <a:lnTo>
                    <a:pt x="111971" y="112973"/>
                  </a:lnTo>
                  <a:lnTo>
                    <a:pt x="114729" y="121566"/>
                  </a:lnTo>
                  <a:lnTo>
                    <a:pt x="118424" y="128913"/>
                  </a:lnTo>
                  <a:lnTo>
                    <a:pt x="120066" y="135705"/>
                  </a:lnTo>
                  <a:lnTo>
                    <a:pt x="121562" y="136882"/>
                  </a:lnTo>
                  <a:lnTo>
                    <a:pt x="123618" y="136608"/>
                  </a:lnTo>
                  <a:lnTo>
                    <a:pt x="129466" y="133620"/>
                  </a:lnTo>
                  <a:lnTo>
                    <a:pt x="135535" y="133103"/>
                  </a:lnTo>
                  <a:lnTo>
                    <a:pt x="141077" y="130160"/>
                  </a:lnTo>
                  <a:lnTo>
                    <a:pt x="144036" y="127893"/>
                  </a:lnTo>
                  <a:lnTo>
                    <a:pt x="147324" y="122552"/>
                  </a:lnTo>
                  <a:lnTo>
                    <a:pt x="148201" y="119647"/>
                  </a:lnTo>
                  <a:lnTo>
                    <a:pt x="149844" y="117709"/>
                  </a:lnTo>
                  <a:lnTo>
                    <a:pt x="163059" y="109288"/>
                  </a:lnTo>
                  <a:lnTo>
                    <a:pt x="166362" y="103701"/>
                  </a:lnTo>
                  <a:lnTo>
                    <a:pt x="168889" y="97689"/>
                  </a:lnTo>
                  <a:lnTo>
                    <a:pt x="175203" y="88354"/>
                  </a:lnTo>
                  <a:lnTo>
                    <a:pt x="185842" y="62832"/>
                  </a:lnTo>
                  <a:lnTo>
                    <a:pt x="205261" y="39633"/>
                  </a:lnTo>
                  <a:lnTo>
                    <a:pt x="209108" y="38523"/>
                  </a:lnTo>
                  <a:lnTo>
                    <a:pt x="211615" y="38227"/>
                  </a:lnTo>
                  <a:lnTo>
                    <a:pt x="213287" y="39088"/>
                  </a:lnTo>
                  <a:lnTo>
                    <a:pt x="214401" y="40720"/>
                  </a:lnTo>
                  <a:lnTo>
                    <a:pt x="215970" y="48074"/>
                  </a:lnTo>
                  <a:lnTo>
                    <a:pt x="219394" y="76651"/>
                  </a:lnTo>
                  <a:lnTo>
                    <a:pt x="224820" y="96260"/>
                  </a:lnTo>
                  <a:lnTo>
                    <a:pt x="226154" y="132361"/>
                  </a:lnTo>
                  <a:lnTo>
                    <a:pt x="231211" y="127673"/>
                  </a:lnTo>
                  <a:lnTo>
                    <a:pt x="253602" y="83967"/>
                  </a:lnTo>
                  <a:lnTo>
                    <a:pt x="273433" y="44399"/>
                  </a:lnTo>
                  <a:lnTo>
                    <a:pt x="284562" y="35349"/>
                  </a:lnTo>
                  <a:lnTo>
                    <a:pt x="299905" y="27433"/>
                  </a:lnTo>
                  <a:lnTo>
                    <a:pt x="303897" y="24483"/>
                  </a:lnTo>
                  <a:lnTo>
                    <a:pt x="307616" y="24634"/>
                  </a:lnTo>
                  <a:lnTo>
                    <a:pt x="311154" y="26851"/>
                  </a:lnTo>
                  <a:lnTo>
                    <a:pt x="317908" y="36017"/>
                  </a:lnTo>
                  <a:lnTo>
                    <a:pt x="326601" y="57969"/>
                  </a:lnTo>
                  <a:lnTo>
                    <a:pt x="330075" y="93353"/>
                  </a:lnTo>
                  <a:lnTo>
                    <a:pt x="330761" y="135189"/>
                  </a:lnTo>
                  <a:lnTo>
                    <a:pt x="330880" y="152030"/>
                  </a:lnTo>
                  <a:lnTo>
                    <a:pt x="331955" y="155174"/>
                  </a:lnTo>
                  <a:lnTo>
                    <a:pt x="340455" y="16146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4" name="SMARTInkShape-2112">
              <a:extLst>
                <a:ext uri="{FF2B5EF4-FFF2-40B4-BE49-F238E27FC236}">
                  <a16:creationId xmlns:a16="http://schemas.microsoft.com/office/drawing/2014/main" id="{E7EFC2F1-CE4B-1920-885A-70A4251D6A82}"/>
                </a:ext>
              </a:extLst>
            </p:cNvPr>
            <p:cNvSpPr/>
            <p:nvPr>
              <p:custDataLst>
                <p:tags r:id="rId48"/>
              </p:custDataLst>
            </p:nvPr>
          </p:nvSpPr>
          <p:spPr>
            <a:xfrm>
              <a:off x="707700" y="4687086"/>
              <a:ext cx="133552" cy="126851"/>
            </a:xfrm>
            <a:custGeom>
              <a:avLst/>
              <a:gdLst/>
              <a:ahLst/>
              <a:cxnLst/>
              <a:rect l="0" t="0" r="0" b="0"/>
              <a:pathLst>
                <a:path w="133552" h="126851">
                  <a:moveTo>
                    <a:pt x="25725" y="56364"/>
                  </a:moveTo>
                  <a:lnTo>
                    <a:pt x="25725" y="56364"/>
                  </a:lnTo>
                  <a:lnTo>
                    <a:pt x="68287" y="56364"/>
                  </a:lnTo>
                  <a:lnTo>
                    <a:pt x="86431" y="55306"/>
                  </a:lnTo>
                  <a:lnTo>
                    <a:pt x="117850" y="43107"/>
                  </a:lnTo>
                  <a:lnTo>
                    <a:pt x="127700" y="31422"/>
                  </a:lnTo>
                  <a:lnTo>
                    <a:pt x="131809" y="23861"/>
                  </a:lnTo>
                  <a:lnTo>
                    <a:pt x="133489" y="17762"/>
                  </a:lnTo>
                  <a:lnTo>
                    <a:pt x="133551" y="12638"/>
                  </a:lnTo>
                  <a:lnTo>
                    <a:pt x="132534" y="8163"/>
                  </a:lnTo>
                  <a:lnTo>
                    <a:pt x="129739" y="5180"/>
                  </a:lnTo>
                  <a:lnTo>
                    <a:pt x="120990" y="1865"/>
                  </a:lnTo>
                  <a:lnTo>
                    <a:pt x="94050" y="0"/>
                  </a:lnTo>
                  <a:lnTo>
                    <a:pt x="76906" y="5207"/>
                  </a:lnTo>
                  <a:lnTo>
                    <a:pt x="32740" y="33124"/>
                  </a:lnTo>
                  <a:lnTo>
                    <a:pt x="17201" y="49210"/>
                  </a:lnTo>
                  <a:lnTo>
                    <a:pt x="6767" y="66943"/>
                  </a:lnTo>
                  <a:lnTo>
                    <a:pt x="0" y="99833"/>
                  </a:lnTo>
                  <a:lnTo>
                    <a:pt x="1239" y="112725"/>
                  </a:lnTo>
                  <a:lnTo>
                    <a:pt x="10658" y="126058"/>
                  </a:lnTo>
                  <a:lnTo>
                    <a:pt x="25026" y="126850"/>
                  </a:lnTo>
                  <a:lnTo>
                    <a:pt x="101925" y="11351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5" name="SMARTInkShape-2113">
              <a:extLst>
                <a:ext uri="{FF2B5EF4-FFF2-40B4-BE49-F238E27FC236}">
                  <a16:creationId xmlns:a16="http://schemas.microsoft.com/office/drawing/2014/main" id="{BBAA16AC-A933-D553-0809-C0B63DEEE19B}"/>
                </a:ext>
              </a:extLst>
            </p:cNvPr>
            <p:cNvSpPr/>
            <p:nvPr>
              <p:custDataLst>
                <p:tags r:id="rId49"/>
              </p:custDataLst>
            </p:nvPr>
          </p:nvSpPr>
          <p:spPr>
            <a:xfrm>
              <a:off x="295275" y="4668034"/>
              <a:ext cx="313044" cy="151617"/>
            </a:xfrm>
            <a:custGeom>
              <a:avLst/>
              <a:gdLst/>
              <a:ahLst/>
              <a:cxnLst/>
              <a:rect l="0" t="0" r="0" b="0"/>
              <a:pathLst>
                <a:path w="313044" h="151617">
                  <a:moveTo>
                    <a:pt x="0" y="18266"/>
                  </a:moveTo>
                  <a:lnTo>
                    <a:pt x="0" y="18266"/>
                  </a:lnTo>
                  <a:lnTo>
                    <a:pt x="5056" y="18266"/>
                  </a:lnTo>
                  <a:lnTo>
                    <a:pt x="10361" y="12621"/>
                  </a:lnTo>
                  <a:lnTo>
                    <a:pt x="13257" y="8153"/>
                  </a:lnTo>
                  <a:lnTo>
                    <a:pt x="17305" y="5174"/>
                  </a:lnTo>
                  <a:lnTo>
                    <a:pt x="32056" y="981"/>
                  </a:lnTo>
                  <a:lnTo>
                    <a:pt x="40000" y="0"/>
                  </a:lnTo>
                  <a:lnTo>
                    <a:pt x="55479" y="4504"/>
                  </a:lnTo>
                  <a:lnTo>
                    <a:pt x="59211" y="8034"/>
                  </a:lnTo>
                  <a:lnTo>
                    <a:pt x="70748" y="39941"/>
                  </a:lnTo>
                  <a:lnTo>
                    <a:pt x="75722" y="76382"/>
                  </a:lnTo>
                  <a:lnTo>
                    <a:pt x="66471" y="123479"/>
                  </a:lnTo>
                  <a:lnTo>
                    <a:pt x="57576" y="150394"/>
                  </a:lnTo>
                  <a:lnTo>
                    <a:pt x="57276" y="146197"/>
                  </a:lnTo>
                  <a:lnTo>
                    <a:pt x="60028" y="141094"/>
                  </a:lnTo>
                  <a:lnTo>
                    <a:pt x="95272" y="94632"/>
                  </a:lnTo>
                  <a:lnTo>
                    <a:pt x="136897" y="53884"/>
                  </a:lnTo>
                  <a:lnTo>
                    <a:pt x="154627" y="42696"/>
                  </a:lnTo>
                  <a:lnTo>
                    <a:pt x="163268" y="39707"/>
                  </a:lnTo>
                  <a:lnTo>
                    <a:pt x="167053" y="39968"/>
                  </a:lnTo>
                  <a:lnTo>
                    <a:pt x="174082" y="43081"/>
                  </a:lnTo>
                  <a:lnTo>
                    <a:pt x="176380" y="47509"/>
                  </a:lnTo>
                  <a:lnTo>
                    <a:pt x="180370" y="86283"/>
                  </a:lnTo>
                  <a:lnTo>
                    <a:pt x="180922" y="132096"/>
                  </a:lnTo>
                  <a:lnTo>
                    <a:pt x="178129" y="140471"/>
                  </a:lnTo>
                  <a:lnTo>
                    <a:pt x="175903" y="144186"/>
                  </a:lnTo>
                  <a:lnTo>
                    <a:pt x="175477" y="145604"/>
                  </a:lnTo>
                  <a:lnTo>
                    <a:pt x="176251" y="145491"/>
                  </a:lnTo>
                  <a:lnTo>
                    <a:pt x="177826" y="144358"/>
                  </a:lnTo>
                  <a:lnTo>
                    <a:pt x="210511" y="100762"/>
                  </a:lnTo>
                  <a:lnTo>
                    <a:pt x="231707" y="77281"/>
                  </a:lnTo>
                  <a:lnTo>
                    <a:pt x="278974" y="35448"/>
                  </a:lnTo>
                  <a:lnTo>
                    <a:pt x="297976" y="23743"/>
                  </a:lnTo>
                  <a:lnTo>
                    <a:pt x="301309" y="22975"/>
                  </a:lnTo>
                  <a:lnTo>
                    <a:pt x="304589" y="23522"/>
                  </a:lnTo>
                  <a:lnTo>
                    <a:pt x="307834" y="24945"/>
                  </a:lnTo>
                  <a:lnTo>
                    <a:pt x="309998" y="28011"/>
                  </a:lnTo>
                  <a:lnTo>
                    <a:pt x="313043" y="42438"/>
                  </a:lnTo>
                  <a:lnTo>
                    <a:pt x="312887" y="61176"/>
                  </a:lnTo>
                  <a:lnTo>
                    <a:pt x="305366" y="105422"/>
                  </a:lnTo>
                  <a:lnTo>
                    <a:pt x="304800" y="1516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83" name="SMARTInkShape-Group386">
            <a:extLst>
              <a:ext uri="{FF2B5EF4-FFF2-40B4-BE49-F238E27FC236}">
                <a16:creationId xmlns:a16="http://schemas.microsoft.com/office/drawing/2014/main" id="{2AD70704-3D2B-E046-CAB3-20D03D5BB661}"/>
              </a:ext>
            </a:extLst>
          </p:cNvPr>
          <p:cNvGrpSpPr/>
          <p:nvPr/>
        </p:nvGrpSpPr>
        <p:grpSpPr>
          <a:xfrm>
            <a:off x="1600200" y="4192324"/>
            <a:ext cx="1066801" cy="417777"/>
            <a:chOff x="1600200" y="4192324"/>
            <a:chExt cx="1066801" cy="417777"/>
          </a:xfrm>
        </p:grpSpPr>
        <p:sp>
          <p:nvSpPr>
            <p:cNvPr id="577" name="SMARTInkShape-2114">
              <a:extLst>
                <a:ext uri="{FF2B5EF4-FFF2-40B4-BE49-F238E27FC236}">
                  <a16:creationId xmlns:a16="http://schemas.microsoft.com/office/drawing/2014/main" id="{1370A00E-9CF6-96FA-500C-52C172440901}"/>
                </a:ext>
              </a:extLst>
            </p:cNvPr>
            <p:cNvSpPr/>
            <p:nvPr>
              <p:custDataLst>
                <p:tags r:id="rId41"/>
              </p:custDataLst>
            </p:nvPr>
          </p:nvSpPr>
          <p:spPr>
            <a:xfrm>
              <a:off x="2495550" y="4320352"/>
              <a:ext cx="171451" cy="118299"/>
            </a:xfrm>
            <a:custGeom>
              <a:avLst/>
              <a:gdLst/>
              <a:ahLst/>
              <a:cxnLst/>
              <a:rect l="0" t="0" r="0" b="0"/>
              <a:pathLst>
                <a:path w="171451" h="118299">
                  <a:moveTo>
                    <a:pt x="0" y="51623"/>
                  </a:moveTo>
                  <a:lnTo>
                    <a:pt x="0" y="51623"/>
                  </a:lnTo>
                  <a:lnTo>
                    <a:pt x="32493" y="50565"/>
                  </a:lnTo>
                  <a:lnTo>
                    <a:pt x="65764" y="44084"/>
                  </a:lnTo>
                  <a:lnTo>
                    <a:pt x="112239" y="37434"/>
                  </a:lnTo>
                  <a:lnTo>
                    <a:pt x="137208" y="23899"/>
                  </a:lnTo>
                  <a:lnTo>
                    <a:pt x="145648" y="15313"/>
                  </a:lnTo>
                  <a:lnTo>
                    <a:pt x="147899" y="11541"/>
                  </a:lnTo>
                  <a:lnTo>
                    <a:pt x="147282" y="7969"/>
                  </a:lnTo>
                  <a:lnTo>
                    <a:pt x="140953" y="1176"/>
                  </a:lnTo>
                  <a:lnTo>
                    <a:pt x="135244" y="0"/>
                  </a:lnTo>
                  <a:lnTo>
                    <a:pt x="89189" y="8319"/>
                  </a:lnTo>
                  <a:lnTo>
                    <a:pt x="48309" y="27704"/>
                  </a:lnTo>
                  <a:lnTo>
                    <a:pt x="21370" y="45712"/>
                  </a:lnTo>
                  <a:lnTo>
                    <a:pt x="10203" y="58168"/>
                  </a:lnTo>
                  <a:lnTo>
                    <a:pt x="7860" y="63396"/>
                  </a:lnTo>
                  <a:lnTo>
                    <a:pt x="7357" y="67938"/>
                  </a:lnTo>
                  <a:lnTo>
                    <a:pt x="8079" y="72024"/>
                  </a:lnTo>
                  <a:lnTo>
                    <a:pt x="19210" y="87889"/>
                  </a:lnTo>
                  <a:lnTo>
                    <a:pt x="30057" y="94200"/>
                  </a:lnTo>
                  <a:lnTo>
                    <a:pt x="70241" y="105129"/>
                  </a:lnTo>
                  <a:lnTo>
                    <a:pt x="108771" y="108752"/>
                  </a:lnTo>
                  <a:lnTo>
                    <a:pt x="171450" y="1182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8" name="SMARTInkShape-2115">
              <a:extLst>
                <a:ext uri="{FF2B5EF4-FFF2-40B4-BE49-F238E27FC236}">
                  <a16:creationId xmlns:a16="http://schemas.microsoft.com/office/drawing/2014/main" id="{6B9B4AEE-8EC5-170F-820F-A3227882E9C5}"/>
                </a:ext>
              </a:extLst>
            </p:cNvPr>
            <p:cNvSpPr/>
            <p:nvPr>
              <p:custDataLst>
                <p:tags r:id="rId42"/>
              </p:custDataLst>
            </p:nvPr>
          </p:nvSpPr>
          <p:spPr>
            <a:xfrm>
              <a:off x="2390775" y="4192324"/>
              <a:ext cx="47626" cy="255852"/>
            </a:xfrm>
            <a:custGeom>
              <a:avLst/>
              <a:gdLst/>
              <a:ahLst/>
              <a:cxnLst/>
              <a:rect l="0" t="0" r="0" b="0"/>
              <a:pathLst>
                <a:path w="47626" h="255852">
                  <a:moveTo>
                    <a:pt x="47625" y="8201"/>
                  </a:moveTo>
                  <a:lnTo>
                    <a:pt x="47625" y="8201"/>
                  </a:lnTo>
                  <a:lnTo>
                    <a:pt x="47625" y="0"/>
                  </a:lnTo>
                  <a:lnTo>
                    <a:pt x="44803" y="38748"/>
                  </a:lnTo>
                  <a:lnTo>
                    <a:pt x="34368" y="80322"/>
                  </a:lnTo>
                  <a:lnTo>
                    <a:pt x="24027" y="127935"/>
                  </a:lnTo>
                  <a:lnTo>
                    <a:pt x="9344" y="173664"/>
                  </a:lnTo>
                  <a:lnTo>
                    <a:pt x="2768" y="209274"/>
                  </a:lnTo>
                  <a:lnTo>
                    <a:pt x="0" y="2558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9" name="SMARTInkShape-2116">
              <a:extLst>
                <a:ext uri="{FF2B5EF4-FFF2-40B4-BE49-F238E27FC236}">
                  <a16:creationId xmlns:a16="http://schemas.microsoft.com/office/drawing/2014/main" id="{C0C57F95-01BD-7029-8209-2904AB91E2A7}"/>
                </a:ext>
              </a:extLst>
            </p:cNvPr>
            <p:cNvSpPr/>
            <p:nvPr>
              <p:custDataLst>
                <p:tags r:id="rId43"/>
              </p:custDataLst>
            </p:nvPr>
          </p:nvSpPr>
          <p:spPr>
            <a:xfrm>
              <a:off x="2247900" y="4324393"/>
              <a:ext cx="109111" cy="94318"/>
            </a:xfrm>
            <a:custGeom>
              <a:avLst/>
              <a:gdLst/>
              <a:ahLst/>
              <a:cxnLst/>
              <a:rect l="0" t="0" r="0" b="0"/>
              <a:pathLst>
                <a:path w="109111" h="94318">
                  <a:moveTo>
                    <a:pt x="9525" y="66632"/>
                  </a:moveTo>
                  <a:lnTo>
                    <a:pt x="9525" y="66632"/>
                  </a:lnTo>
                  <a:lnTo>
                    <a:pt x="27425" y="45909"/>
                  </a:lnTo>
                  <a:lnTo>
                    <a:pt x="36531" y="34139"/>
                  </a:lnTo>
                  <a:lnTo>
                    <a:pt x="57391" y="17728"/>
                  </a:lnTo>
                  <a:lnTo>
                    <a:pt x="70156" y="10867"/>
                  </a:lnTo>
                  <a:lnTo>
                    <a:pt x="75468" y="3659"/>
                  </a:lnTo>
                  <a:lnTo>
                    <a:pt x="85262" y="102"/>
                  </a:lnTo>
                  <a:lnTo>
                    <a:pt x="90645" y="0"/>
                  </a:lnTo>
                  <a:lnTo>
                    <a:pt x="96026" y="2798"/>
                  </a:lnTo>
                  <a:lnTo>
                    <a:pt x="98942" y="5026"/>
                  </a:lnTo>
                  <a:lnTo>
                    <a:pt x="108103" y="23331"/>
                  </a:lnTo>
                  <a:lnTo>
                    <a:pt x="109110" y="29298"/>
                  </a:lnTo>
                  <a:lnTo>
                    <a:pt x="104236" y="54501"/>
                  </a:lnTo>
                  <a:lnTo>
                    <a:pt x="99950" y="65120"/>
                  </a:lnTo>
                  <a:lnTo>
                    <a:pt x="91694" y="74075"/>
                  </a:lnTo>
                  <a:lnTo>
                    <a:pt x="69578" y="90699"/>
                  </a:lnTo>
                  <a:lnTo>
                    <a:pt x="46944" y="94317"/>
                  </a:lnTo>
                  <a:lnTo>
                    <a:pt x="33564" y="93753"/>
                  </a:lnTo>
                  <a:lnTo>
                    <a:pt x="0" y="85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0" name="SMARTInkShape-2117">
              <a:extLst>
                <a:ext uri="{FF2B5EF4-FFF2-40B4-BE49-F238E27FC236}">
                  <a16:creationId xmlns:a16="http://schemas.microsoft.com/office/drawing/2014/main" id="{21BB3BC5-DEFE-23AE-27B6-343569B43D9B}"/>
                </a:ext>
              </a:extLst>
            </p:cNvPr>
            <p:cNvSpPr/>
            <p:nvPr>
              <p:custDataLst>
                <p:tags r:id="rId44"/>
              </p:custDataLst>
            </p:nvPr>
          </p:nvSpPr>
          <p:spPr>
            <a:xfrm>
              <a:off x="2238375" y="4357844"/>
              <a:ext cx="28460" cy="252257"/>
            </a:xfrm>
            <a:custGeom>
              <a:avLst/>
              <a:gdLst/>
              <a:ahLst/>
              <a:cxnLst/>
              <a:rect l="0" t="0" r="0" b="0"/>
              <a:pathLst>
                <a:path w="28460" h="252257">
                  <a:moveTo>
                    <a:pt x="19050" y="14131"/>
                  </a:moveTo>
                  <a:lnTo>
                    <a:pt x="19050" y="14131"/>
                  </a:lnTo>
                  <a:lnTo>
                    <a:pt x="24106" y="9074"/>
                  </a:lnTo>
                  <a:lnTo>
                    <a:pt x="26589" y="3770"/>
                  </a:lnTo>
                  <a:lnTo>
                    <a:pt x="27251" y="874"/>
                  </a:lnTo>
                  <a:lnTo>
                    <a:pt x="27692" y="0"/>
                  </a:lnTo>
                  <a:lnTo>
                    <a:pt x="27986" y="478"/>
                  </a:lnTo>
                  <a:lnTo>
                    <a:pt x="28459" y="24017"/>
                  </a:lnTo>
                  <a:lnTo>
                    <a:pt x="14402" y="62886"/>
                  </a:lnTo>
                  <a:lnTo>
                    <a:pt x="3159" y="104587"/>
                  </a:lnTo>
                  <a:lnTo>
                    <a:pt x="624" y="143947"/>
                  </a:lnTo>
                  <a:lnTo>
                    <a:pt x="123" y="191429"/>
                  </a:lnTo>
                  <a:lnTo>
                    <a:pt x="0" y="2522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1" name="SMARTInkShape-2118">
              <a:extLst>
                <a:ext uri="{FF2B5EF4-FFF2-40B4-BE49-F238E27FC236}">
                  <a16:creationId xmlns:a16="http://schemas.microsoft.com/office/drawing/2014/main" id="{1AC9D3F2-DD62-1F61-DB0A-3626E4199743}"/>
                </a:ext>
              </a:extLst>
            </p:cNvPr>
            <p:cNvSpPr/>
            <p:nvPr>
              <p:custDataLst>
                <p:tags r:id="rId45"/>
              </p:custDataLst>
            </p:nvPr>
          </p:nvSpPr>
          <p:spPr>
            <a:xfrm>
              <a:off x="1796760" y="4301059"/>
              <a:ext cx="374807" cy="166167"/>
            </a:xfrm>
            <a:custGeom>
              <a:avLst/>
              <a:gdLst/>
              <a:ahLst/>
              <a:cxnLst/>
              <a:rect l="0" t="0" r="0" b="0"/>
              <a:pathLst>
                <a:path w="374807" h="166167">
                  <a:moveTo>
                    <a:pt x="79665" y="51866"/>
                  </a:moveTo>
                  <a:lnTo>
                    <a:pt x="79665" y="51866"/>
                  </a:lnTo>
                  <a:lnTo>
                    <a:pt x="84722" y="51866"/>
                  </a:lnTo>
                  <a:lnTo>
                    <a:pt x="90026" y="49044"/>
                  </a:lnTo>
                  <a:lnTo>
                    <a:pt x="103263" y="37677"/>
                  </a:lnTo>
                  <a:lnTo>
                    <a:pt x="106028" y="32154"/>
                  </a:lnTo>
                  <a:lnTo>
                    <a:pt x="106765" y="29200"/>
                  </a:lnTo>
                  <a:lnTo>
                    <a:pt x="106198" y="26172"/>
                  </a:lnTo>
                  <a:lnTo>
                    <a:pt x="100344" y="16854"/>
                  </a:lnTo>
                  <a:lnTo>
                    <a:pt x="85811" y="1055"/>
                  </a:lnTo>
                  <a:lnTo>
                    <a:pt x="81646" y="0"/>
                  </a:lnTo>
                  <a:lnTo>
                    <a:pt x="71373" y="1651"/>
                  </a:lnTo>
                  <a:lnTo>
                    <a:pt x="38487" y="17083"/>
                  </a:lnTo>
                  <a:lnTo>
                    <a:pt x="23264" y="27940"/>
                  </a:lnTo>
                  <a:lnTo>
                    <a:pt x="4867" y="52157"/>
                  </a:lnTo>
                  <a:lnTo>
                    <a:pt x="1225" y="58410"/>
                  </a:lnTo>
                  <a:lnTo>
                    <a:pt x="0" y="73824"/>
                  </a:lnTo>
                  <a:lnTo>
                    <a:pt x="2983" y="89142"/>
                  </a:lnTo>
                  <a:lnTo>
                    <a:pt x="7837" y="99477"/>
                  </a:lnTo>
                  <a:lnTo>
                    <a:pt x="13522" y="104776"/>
                  </a:lnTo>
                  <a:lnTo>
                    <a:pt x="19577" y="107132"/>
                  </a:lnTo>
                  <a:lnTo>
                    <a:pt x="25795" y="108178"/>
                  </a:lnTo>
                  <a:lnTo>
                    <a:pt x="40302" y="103711"/>
                  </a:lnTo>
                  <a:lnTo>
                    <a:pt x="60031" y="92508"/>
                  </a:lnTo>
                  <a:lnTo>
                    <a:pt x="63401" y="91660"/>
                  </a:lnTo>
                  <a:lnTo>
                    <a:pt x="69967" y="85075"/>
                  </a:lnTo>
                  <a:lnTo>
                    <a:pt x="75355" y="76151"/>
                  </a:lnTo>
                  <a:lnTo>
                    <a:pt x="78388" y="65176"/>
                  </a:lnTo>
                  <a:lnTo>
                    <a:pt x="79097" y="58487"/>
                  </a:lnTo>
                  <a:lnTo>
                    <a:pt x="82235" y="51987"/>
                  </a:lnTo>
                  <a:lnTo>
                    <a:pt x="89154" y="42391"/>
                  </a:lnTo>
                  <a:lnTo>
                    <a:pt x="89190" y="65008"/>
                  </a:lnTo>
                  <a:lnTo>
                    <a:pt x="92012" y="71112"/>
                  </a:lnTo>
                  <a:lnTo>
                    <a:pt x="115933" y="97612"/>
                  </a:lnTo>
                  <a:lnTo>
                    <a:pt x="127335" y="98934"/>
                  </a:lnTo>
                  <a:lnTo>
                    <a:pt x="144119" y="94270"/>
                  </a:lnTo>
                  <a:lnTo>
                    <a:pt x="148034" y="90718"/>
                  </a:lnTo>
                  <a:lnTo>
                    <a:pt x="173873" y="45297"/>
                  </a:lnTo>
                  <a:lnTo>
                    <a:pt x="181309" y="36515"/>
                  </a:lnTo>
                  <a:lnTo>
                    <a:pt x="185871" y="34460"/>
                  </a:lnTo>
                  <a:lnTo>
                    <a:pt x="192366" y="33140"/>
                  </a:lnTo>
                  <a:lnTo>
                    <a:pt x="192899" y="34092"/>
                  </a:lnTo>
                  <a:lnTo>
                    <a:pt x="193491" y="37969"/>
                  </a:lnTo>
                  <a:lnTo>
                    <a:pt x="196576" y="43220"/>
                  </a:lnTo>
                  <a:lnTo>
                    <a:pt x="200418" y="49082"/>
                  </a:lnTo>
                  <a:lnTo>
                    <a:pt x="202124" y="55215"/>
                  </a:lnTo>
                  <a:lnTo>
                    <a:pt x="203455" y="101886"/>
                  </a:lnTo>
                  <a:lnTo>
                    <a:pt x="203479" y="111960"/>
                  </a:lnTo>
                  <a:lnTo>
                    <a:pt x="204541" y="113095"/>
                  </a:lnTo>
                  <a:lnTo>
                    <a:pt x="206307" y="112794"/>
                  </a:lnTo>
                  <a:lnTo>
                    <a:pt x="211690" y="109762"/>
                  </a:lnTo>
                  <a:lnTo>
                    <a:pt x="248880" y="63738"/>
                  </a:lnTo>
                  <a:lnTo>
                    <a:pt x="255509" y="57030"/>
                  </a:lnTo>
                  <a:lnTo>
                    <a:pt x="261182" y="54161"/>
                  </a:lnTo>
                  <a:lnTo>
                    <a:pt x="264176" y="53396"/>
                  </a:lnTo>
                  <a:lnTo>
                    <a:pt x="266172" y="51827"/>
                  </a:lnTo>
                  <a:lnTo>
                    <a:pt x="268390" y="47263"/>
                  </a:lnTo>
                  <a:lnTo>
                    <a:pt x="270040" y="45623"/>
                  </a:lnTo>
                  <a:lnTo>
                    <a:pt x="278210" y="42773"/>
                  </a:lnTo>
                  <a:lnTo>
                    <a:pt x="284308" y="42469"/>
                  </a:lnTo>
                  <a:lnTo>
                    <a:pt x="285943" y="43485"/>
                  </a:lnTo>
                  <a:lnTo>
                    <a:pt x="287034" y="45220"/>
                  </a:lnTo>
                  <a:lnTo>
                    <a:pt x="287761" y="47436"/>
                  </a:lnTo>
                  <a:lnTo>
                    <a:pt x="289304" y="48912"/>
                  </a:lnTo>
                  <a:lnTo>
                    <a:pt x="293840" y="50553"/>
                  </a:lnTo>
                  <a:lnTo>
                    <a:pt x="295474" y="52049"/>
                  </a:lnTo>
                  <a:lnTo>
                    <a:pt x="297288" y="56534"/>
                  </a:lnTo>
                  <a:lnTo>
                    <a:pt x="298702" y="83655"/>
                  </a:lnTo>
                  <a:lnTo>
                    <a:pt x="295901" y="89983"/>
                  </a:lnTo>
                  <a:lnTo>
                    <a:pt x="293672" y="93152"/>
                  </a:lnTo>
                  <a:lnTo>
                    <a:pt x="293245" y="96323"/>
                  </a:lnTo>
                  <a:lnTo>
                    <a:pt x="298716" y="118376"/>
                  </a:lnTo>
                  <a:lnTo>
                    <a:pt x="344728" y="72552"/>
                  </a:lnTo>
                  <a:lnTo>
                    <a:pt x="353752" y="66352"/>
                  </a:lnTo>
                  <a:lnTo>
                    <a:pt x="363111" y="62371"/>
                  </a:lnTo>
                  <a:lnTo>
                    <a:pt x="367213" y="64649"/>
                  </a:lnTo>
                  <a:lnTo>
                    <a:pt x="369789" y="66738"/>
                  </a:lnTo>
                  <a:lnTo>
                    <a:pt x="372651" y="74703"/>
                  </a:lnTo>
                  <a:lnTo>
                    <a:pt x="374806" y="115588"/>
                  </a:lnTo>
                  <a:lnTo>
                    <a:pt x="365415" y="16616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2" name="SMARTInkShape-2119">
              <a:extLst>
                <a:ext uri="{FF2B5EF4-FFF2-40B4-BE49-F238E27FC236}">
                  <a16:creationId xmlns:a16="http://schemas.microsoft.com/office/drawing/2014/main" id="{ECF95C56-471C-83BA-D7FA-6B6A8091770F}"/>
                </a:ext>
              </a:extLst>
            </p:cNvPr>
            <p:cNvSpPr/>
            <p:nvPr>
              <p:custDataLst>
                <p:tags r:id="rId46"/>
              </p:custDataLst>
            </p:nvPr>
          </p:nvSpPr>
          <p:spPr>
            <a:xfrm>
              <a:off x="1600200" y="4278129"/>
              <a:ext cx="159952" cy="141224"/>
            </a:xfrm>
            <a:custGeom>
              <a:avLst/>
              <a:gdLst/>
              <a:ahLst/>
              <a:cxnLst/>
              <a:rect l="0" t="0" r="0" b="0"/>
              <a:pathLst>
                <a:path w="159952" h="141224">
                  <a:moveTo>
                    <a:pt x="133350" y="27171"/>
                  </a:moveTo>
                  <a:lnTo>
                    <a:pt x="133350" y="27171"/>
                  </a:lnTo>
                  <a:lnTo>
                    <a:pt x="138407" y="27171"/>
                  </a:lnTo>
                  <a:lnTo>
                    <a:pt x="143711" y="24349"/>
                  </a:lnTo>
                  <a:lnTo>
                    <a:pt x="150684" y="18970"/>
                  </a:lnTo>
                  <a:lnTo>
                    <a:pt x="151637" y="15412"/>
                  </a:lnTo>
                  <a:lnTo>
                    <a:pt x="151892" y="12982"/>
                  </a:lnTo>
                  <a:lnTo>
                    <a:pt x="149944" y="10303"/>
                  </a:lnTo>
                  <a:lnTo>
                    <a:pt x="142136" y="4505"/>
                  </a:lnTo>
                  <a:lnTo>
                    <a:pt x="125840" y="347"/>
                  </a:lnTo>
                  <a:lnTo>
                    <a:pt x="99254" y="0"/>
                  </a:lnTo>
                  <a:lnTo>
                    <a:pt x="70449" y="6303"/>
                  </a:lnTo>
                  <a:lnTo>
                    <a:pt x="53800" y="14873"/>
                  </a:lnTo>
                  <a:lnTo>
                    <a:pt x="40377" y="25342"/>
                  </a:lnTo>
                  <a:lnTo>
                    <a:pt x="39112" y="29181"/>
                  </a:lnTo>
                  <a:lnTo>
                    <a:pt x="38775" y="31685"/>
                  </a:lnTo>
                  <a:lnTo>
                    <a:pt x="44044" y="40114"/>
                  </a:lnTo>
                  <a:lnTo>
                    <a:pt x="53442" y="49857"/>
                  </a:lnTo>
                  <a:lnTo>
                    <a:pt x="71691" y="61291"/>
                  </a:lnTo>
                  <a:lnTo>
                    <a:pt x="114961" y="77865"/>
                  </a:lnTo>
                  <a:lnTo>
                    <a:pt x="137322" y="90650"/>
                  </a:lnTo>
                  <a:lnTo>
                    <a:pt x="155262" y="106543"/>
                  </a:lnTo>
                  <a:lnTo>
                    <a:pt x="158964" y="112895"/>
                  </a:lnTo>
                  <a:lnTo>
                    <a:pt x="159951" y="116070"/>
                  </a:lnTo>
                  <a:lnTo>
                    <a:pt x="159551" y="119246"/>
                  </a:lnTo>
                  <a:lnTo>
                    <a:pt x="156284" y="125596"/>
                  </a:lnTo>
                  <a:lnTo>
                    <a:pt x="133324" y="135121"/>
                  </a:lnTo>
                  <a:lnTo>
                    <a:pt x="94187" y="140217"/>
                  </a:lnTo>
                  <a:lnTo>
                    <a:pt x="49610" y="141223"/>
                  </a:lnTo>
                  <a:lnTo>
                    <a:pt x="0" y="1319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0" name="SMARTInkShape-Group387">
            <a:extLst>
              <a:ext uri="{FF2B5EF4-FFF2-40B4-BE49-F238E27FC236}">
                <a16:creationId xmlns:a16="http://schemas.microsoft.com/office/drawing/2014/main" id="{95B03FE0-932C-E546-631F-767A7443DBCA}"/>
              </a:ext>
            </a:extLst>
          </p:cNvPr>
          <p:cNvGrpSpPr/>
          <p:nvPr/>
        </p:nvGrpSpPr>
        <p:grpSpPr>
          <a:xfrm>
            <a:off x="352425" y="4181475"/>
            <a:ext cx="809626" cy="295276"/>
            <a:chOff x="352425" y="4181475"/>
            <a:chExt cx="809626" cy="295276"/>
          </a:xfrm>
        </p:grpSpPr>
        <p:sp>
          <p:nvSpPr>
            <p:cNvPr id="584" name="SMARTInkShape-2120">
              <a:extLst>
                <a:ext uri="{FF2B5EF4-FFF2-40B4-BE49-F238E27FC236}">
                  <a16:creationId xmlns:a16="http://schemas.microsoft.com/office/drawing/2014/main" id="{C0FFA41C-4290-5144-3A28-7B4DD8CEB298}"/>
                </a:ext>
              </a:extLst>
            </p:cNvPr>
            <p:cNvSpPr/>
            <p:nvPr>
              <p:custDataLst>
                <p:tags r:id="rId35"/>
              </p:custDataLst>
            </p:nvPr>
          </p:nvSpPr>
          <p:spPr>
            <a:xfrm>
              <a:off x="1009650" y="4295926"/>
              <a:ext cx="152401" cy="18900"/>
            </a:xfrm>
            <a:custGeom>
              <a:avLst/>
              <a:gdLst/>
              <a:ahLst/>
              <a:cxnLst/>
              <a:rect l="0" t="0" r="0" b="0"/>
              <a:pathLst>
                <a:path w="152401" h="18900">
                  <a:moveTo>
                    <a:pt x="0" y="18899"/>
                  </a:moveTo>
                  <a:lnTo>
                    <a:pt x="0" y="18899"/>
                  </a:lnTo>
                  <a:lnTo>
                    <a:pt x="25439" y="8538"/>
                  </a:lnTo>
                  <a:lnTo>
                    <a:pt x="29660" y="5642"/>
                  </a:lnTo>
                  <a:lnTo>
                    <a:pt x="65792" y="993"/>
                  </a:lnTo>
                  <a:lnTo>
                    <a:pt x="109127" y="0"/>
                  </a:lnTo>
                  <a:lnTo>
                    <a:pt x="152400" y="93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5" name="SMARTInkShape-2121">
              <a:extLst>
                <a:ext uri="{FF2B5EF4-FFF2-40B4-BE49-F238E27FC236}">
                  <a16:creationId xmlns:a16="http://schemas.microsoft.com/office/drawing/2014/main" id="{EC33E116-05F2-45CE-7B26-9F7236817DBD}"/>
                </a:ext>
              </a:extLst>
            </p:cNvPr>
            <p:cNvSpPr/>
            <p:nvPr>
              <p:custDataLst>
                <p:tags r:id="rId36"/>
              </p:custDataLst>
            </p:nvPr>
          </p:nvSpPr>
          <p:spPr>
            <a:xfrm>
              <a:off x="1000139" y="4181475"/>
              <a:ext cx="85712" cy="237380"/>
            </a:xfrm>
            <a:custGeom>
              <a:avLst/>
              <a:gdLst/>
              <a:ahLst/>
              <a:cxnLst/>
              <a:rect l="0" t="0" r="0" b="0"/>
              <a:pathLst>
                <a:path w="85712" h="237380">
                  <a:moveTo>
                    <a:pt x="28561" y="0"/>
                  </a:moveTo>
                  <a:lnTo>
                    <a:pt x="28561" y="0"/>
                  </a:lnTo>
                  <a:lnTo>
                    <a:pt x="25739" y="31084"/>
                  </a:lnTo>
                  <a:lnTo>
                    <a:pt x="15303" y="72227"/>
                  </a:lnTo>
                  <a:lnTo>
                    <a:pt x="4109" y="119003"/>
                  </a:lnTo>
                  <a:lnTo>
                    <a:pt x="800" y="156465"/>
                  </a:lnTo>
                  <a:lnTo>
                    <a:pt x="93" y="201226"/>
                  </a:lnTo>
                  <a:lnTo>
                    <a:pt x="0" y="229634"/>
                  </a:lnTo>
                  <a:lnTo>
                    <a:pt x="1054" y="232464"/>
                  </a:lnTo>
                  <a:lnTo>
                    <a:pt x="2815" y="234350"/>
                  </a:lnTo>
                  <a:lnTo>
                    <a:pt x="8188" y="237379"/>
                  </a:lnTo>
                  <a:lnTo>
                    <a:pt x="19698" y="230488"/>
                  </a:lnTo>
                  <a:lnTo>
                    <a:pt x="45683" y="225943"/>
                  </a:lnTo>
                  <a:lnTo>
                    <a:pt x="85711" y="2095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6" name="SMARTInkShape-2122">
              <a:extLst>
                <a:ext uri="{FF2B5EF4-FFF2-40B4-BE49-F238E27FC236}">
                  <a16:creationId xmlns:a16="http://schemas.microsoft.com/office/drawing/2014/main" id="{BF05926D-26D0-39D0-264D-4875A380DB8F}"/>
                </a:ext>
              </a:extLst>
            </p:cNvPr>
            <p:cNvSpPr/>
            <p:nvPr>
              <p:custDataLst>
                <p:tags r:id="rId37"/>
              </p:custDataLst>
            </p:nvPr>
          </p:nvSpPr>
          <p:spPr>
            <a:xfrm>
              <a:off x="810227" y="4309607"/>
              <a:ext cx="151799" cy="109296"/>
            </a:xfrm>
            <a:custGeom>
              <a:avLst/>
              <a:gdLst/>
              <a:ahLst/>
              <a:cxnLst/>
              <a:rect l="0" t="0" r="0" b="0"/>
              <a:pathLst>
                <a:path w="151799" h="109296">
                  <a:moveTo>
                    <a:pt x="56548" y="52843"/>
                  </a:moveTo>
                  <a:lnTo>
                    <a:pt x="56548" y="52843"/>
                  </a:lnTo>
                  <a:lnTo>
                    <a:pt x="56548" y="47786"/>
                  </a:lnTo>
                  <a:lnTo>
                    <a:pt x="59370" y="42482"/>
                  </a:lnTo>
                  <a:lnTo>
                    <a:pt x="73882" y="26100"/>
                  </a:lnTo>
                  <a:lnTo>
                    <a:pt x="74835" y="22260"/>
                  </a:lnTo>
                  <a:lnTo>
                    <a:pt x="75585" y="9817"/>
                  </a:lnTo>
                  <a:lnTo>
                    <a:pt x="74531" y="8284"/>
                  </a:lnTo>
                  <a:lnTo>
                    <a:pt x="72770" y="7262"/>
                  </a:lnTo>
                  <a:lnTo>
                    <a:pt x="70538" y="6580"/>
                  </a:lnTo>
                  <a:lnTo>
                    <a:pt x="62339" y="565"/>
                  </a:lnTo>
                  <a:lnTo>
                    <a:pt x="58292" y="0"/>
                  </a:lnTo>
                  <a:lnTo>
                    <a:pt x="48151" y="2193"/>
                  </a:lnTo>
                  <a:lnTo>
                    <a:pt x="30541" y="14434"/>
                  </a:lnTo>
                  <a:lnTo>
                    <a:pt x="16975" y="31467"/>
                  </a:lnTo>
                  <a:lnTo>
                    <a:pt x="2444" y="67197"/>
                  </a:lnTo>
                  <a:lnTo>
                    <a:pt x="0" y="88722"/>
                  </a:lnTo>
                  <a:lnTo>
                    <a:pt x="2487" y="98070"/>
                  </a:lnTo>
                  <a:lnTo>
                    <a:pt x="4633" y="102044"/>
                  </a:lnTo>
                  <a:lnTo>
                    <a:pt x="7121" y="104694"/>
                  </a:lnTo>
                  <a:lnTo>
                    <a:pt x="12708" y="107638"/>
                  </a:lnTo>
                  <a:lnTo>
                    <a:pt x="21804" y="109295"/>
                  </a:lnTo>
                  <a:lnTo>
                    <a:pt x="28053" y="106861"/>
                  </a:lnTo>
                  <a:lnTo>
                    <a:pt x="40689" y="96674"/>
                  </a:lnTo>
                  <a:lnTo>
                    <a:pt x="69248" y="51368"/>
                  </a:lnTo>
                  <a:lnTo>
                    <a:pt x="72776" y="44074"/>
                  </a:lnTo>
                  <a:lnTo>
                    <a:pt x="75041" y="35824"/>
                  </a:lnTo>
                  <a:lnTo>
                    <a:pt x="75226" y="36205"/>
                  </a:lnTo>
                  <a:lnTo>
                    <a:pt x="76654" y="77403"/>
                  </a:lnTo>
                  <a:lnTo>
                    <a:pt x="83202" y="87519"/>
                  </a:lnTo>
                  <a:lnTo>
                    <a:pt x="88855" y="94008"/>
                  </a:lnTo>
                  <a:lnTo>
                    <a:pt x="94896" y="97597"/>
                  </a:lnTo>
                  <a:lnTo>
                    <a:pt x="97988" y="98554"/>
                  </a:lnTo>
                  <a:lnTo>
                    <a:pt x="101108" y="98134"/>
                  </a:lnTo>
                  <a:lnTo>
                    <a:pt x="151798" y="71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7" name="SMARTInkShape-2123">
              <a:extLst>
                <a:ext uri="{FF2B5EF4-FFF2-40B4-BE49-F238E27FC236}">
                  <a16:creationId xmlns:a16="http://schemas.microsoft.com/office/drawing/2014/main" id="{D6204319-7B4F-960D-8B4D-0BA8E5CEE09A}"/>
                </a:ext>
              </a:extLst>
            </p:cNvPr>
            <p:cNvSpPr/>
            <p:nvPr>
              <p:custDataLst>
                <p:tags r:id="rId38"/>
              </p:custDataLst>
            </p:nvPr>
          </p:nvSpPr>
          <p:spPr>
            <a:xfrm>
              <a:off x="571500" y="4210558"/>
              <a:ext cx="161926" cy="266193"/>
            </a:xfrm>
            <a:custGeom>
              <a:avLst/>
              <a:gdLst/>
              <a:ahLst/>
              <a:cxnLst/>
              <a:rect l="0" t="0" r="0" b="0"/>
              <a:pathLst>
                <a:path w="161926" h="266193">
                  <a:moveTo>
                    <a:pt x="0" y="18542"/>
                  </a:moveTo>
                  <a:lnTo>
                    <a:pt x="0" y="18542"/>
                  </a:lnTo>
                  <a:lnTo>
                    <a:pt x="5056" y="13485"/>
                  </a:lnTo>
                  <a:lnTo>
                    <a:pt x="7539" y="8181"/>
                  </a:lnTo>
                  <a:lnTo>
                    <a:pt x="9409" y="0"/>
                  </a:lnTo>
                  <a:lnTo>
                    <a:pt x="9518" y="38581"/>
                  </a:lnTo>
                  <a:lnTo>
                    <a:pt x="9524" y="86039"/>
                  </a:lnTo>
                  <a:lnTo>
                    <a:pt x="9524" y="126383"/>
                  </a:lnTo>
                  <a:lnTo>
                    <a:pt x="9525" y="166206"/>
                  </a:lnTo>
                  <a:lnTo>
                    <a:pt x="10583" y="202735"/>
                  </a:lnTo>
                  <a:lnTo>
                    <a:pt x="14581" y="210825"/>
                  </a:lnTo>
                  <a:lnTo>
                    <a:pt x="17129" y="211290"/>
                  </a:lnTo>
                  <a:lnTo>
                    <a:pt x="19886" y="209482"/>
                  </a:lnTo>
                  <a:lnTo>
                    <a:pt x="58008" y="162578"/>
                  </a:lnTo>
                  <a:lnTo>
                    <a:pt x="82467" y="137425"/>
                  </a:lnTo>
                  <a:lnTo>
                    <a:pt x="130060" y="107479"/>
                  </a:lnTo>
                  <a:lnTo>
                    <a:pt x="141060" y="101109"/>
                  </a:lnTo>
                  <a:lnTo>
                    <a:pt x="144840" y="100044"/>
                  </a:lnTo>
                  <a:lnTo>
                    <a:pt x="147360" y="100394"/>
                  </a:lnTo>
                  <a:lnTo>
                    <a:pt x="149040" y="101685"/>
                  </a:lnTo>
                  <a:lnTo>
                    <a:pt x="150906" y="105942"/>
                  </a:lnTo>
                  <a:lnTo>
                    <a:pt x="152269" y="151726"/>
                  </a:lnTo>
                  <a:lnTo>
                    <a:pt x="152374" y="189959"/>
                  </a:lnTo>
                  <a:lnTo>
                    <a:pt x="157882" y="228086"/>
                  </a:lnTo>
                  <a:lnTo>
                    <a:pt x="155553" y="253490"/>
                  </a:lnTo>
                  <a:lnTo>
                    <a:pt x="161925" y="2661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8" name="SMARTInkShape-2124">
              <a:extLst>
                <a:ext uri="{FF2B5EF4-FFF2-40B4-BE49-F238E27FC236}">
                  <a16:creationId xmlns:a16="http://schemas.microsoft.com/office/drawing/2014/main" id="{E56A767E-37AC-3826-024F-D5782D7E3B4E}"/>
                </a:ext>
              </a:extLst>
            </p:cNvPr>
            <p:cNvSpPr/>
            <p:nvPr>
              <p:custDataLst>
                <p:tags r:id="rId39"/>
              </p:custDataLst>
            </p:nvPr>
          </p:nvSpPr>
          <p:spPr>
            <a:xfrm>
              <a:off x="352425" y="4269558"/>
              <a:ext cx="161926" cy="35743"/>
            </a:xfrm>
            <a:custGeom>
              <a:avLst/>
              <a:gdLst/>
              <a:ahLst/>
              <a:cxnLst/>
              <a:rect l="0" t="0" r="0" b="0"/>
              <a:pathLst>
                <a:path w="161926" h="35743">
                  <a:moveTo>
                    <a:pt x="0" y="35742"/>
                  </a:moveTo>
                  <a:lnTo>
                    <a:pt x="0" y="35742"/>
                  </a:lnTo>
                  <a:lnTo>
                    <a:pt x="5056" y="35742"/>
                  </a:lnTo>
                  <a:lnTo>
                    <a:pt x="45761" y="14283"/>
                  </a:lnTo>
                  <a:lnTo>
                    <a:pt x="85357" y="2027"/>
                  </a:lnTo>
                  <a:lnTo>
                    <a:pt x="113133" y="0"/>
                  </a:lnTo>
                  <a:lnTo>
                    <a:pt x="161925" y="71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9" name="SMARTInkShape-2125">
              <a:extLst>
                <a:ext uri="{FF2B5EF4-FFF2-40B4-BE49-F238E27FC236}">
                  <a16:creationId xmlns:a16="http://schemas.microsoft.com/office/drawing/2014/main" id="{A1923F0A-51E1-0C8D-8CF4-E69B5C9BA4D9}"/>
                </a:ext>
              </a:extLst>
            </p:cNvPr>
            <p:cNvSpPr/>
            <p:nvPr>
              <p:custDataLst>
                <p:tags r:id="rId40"/>
              </p:custDataLst>
            </p:nvPr>
          </p:nvSpPr>
          <p:spPr>
            <a:xfrm>
              <a:off x="353900" y="4202392"/>
              <a:ext cx="131876" cy="224230"/>
            </a:xfrm>
            <a:custGeom>
              <a:avLst/>
              <a:gdLst/>
              <a:ahLst/>
              <a:cxnLst/>
              <a:rect l="0" t="0" r="0" b="0"/>
              <a:pathLst>
                <a:path w="131876" h="224230">
                  <a:moveTo>
                    <a:pt x="27100" y="36233"/>
                  </a:moveTo>
                  <a:lnTo>
                    <a:pt x="27100" y="36233"/>
                  </a:lnTo>
                  <a:lnTo>
                    <a:pt x="27100" y="0"/>
                  </a:lnTo>
                  <a:lnTo>
                    <a:pt x="24278" y="35107"/>
                  </a:lnTo>
                  <a:lnTo>
                    <a:pt x="16739" y="76822"/>
                  </a:lnTo>
                  <a:lnTo>
                    <a:pt x="10625" y="119873"/>
                  </a:lnTo>
                  <a:lnTo>
                    <a:pt x="5991" y="162263"/>
                  </a:lnTo>
                  <a:lnTo>
                    <a:pt x="0" y="203767"/>
                  </a:lnTo>
                  <a:lnTo>
                    <a:pt x="2003" y="214057"/>
                  </a:lnTo>
                  <a:lnTo>
                    <a:pt x="6856" y="224229"/>
                  </a:lnTo>
                  <a:lnTo>
                    <a:pt x="13164" y="219976"/>
                  </a:lnTo>
                  <a:lnTo>
                    <a:pt x="21964" y="213146"/>
                  </a:lnTo>
                  <a:lnTo>
                    <a:pt x="55895" y="201617"/>
                  </a:lnTo>
                  <a:lnTo>
                    <a:pt x="95387" y="190092"/>
                  </a:lnTo>
                  <a:lnTo>
                    <a:pt x="131875" y="19815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7" name="SMARTInkShape-Group388">
            <a:extLst>
              <a:ext uri="{FF2B5EF4-FFF2-40B4-BE49-F238E27FC236}">
                <a16:creationId xmlns:a16="http://schemas.microsoft.com/office/drawing/2014/main" id="{45981DC3-D7EF-50F8-36DC-260D34AD5CBE}"/>
              </a:ext>
            </a:extLst>
          </p:cNvPr>
          <p:cNvGrpSpPr/>
          <p:nvPr/>
        </p:nvGrpSpPr>
        <p:grpSpPr>
          <a:xfrm>
            <a:off x="1381125" y="3659432"/>
            <a:ext cx="1628776" cy="455369"/>
            <a:chOff x="1381125" y="3659432"/>
            <a:chExt cx="1628776" cy="455369"/>
          </a:xfrm>
        </p:grpSpPr>
        <p:sp>
          <p:nvSpPr>
            <p:cNvPr id="591" name="SMARTInkShape-2126">
              <a:extLst>
                <a:ext uri="{FF2B5EF4-FFF2-40B4-BE49-F238E27FC236}">
                  <a16:creationId xmlns:a16="http://schemas.microsoft.com/office/drawing/2014/main" id="{02CD2EE0-8922-6905-AC5C-696810522769}"/>
                </a:ext>
              </a:extLst>
            </p:cNvPr>
            <p:cNvSpPr/>
            <p:nvPr>
              <p:custDataLst>
                <p:tags r:id="rId19"/>
              </p:custDataLst>
            </p:nvPr>
          </p:nvSpPr>
          <p:spPr>
            <a:xfrm>
              <a:off x="2888157" y="3819525"/>
              <a:ext cx="121744" cy="285751"/>
            </a:xfrm>
            <a:custGeom>
              <a:avLst/>
              <a:gdLst/>
              <a:ahLst/>
              <a:cxnLst/>
              <a:rect l="0" t="0" r="0" b="0"/>
              <a:pathLst>
                <a:path w="121744" h="285751">
                  <a:moveTo>
                    <a:pt x="121743" y="0"/>
                  </a:moveTo>
                  <a:lnTo>
                    <a:pt x="121743" y="0"/>
                  </a:lnTo>
                  <a:lnTo>
                    <a:pt x="112022" y="16267"/>
                  </a:lnTo>
                  <a:lnTo>
                    <a:pt x="77895" y="58038"/>
                  </a:lnTo>
                  <a:lnTo>
                    <a:pt x="45466" y="103029"/>
                  </a:lnTo>
                  <a:lnTo>
                    <a:pt x="20402" y="149860"/>
                  </a:lnTo>
                  <a:lnTo>
                    <a:pt x="4946" y="195054"/>
                  </a:lnTo>
                  <a:lnTo>
                    <a:pt x="0" y="232184"/>
                  </a:lnTo>
                  <a:lnTo>
                    <a:pt x="7443" y="285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2" name="SMARTInkShape-2127">
              <a:extLst>
                <a:ext uri="{FF2B5EF4-FFF2-40B4-BE49-F238E27FC236}">
                  <a16:creationId xmlns:a16="http://schemas.microsoft.com/office/drawing/2014/main" id="{9E41962C-03C1-4C16-B9EC-8A323DC7A3E3}"/>
                </a:ext>
              </a:extLst>
            </p:cNvPr>
            <p:cNvSpPr/>
            <p:nvPr>
              <p:custDataLst>
                <p:tags r:id="rId20"/>
              </p:custDataLst>
            </p:nvPr>
          </p:nvSpPr>
          <p:spPr>
            <a:xfrm>
              <a:off x="2819400" y="3810000"/>
              <a:ext cx="85726" cy="85726"/>
            </a:xfrm>
            <a:custGeom>
              <a:avLst/>
              <a:gdLst/>
              <a:ahLst/>
              <a:cxnLst/>
              <a:rect l="0" t="0" r="0" b="0"/>
              <a:pathLst>
                <a:path w="85726" h="85726">
                  <a:moveTo>
                    <a:pt x="0" y="0"/>
                  </a:moveTo>
                  <a:lnTo>
                    <a:pt x="0" y="0"/>
                  </a:lnTo>
                  <a:lnTo>
                    <a:pt x="20723" y="13183"/>
                  </a:lnTo>
                  <a:lnTo>
                    <a:pt x="35773" y="29659"/>
                  </a:lnTo>
                  <a:lnTo>
                    <a:pt x="74866" y="74760"/>
                  </a:lnTo>
                  <a:lnTo>
                    <a:pt x="85725" y="857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3" name="SMARTInkShape-2128">
              <a:extLst>
                <a:ext uri="{FF2B5EF4-FFF2-40B4-BE49-F238E27FC236}">
                  <a16:creationId xmlns:a16="http://schemas.microsoft.com/office/drawing/2014/main" id="{38B6BCF0-244A-5BA2-9C7D-B427A357DEA9}"/>
                </a:ext>
              </a:extLst>
            </p:cNvPr>
            <p:cNvSpPr/>
            <p:nvPr>
              <p:custDataLst>
                <p:tags r:id="rId21"/>
              </p:custDataLst>
            </p:nvPr>
          </p:nvSpPr>
          <p:spPr>
            <a:xfrm>
              <a:off x="2695575" y="3781425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3043"/>
                  </a:lnTo>
                  <a:lnTo>
                    <a:pt x="48905" y="15710"/>
                  </a:lnTo>
                  <a:lnTo>
                    <a:pt x="85057" y="280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4" name="SMARTInkShape-2129">
              <a:extLst>
                <a:ext uri="{FF2B5EF4-FFF2-40B4-BE49-F238E27FC236}">
                  <a16:creationId xmlns:a16="http://schemas.microsoft.com/office/drawing/2014/main" id="{FAF0F9A9-7457-CD21-BF17-7DFECCF49E82}"/>
                </a:ext>
              </a:extLst>
            </p:cNvPr>
            <p:cNvSpPr/>
            <p:nvPr>
              <p:custDataLst>
                <p:tags r:id="rId22"/>
              </p:custDataLst>
            </p:nvPr>
          </p:nvSpPr>
          <p:spPr>
            <a:xfrm>
              <a:off x="2686610" y="3676767"/>
              <a:ext cx="113741" cy="227756"/>
            </a:xfrm>
            <a:custGeom>
              <a:avLst/>
              <a:gdLst/>
              <a:ahLst/>
              <a:cxnLst/>
              <a:rect l="0" t="0" r="0" b="0"/>
              <a:pathLst>
                <a:path w="113741" h="227756">
                  <a:moveTo>
                    <a:pt x="66115" y="9408"/>
                  </a:moveTo>
                  <a:lnTo>
                    <a:pt x="66115" y="9408"/>
                  </a:lnTo>
                  <a:lnTo>
                    <a:pt x="75524" y="0"/>
                  </a:lnTo>
                  <a:lnTo>
                    <a:pt x="74559" y="16173"/>
                  </a:lnTo>
                  <a:lnTo>
                    <a:pt x="65937" y="55119"/>
                  </a:lnTo>
                  <a:lnTo>
                    <a:pt x="53106" y="97263"/>
                  </a:lnTo>
                  <a:lnTo>
                    <a:pt x="35558" y="141297"/>
                  </a:lnTo>
                  <a:lnTo>
                    <a:pt x="15420" y="186522"/>
                  </a:lnTo>
                  <a:lnTo>
                    <a:pt x="2276" y="216045"/>
                  </a:lnTo>
                  <a:lnTo>
                    <a:pt x="0" y="226026"/>
                  </a:lnTo>
                  <a:lnTo>
                    <a:pt x="872" y="226845"/>
                  </a:lnTo>
                  <a:lnTo>
                    <a:pt x="4662" y="227755"/>
                  </a:lnTo>
                  <a:lnTo>
                    <a:pt x="9875" y="225337"/>
                  </a:lnTo>
                  <a:lnTo>
                    <a:pt x="12747" y="223211"/>
                  </a:lnTo>
                  <a:lnTo>
                    <a:pt x="57193" y="212661"/>
                  </a:lnTo>
                  <a:lnTo>
                    <a:pt x="102069" y="209716"/>
                  </a:lnTo>
                  <a:lnTo>
                    <a:pt x="113740" y="20943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5" name="SMARTInkShape-2130">
              <a:extLst>
                <a:ext uri="{FF2B5EF4-FFF2-40B4-BE49-F238E27FC236}">
                  <a16:creationId xmlns:a16="http://schemas.microsoft.com/office/drawing/2014/main" id="{E63CC264-9C4C-2593-9797-3FC3D1BDA4C7}"/>
                </a:ext>
              </a:extLst>
            </p:cNvPr>
            <p:cNvSpPr/>
            <p:nvPr>
              <p:custDataLst>
                <p:tags r:id="rId23"/>
              </p:custDataLst>
            </p:nvPr>
          </p:nvSpPr>
          <p:spPr>
            <a:xfrm>
              <a:off x="2657475" y="3743325"/>
              <a:ext cx="9526" cy="9526"/>
            </a:xfrm>
            <a:custGeom>
              <a:avLst/>
              <a:gdLst/>
              <a:ahLst/>
              <a:cxnLst/>
              <a:rect l="0" t="0" r="0" b="0"/>
              <a:pathLst>
                <a:path w="9526" h="9526">
                  <a:moveTo>
                    <a:pt x="0" y="9525"/>
                  </a:moveTo>
                  <a:lnTo>
                    <a:pt x="0" y="9525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6" name="SMARTInkShape-2131">
              <a:extLst>
                <a:ext uri="{FF2B5EF4-FFF2-40B4-BE49-F238E27FC236}">
                  <a16:creationId xmlns:a16="http://schemas.microsoft.com/office/drawing/2014/main" id="{1884DBE4-3C2A-861F-86A6-D3C81D7F8DBA}"/>
                </a:ext>
              </a:extLst>
            </p:cNvPr>
            <p:cNvSpPr/>
            <p:nvPr>
              <p:custDataLst>
                <p:tags r:id="rId24"/>
              </p:custDataLst>
            </p:nvPr>
          </p:nvSpPr>
          <p:spPr>
            <a:xfrm>
              <a:off x="2581275" y="3829050"/>
              <a:ext cx="18935" cy="114301"/>
            </a:xfrm>
            <a:custGeom>
              <a:avLst/>
              <a:gdLst/>
              <a:ahLst/>
              <a:cxnLst/>
              <a:rect l="0" t="0" r="0" b="0"/>
              <a:pathLst>
                <a:path w="18935" h="114301">
                  <a:moveTo>
                    <a:pt x="9525" y="0"/>
                  </a:moveTo>
                  <a:lnTo>
                    <a:pt x="9525" y="0"/>
                  </a:lnTo>
                  <a:lnTo>
                    <a:pt x="18658" y="0"/>
                  </a:lnTo>
                  <a:lnTo>
                    <a:pt x="18934" y="5057"/>
                  </a:lnTo>
                  <a:lnTo>
                    <a:pt x="3855" y="51457"/>
                  </a:lnTo>
                  <a:lnTo>
                    <a:pt x="338" y="96449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7" name="SMARTInkShape-2132">
              <a:extLst>
                <a:ext uri="{FF2B5EF4-FFF2-40B4-BE49-F238E27FC236}">
                  <a16:creationId xmlns:a16="http://schemas.microsoft.com/office/drawing/2014/main" id="{FC607E00-B40D-1D61-7776-6102D6D26EA2}"/>
                </a:ext>
              </a:extLst>
            </p:cNvPr>
            <p:cNvSpPr/>
            <p:nvPr>
              <p:custDataLst>
                <p:tags r:id="rId25"/>
              </p:custDataLst>
            </p:nvPr>
          </p:nvSpPr>
          <p:spPr>
            <a:xfrm>
              <a:off x="2486025" y="3676660"/>
              <a:ext cx="66673" cy="238116"/>
            </a:xfrm>
            <a:custGeom>
              <a:avLst/>
              <a:gdLst/>
              <a:ahLst/>
              <a:cxnLst/>
              <a:rect l="0" t="0" r="0" b="0"/>
              <a:pathLst>
                <a:path w="66673" h="238116">
                  <a:moveTo>
                    <a:pt x="57150" y="9515"/>
                  </a:moveTo>
                  <a:lnTo>
                    <a:pt x="57150" y="9515"/>
                  </a:lnTo>
                  <a:lnTo>
                    <a:pt x="57150" y="4458"/>
                  </a:lnTo>
                  <a:lnTo>
                    <a:pt x="58208" y="2969"/>
                  </a:lnTo>
                  <a:lnTo>
                    <a:pt x="59972" y="1976"/>
                  </a:lnTo>
                  <a:lnTo>
                    <a:pt x="66640" y="0"/>
                  </a:lnTo>
                  <a:lnTo>
                    <a:pt x="66672" y="13248"/>
                  </a:lnTo>
                  <a:lnTo>
                    <a:pt x="63852" y="19288"/>
                  </a:lnTo>
                  <a:lnTo>
                    <a:pt x="61617" y="22380"/>
                  </a:lnTo>
                  <a:lnTo>
                    <a:pt x="47429" y="64650"/>
                  </a:lnTo>
                  <a:lnTo>
                    <a:pt x="35808" y="104756"/>
                  </a:lnTo>
                  <a:lnTo>
                    <a:pt x="26705" y="150298"/>
                  </a:lnTo>
                  <a:lnTo>
                    <a:pt x="11297" y="196717"/>
                  </a:lnTo>
                  <a:lnTo>
                    <a:pt x="0" y="23811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8" name="SMARTInkShape-2133">
              <a:extLst>
                <a:ext uri="{FF2B5EF4-FFF2-40B4-BE49-F238E27FC236}">
                  <a16:creationId xmlns:a16="http://schemas.microsoft.com/office/drawing/2014/main" id="{6839A6D2-9F48-062E-3070-F9C11E0B6D7A}"/>
                </a:ext>
              </a:extLst>
            </p:cNvPr>
            <p:cNvSpPr/>
            <p:nvPr>
              <p:custDataLst>
                <p:tags r:id="rId26"/>
              </p:custDataLst>
            </p:nvPr>
          </p:nvSpPr>
          <p:spPr>
            <a:xfrm>
              <a:off x="2447925" y="3743325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9" name="SMARTInkShape-2134">
              <a:extLst>
                <a:ext uri="{FF2B5EF4-FFF2-40B4-BE49-F238E27FC236}">
                  <a16:creationId xmlns:a16="http://schemas.microsoft.com/office/drawing/2014/main" id="{6F702E27-EE61-5184-BE7F-CE195441A0FE}"/>
                </a:ext>
              </a:extLst>
            </p:cNvPr>
            <p:cNvSpPr/>
            <p:nvPr>
              <p:custDataLst>
                <p:tags r:id="rId27"/>
              </p:custDataLst>
            </p:nvPr>
          </p:nvSpPr>
          <p:spPr>
            <a:xfrm>
              <a:off x="2381250" y="3848217"/>
              <a:ext cx="28184" cy="85609"/>
            </a:xfrm>
            <a:custGeom>
              <a:avLst/>
              <a:gdLst/>
              <a:ahLst/>
              <a:cxnLst/>
              <a:rect l="0" t="0" r="0" b="0"/>
              <a:pathLst>
                <a:path w="28184" h="85609">
                  <a:moveTo>
                    <a:pt x="19050" y="9408"/>
                  </a:moveTo>
                  <a:lnTo>
                    <a:pt x="19050" y="9408"/>
                  </a:lnTo>
                  <a:lnTo>
                    <a:pt x="28183" y="276"/>
                  </a:lnTo>
                  <a:lnTo>
                    <a:pt x="23402" y="0"/>
                  </a:lnTo>
                  <a:lnTo>
                    <a:pt x="18162" y="2757"/>
                  </a:lnTo>
                  <a:lnTo>
                    <a:pt x="15283" y="4974"/>
                  </a:lnTo>
                  <a:lnTo>
                    <a:pt x="12084" y="13082"/>
                  </a:lnTo>
                  <a:lnTo>
                    <a:pt x="9604" y="22683"/>
                  </a:lnTo>
                  <a:lnTo>
                    <a:pt x="3316" y="35096"/>
                  </a:lnTo>
                  <a:lnTo>
                    <a:pt x="0" y="856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0" name="SMARTInkShape-2135">
              <a:extLst>
                <a:ext uri="{FF2B5EF4-FFF2-40B4-BE49-F238E27FC236}">
                  <a16:creationId xmlns:a16="http://schemas.microsoft.com/office/drawing/2014/main" id="{9F13A94F-175B-A10D-AF2A-D925B117A346}"/>
                </a:ext>
              </a:extLst>
            </p:cNvPr>
            <p:cNvSpPr/>
            <p:nvPr>
              <p:custDataLst>
                <p:tags r:id="rId28"/>
              </p:custDataLst>
            </p:nvPr>
          </p:nvSpPr>
          <p:spPr>
            <a:xfrm>
              <a:off x="2247900" y="3659432"/>
              <a:ext cx="121828" cy="252871"/>
            </a:xfrm>
            <a:custGeom>
              <a:avLst/>
              <a:gdLst/>
              <a:ahLst/>
              <a:cxnLst/>
              <a:rect l="0" t="0" r="0" b="0"/>
              <a:pathLst>
                <a:path w="121828" h="252871">
                  <a:moveTo>
                    <a:pt x="57150" y="26743"/>
                  </a:moveTo>
                  <a:lnTo>
                    <a:pt x="57150" y="26743"/>
                  </a:lnTo>
                  <a:lnTo>
                    <a:pt x="57150" y="21686"/>
                  </a:lnTo>
                  <a:lnTo>
                    <a:pt x="59972" y="16382"/>
                  </a:lnTo>
                  <a:lnTo>
                    <a:pt x="63696" y="10496"/>
                  </a:lnTo>
                  <a:lnTo>
                    <a:pt x="66283" y="0"/>
                  </a:lnTo>
                  <a:lnTo>
                    <a:pt x="66500" y="1805"/>
                  </a:lnTo>
                  <a:lnTo>
                    <a:pt x="66640" y="11587"/>
                  </a:lnTo>
                  <a:lnTo>
                    <a:pt x="63837" y="17537"/>
                  </a:lnTo>
                  <a:lnTo>
                    <a:pt x="61608" y="20606"/>
                  </a:lnTo>
                  <a:lnTo>
                    <a:pt x="57737" y="51374"/>
                  </a:lnTo>
                  <a:lnTo>
                    <a:pt x="57541" y="55864"/>
                  </a:lnTo>
                  <a:lnTo>
                    <a:pt x="54502" y="63674"/>
                  </a:lnTo>
                  <a:lnTo>
                    <a:pt x="50681" y="70673"/>
                  </a:lnTo>
                  <a:lnTo>
                    <a:pt x="48530" y="82681"/>
                  </a:lnTo>
                  <a:lnTo>
                    <a:pt x="42688" y="123088"/>
                  </a:lnTo>
                  <a:lnTo>
                    <a:pt x="39460" y="161005"/>
                  </a:lnTo>
                  <a:lnTo>
                    <a:pt x="39427" y="198412"/>
                  </a:lnTo>
                  <a:lnTo>
                    <a:pt x="51393" y="232728"/>
                  </a:lnTo>
                  <a:lnTo>
                    <a:pt x="60501" y="246996"/>
                  </a:lnTo>
                  <a:lnTo>
                    <a:pt x="66753" y="251634"/>
                  </a:lnTo>
                  <a:lnTo>
                    <a:pt x="69902" y="252870"/>
                  </a:lnTo>
                  <a:lnTo>
                    <a:pt x="73060" y="252636"/>
                  </a:lnTo>
                  <a:lnTo>
                    <a:pt x="98624" y="238951"/>
                  </a:lnTo>
                  <a:lnTo>
                    <a:pt x="106627" y="232889"/>
                  </a:lnTo>
                  <a:lnTo>
                    <a:pt x="117083" y="218469"/>
                  </a:lnTo>
                  <a:lnTo>
                    <a:pt x="121827" y="205847"/>
                  </a:lnTo>
                  <a:lnTo>
                    <a:pt x="120115" y="195950"/>
                  </a:lnTo>
                  <a:lnTo>
                    <a:pt x="113201" y="181301"/>
                  </a:lnTo>
                  <a:lnTo>
                    <a:pt x="106403" y="173752"/>
                  </a:lnTo>
                  <a:lnTo>
                    <a:pt x="96326" y="166870"/>
                  </a:lnTo>
                  <a:lnTo>
                    <a:pt x="79148" y="165927"/>
                  </a:lnTo>
                  <a:lnTo>
                    <a:pt x="43739" y="173945"/>
                  </a:lnTo>
                  <a:lnTo>
                    <a:pt x="0" y="1981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1" name="SMARTInkShape-2136">
              <a:extLst>
                <a:ext uri="{FF2B5EF4-FFF2-40B4-BE49-F238E27FC236}">
                  <a16:creationId xmlns:a16="http://schemas.microsoft.com/office/drawing/2014/main" id="{0CA2B742-C62B-4632-4AF8-F3ED68994961}"/>
                </a:ext>
              </a:extLst>
            </p:cNvPr>
            <p:cNvSpPr/>
            <p:nvPr>
              <p:custDataLst>
                <p:tags r:id="rId29"/>
              </p:custDataLst>
            </p:nvPr>
          </p:nvSpPr>
          <p:spPr>
            <a:xfrm>
              <a:off x="2050306" y="3843170"/>
              <a:ext cx="216645" cy="94486"/>
            </a:xfrm>
            <a:custGeom>
              <a:avLst/>
              <a:gdLst/>
              <a:ahLst/>
              <a:cxnLst/>
              <a:rect l="0" t="0" r="0" b="0"/>
              <a:pathLst>
                <a:path w="216645" h="94486">
                  <a:moveTo>
                    <a:pt x="83294" y="23980"/>
                  </a:moveTo>
                  <a:lnTo>
                    <a:pt x="83294" y="23980"/>
                  </a:lnTo>
                  <a:lnTo>
                    <a:pt x="88351" y="23980"/>
                  </a:lnTo>
                  <a:lnTo>
                    <a:pt x="89840" y="22922"/>
                  </a:lnTo>
                  <a:lnTo>
                    <a:pt x="90833" y="21158"/>
                  </a:lnTo>
                  <a:lnTo>
                    <a:pt x="92557" y="14279"/>
                  </a:lnTo>
                  <a:lnTo>
                    <a:pt x="92703" y="9791"/>
                  </a:lnTo>
                  <a:lnTo>
                    <a:pt x="91683" y="8171"/>
                  </a:lnTo>
                  <a:lnTo>
                    <a:pt x="89945" y="7090"/>
                  </a:lnTo>
                  <a:lnTo>
                    <a:pt x="73570" y="0"/>
                  </a:lnTo>
                  <a:lnTo>
                    <a:pt x="68345" y="585"/>
                  </a:lnTo>
                  <a:lnTo>
                    <a:pt x="38548" y="17267"/>
                  </a:lnTo>
                  <a:lnTo>
                    <a:pt x="5775" y="53050"/>
                  </a:lnTo>
                  <a:lnTo>
                    <a:pt x="1216" y="63711"/>
                  </a:lnTo>
                  <a:lnTo>
                    <a:pt x="0" y="69517"/>
                  </a:lnTo>
                  <a:lnTo>
                    <a:pt x="248" y="73388"/>
                  </a:lnTo>
                  <a:lnTo>
                    <a:pt x="1472" y="75969"/>
                  </a:lnTo>
                  <a:lnTo>
                    <a:pt x="3346" y="77689"/>
                  </a:lnTo>
                  <a:lnTo>
                    <a:pt x="13895" y="76779"/>
                  </a:lnTo>
                  <a:lnTo>
                    <a:pt x="27050" y="72846"/>
                  </a:lnTo>
                  <a:lnTo>
                    <a:pt x="42596" y="63707"/>
                  </a:lnTo>
                  <a:lnTo>
                    <a:pt x="89277" y="26922"/>
                  </a:lnTo>
                  <a:lnTo>
                    <a:pt x="90458" y="25941"/>
                  </a:lnTo>
                  <a:lnTo>
                    <a:pt x="91245" y="26345"/>
                  </a:lnTo>
                  <a:lnTo>
                    <a:pt x="92119" y="29617"/>
                  </a:lnTo>
                  <a:lnTo>
                    <a:pt x="89685" y="34600"/>
                  </a:lnTo>
                  <a:lnTo>
                    <a:pt x="86135" y="40341"/>
                  </a:lnTo>
                  <a:lnTo>
                    <a:pt x="84136" y="50583"/>
                  </a:lnTo>
                  <a:lnTo>
                    <a:pt x="83405" y="73475"/>
                  </a:lnTo>
                  <a:lnTo>
                    <a:pt x="86165" y="80550"/>
                  </a:lnTo>
                  <a:lnTo>
                    <a:pt x="88383" y="83919"/>
                  </a:lnTo>
                  <a:lnTo>
                    <a:pt x="106674" y="93716"/>
                  </a:lnTo>
                  <a:lnTo>
                    <a:pt x="123318" y="94485"/>
                  </a:lnTo>
                  <a:lnTo>
                    <a:pt x="164930" y="91412"/>
                  </a:lnTo>
                  <a:lnTo>
                    <a:pt x="183430" y="85347"/>
                  </a:lnTo>
                  <a:lnTo>
                    <a:pt x="191326" y="80766"/>
                  </a:lnTo>
                  <a:lnTo>
                    <a:pt x="216644" y="239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2" name="SMARTInkShape-2137">
              <a:extLst>
                <a:ext uri="{FF2B5EF4-FFF2-40B4-BE49-F238E27FC236}">
                  <a16:creationId xmlns:a16="http://schemas.microsoft.com/office/drawing/2014/main" id="{5C61B018-DFE8-814E-196C-3158DCC3CBB1}"/>
                </a:ext>
              </a:extLst>
            </p:cNvPr>
            <p:cNvSpPr/>
            <p:nvPr>
              <p:custDataLst>
                <p:tags r:id="rId30"/>
              </p:custDataLst>
            </p:nvPr>
          </p:nvSpPr>
          <p:spPr>
            <a:xfrm>
              <a:off x="1914525" y="3724680"/>
              <a:ext cx="86335" cy="206404"/>
            </a:xfrm>
            <a:custGeom>
              <a:avLst/>
              <a:gdLst/>
              <a:ahLst/>
              <a:cxnLst/>
              <a:rect l="0" t="0" r="0" b="0"/>
              <a:pathLst>
                <a:path w="86335" h="206404">
                  <a:moveTo>
                    <a:pt x="9525" y="28170"/>
                  </a:moveTo>
                  <a:lnTo>
                    <a:pt x="9525" y="28170"/>
                  </a:lnTo>
                  <a:lnTo>
                    <a:pt x="9525" y="23113"/>
                  </a:lnTo>
                  <a:lnTo>
                    <a:pt x="12347" y="17809"/>
                  </a:lnTo>
                  <a:lnTo>
                    <a:pt x="18658" y="9628"/>
                  </a:lnTo>
                  <a:lnTo>
                    <a:pt x="19040" y="0"/>
                  </a:lnTo>
                  <a:lnTo>
                    <a:pt x="19050" y="46567"/>
                  </a:lnTo>
                  <a:lnTo>
                    <a:pt x="17992" y="77587"/>
                  </a:lnTo>
                  <a:lnTo>
                    <a:pt x="5793" y="120651"/>
                  </a:lnTo>
                  <a:lnTo>
                    <a:pt x="2202" y="166461"/>
                  </a:lnTo>
                  <a:lnTo>
                    <a:pt x="5565" y="183472"/>
                  </a:lnTo>
                  <a:lnTo>
                    <a:pt x="13410" y="195265"/>
                  </a:lnTo>
                  <a:lnTo>
                    <a:pt x="18465" y="199892"/>
                  </a:lnTo>
                  <a:lnTo>
                    <a:pt x="32548" y="205032"/>
                  </a:lnTo>
                  <a:lnTo>
                    <a:pt x="40749" y="206403"/>
                  </a:lnTo>
                  <a:lnTo>
                    <a:pt x="48333" y="204143"/>
                  </a:lnTo>
                  <a:lnTo>
                    <a:pt x="62403" y="193163"/>
                  </a:lnTo>
                  <a:lnTo>
                    <a:pt x="82225" y="169132"/>
                  </a:lnTo>
                  <a:lnTo>
                    <a:pt x="85508" y="161303"/>
                  </a:lnTo>
                  <a:lnTo>
                    <a:pt x="86334" y="146960"/>
                  </a:lnTo>
                  <a:lnTo>
                    <a:pt x="80351" y="133529"/>
                  </a:lnTo>
                  <a:lnTo>
                    <a:pt x="75792" y="126985"/>
                  </a:lnTo>
                  <a:lnTo>
                    <a:pt x="69578" y="122621"/>
                  </a:lnTo>
                  <a:lnTo>
                    <a:pt x="54207" y="117773"/>
                  </a:lnTo>
                  <a:lnTo>
                    <a:pt x="0" y="1234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3" name="SMARTInkShape-2138">
              <a:extLst>
                <a:ext uri="{FF2B5EF4-FFF2-40B4-BE49-F238E27FC236}">
                  <a16:creationId xmlns:a16="http://schemas.microsoft.com/office/drawing/2014/main" id="{9160AC78-36E1-8981-5589-4FBC124CCBB2}"/>
                </a:ext>
              </a:extLst>
            </p:cNvPr>
            <p:cNvSpPr/>
            <p:nvPr>
              <p:custDataLst>
                <p:tags r:id="rId31"/>
              </p:custDataLst>
            </p:nvPr>
          </p:nvSpPr>
          <p:spPr>
            <a:xfrm>
              <a:off x="1784366" y="3829050"/>
              <a:ext cx="80576" cy="107522"/>
            </a:xfrm>
            <a:custGeom>
              <a:avLst/>
              <a:gdLst/>
              <a:ahLst/>
              <a:cxnLst/>
              <a:rect l="0" t="0" r="0" b="0"/>
              <a:pathLst>
                <a:path w="80576" h="107522">
                  <a:moveTo>
                    <a:pt x="34909" y="57150"/>
                  </a:moveTo>
                  <a:lnTo>
                    <a:pt x="34909" y="57150"/>
                  </a:lnTo>
                  <a:lnTo>
                    <a:pt x="44042" y="57150"/>
                  </a:lnTo>
                  <a:lnTo>
                    <a:pt x="49374" y="52093"/>
                  </a:lnTo>
                  <a:lnTo>
                    <a:pt x="49844" y="50604"/>
                  </a:lnTo>
                  <a:lnTo>
                    <a:pt x="49099" y="49611"/>
                  </a:lnTo>
                  <a:lnTo>
                    <a:pt x="47544" y="48949"/>
                  </a:lnTo>
                  <a:lnTo>
                    <a:pt x="46507" y="47449"/>
                  </a:lnTo>
                  <a:lnTo>
                    <a:pt x="45048" y="40282"/>
                  </a:lnTo>
                  <a:lnTo>
                    <a:pt x="44514" y="30326"/>
                  </a:lnTo>
                  <a:lnTo>
                    <a:pt x="43429" y="29742"/>
                  </a:lnTo>
                  <a:lnTo>
                    <a:pt x="31183" y="28729"/>
                  </a:lnTo>
                  <a:lnTo>
                    <a:pt x="28192" y="30794"/>
                  </a:lnTo>
                  <a:lnTo>
                    <a:pt x="7579" y="60160"/>
                  </a:lnTo>
                  <a:lnTo>
                    <a:pt x="0" y="81560"/>
                  </a:lnTo>
                  <a:lnTo>
                    <a:pt x="1049" y="91988"/>
                  </a:lnTo>
                  <a:lnTo>
                    <a:pt x="2811" y="96250"/>
                  </a:lnTo>
                  <a:lnTo>
                    <a:pt x="10413" y="103809"/>
                  </a:lnTo>
                  <a:lnTo>
                    <a:pt x="15403" y="107305"/>
                  </a:lnTo>
                  <a:lnTo>
                    <a:pt x="21905" y="107521"/>
                  </a:lnTo>
                  <a:lnTo>
                    <a:pt x="37596" y="102115"/>
                  </a:lnTo>
                  <a:lnTo>
                    <a:pt x="49509" y="92657"/>
                  </a:lnTo>
                  <a:lnTo>
                    <a:pt x="58331" y="79281"/>
                  </a:lnTo>
                  <a:lnTo>
                    <a:pt x="72618" y="39022"/>
                  </a:lnTo>
                  <a:lnTo>
                    <a:pt x="80575" y="15351"/>
                  </a:lnTo>
                  <a:lnTo>
                    <a:pt x="79112" y="12351"/>
                  </a:lnTo>
                  <a:lnTo>
                    <a:pt x="71840" y="6195"/>
                  </a:lnTo>
                  <a:lnTo>
                    <a:pt x="44434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4" name="SMARTInkShape-2139">
              <a:extLst>
                <a:ext uri="{FF2B5EF4-FFF2-40B4-BE49-F238E27FC236}">
                  <a16:creationId xmlns:a16="http://schemas.microsoft.com/office/drawing/2014/main" id="{615D390B-CF8F-0169-911F-1A93DF390C03}"/>
                </a:ext>
              </a:extLst>
            </p:cNvPr>
            <p:cNvSpPr/>
            <p:nvPr>
              <p:custDataLst>
                <p:tags r:id="rId32"/>
              </p:custDataLst>
            </p:nvPr>
          </p:nvSpPr>
          <p:spPr>
            <a:xfrm>
              <a:off x="1543050" y="3843756"/>
              <a:ext cx="228601" cy="92914"/>
            </a:xfrm>
            <a:custGeom>
              <a:avLst/>
              <a:gdLst/>
              <a:ahLst/>
              <a:cxnLst/>
              <a:rect l="0" t="0" r="0" b="0"/>
              <a:pathLst>
                <a:path w="228601" h="92914">
                  <a:moveTo>
                    <a:pt x="0" y="23394"/>
                  </a:moveTo>
                  <a:lnTo>
                    <a:pt x="0" y="23394"/>
                  </a:lnTo>
                  <a:lnTo>
                    <a:pt x="22120" y="4096"/>
                  </a:lnTo>
                  <a:lnTo>
                    <a:pt x="27446" y="1004"/>
                  </a:lnTo>
                  <a:lnTo>
                    <a:pt x="33114" y="0"/>
                  </a:lnTo>
                  <a:lnTo>
                    <a:pt x="45056" y="1708"/>
                  </a:lnTo>
                  <a:lnTo>
                    <a:pt x="58623" y="8619"/>
                  </a:lnTo>
                  <a:lnTo>
                    <a:pt x="74402" y="27483"/>
                  </a:lnTo>
                  <a:lnTo>
                    <a:pt x="90035" y="61243"/>
                  </a:lnTo>
                  <a:lnTo>
                    <a:pt x="92932" y="75846"/>
                  </a:lnTo>
                  <a:lnTo>
                    <a:pt x="91398" y="86570"/>
                  </a:lnTo>
                  <a:lnTo>
                    <a:pt x="89507" y="90911"/>
                  </a:lnTo>
                  <a:lnTo>
                    <a:pt x="87188" y="92747"/>
                  </a:lnTo>
                  <a:lnTo>
                    <a:pt x="84583" y="92913"/>
                  </a:lnTo>
                  <a:lnTo>
                    <a:pt x="78868" y="90275"/>
                  </a:lnTo>
                  <a:lnTo>
                    <a:pt x="72800" y="85574"/>
                  </a:lnTo>
                  <a:lnTo>
                    <a:pt x="69397" y="74313"/>
                  </a:lnTo>
                  <a:lnTo>
                    <a:pt x="68943" y="58725"/>
                  </a:lnTo>
                  <a:lnTo>
                    <a:pt x="74638" y="34215"/>
                  </a:lnTo>
                  <a:lnTo>
                    <a:pt x="80092" y="23617"/>
                  </a:lnTo>
                  <a:lnTo>
                    <a:pt x="94510" y="15379"/>
                  </a:lnTo>
                  <a:lnTo>
                    <a:pt x="123605" y="7614"/>
                  </a:lnTo>
                  <a:lnTo>
                    <a:pt x="157980" y="8135"/>
                  </a:lnTo>
                  <a:lnTo>
                    <a:pt x="228600" y="233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5" name="SMARTInkShape-2140">
              <a:extLst>
                <a:ext uri="{FF2B5EF4-FFF2-40B4-BE49-F238E27FC236}">
                  <a16:creationId xmlns:a16="http://schemas.microsoft.com/office/drawing/2014/main" id="{5BA317A5-9C2F-239B-87C1-55EE376AE051}"/>
                </a:ext>
              </a:extLst>
            </p:cNvPr>
            <p:cNvSpPr/>
            <p:nvPr>
              <p:custDataLst>
                <p:tags r:id="rId33"/>
              </p:custDataLst>
            </p:nvPr>
          </p:nvSpPr>
          <p:spPr>
            <a:xfrm>
              <a:off x="1390650" y="3838726"/>
              <a:ext cx="103556" cy="85575"/>
            </a:xfrm>
            <a:custGeom>
              <a:avLst/>
              <a:gdLst/>
              <a:ahLst/>
              <a:cxnLst/>
              <a:rect l="0" t="0" r="0" b="0"/>
              <a:pathLst>
                <a:path w="103556" h="85575">
                  <a:moveTo>
                    <a:pt x="0" y="18899"/>
                  </a:moveTo>
                  <a:lnTo>
                    <a:pt x="0" y="18899"/>
                  </a:lnTo>
                  <a:lnTo>
                    <a:pt x="8663" y="11294"/>
                  </a:lnTo>
                  <a:lnTo>
                    <a:pt x="22793" y="3711"/>
                  </a:lnTo>
                  <a:lnTo>
                    <a:pt x="35211" y="993"/>
                  </a:lnTo>
                  <a:lnTo>
                    <a:pt x="69012" y="0"/>
                  </a:lnTo>
                  <a:lnTo>
                    <a:pt x="76700" y="3125"/>
                  </a:lnTo>
                  <a:lnTo>
                    <a:pt x="90886" y="15063"/>
                  </a:lnTo>
                  <a:lnTo>
                    <a:pt x="98602" y="28130"/>
                  </a:lnTo>
                  <a:lnTo>
                    <a:pt x="103555" y="53766"/>
                  </a:lnTo>
                  <a:lnTo>
                    <a:pt x="101845" y="59077"/>
                  </a:lnTo>
                  <a:lnTo>
                    <a:pt x="94301" y="67800"/>
                  </a:lnTo>
                  <a:lnTo>
                    <a:pt x="73097" y="78661"/>
                  </a:lnTo>
                  <a:lnTo>
                    <a:pt x="45091" y="84209"/>
                  </a:lnTo>
                  <a:lnTo>
                    <a:pt x="0" y="855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6" name="SMARTInkShape-2141">
              <a:extLst>
                <a:ext uri="{FF2B5EF4-FFF2-40B4-BE49-F238E27FC236}">
                  <a16:creationId xmlns:a16="http://schemas.microsoft.com/office/drawing/2014/main" id="{CCECA040-7A15-AB0B-2F50-76E852592A3E}"/>
                </a:ext>
              </a:extLst>
            </p:cNvPr>
            <p:cNvSpPr/>
            <p:nvPr>
              <p:custDataLst>
                <p:tags r:id="rId34"/>
              </p:custDataLst>
            </p:nvPr>
          </p:nvSpPr>
          <p:spPr>
            <a:xfrm>
              <a:off x="1381125" y="3820849"/>
              <a:ext cx="38066" cy="293952"/>
            </a:xfrm>
            <a:custGeom>
              <a:avLst/>
              <a:gdLst/>
              <a:ahLst/>
              <a:cxnLst/>
              <a:rect l="0" t="0" r="0" b="0"/>
              <a:pathLst>
                <a:path w="38066" h="293952">
                  <a:moveTo>
                    <a:pt x="28575" y="8201"/>
                  </a:moveTo>
                  <a:lnTo>
                    <a:pt x="28575" y="8201"/>
                  </a:lnTo>
                  <a:lnTo>
                    <a:pt x="36776" y="0"/>
                  </a:lnTo>
                  <a:lnTo>
                    <a:pt x="37707" y="9182"/>
                  </a:lnTo>
                  <a:lnTo>
                    <a:pt x="37983" y="45533"/>
                  </a:lnTo>
                  <a:lnTo>
                    <a:pt x="38065" y="86408"/>
                  </a:lnTo>
                  <a:lnTo>
                    <a:pt x="27977" y="130386"/>
                  </a:lnTo>
                  <a:lnTo>
                    <a:pt x="16639" y="171874"/>
                  </a:lnTo>
                  <a:lnTo>
                    <a:pt x="6576" y="216034"/>
                  </a:lnTo>
                  <a:lnTo>
                    <a:pt x="866" y="263059"/>
                  </a:lnTo>
                  <a:lnTo>
                    <a:pt x="0" y="293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4" name="SMARTInkShape-Group389">
            <a:extLst>
              <a:ext uri="{FF2B5EF4-FFF2-40B4-BE49-F238E27FC236}">
                <a16:creationId xmlns:a16="http://schemas.microsoft.com/office/drawing/2014/main" id="{5F9C003E-8DAC-7174-9316-82F08CF9E62E}"/>
              </a:ext>
            </a:extLst>
          </p:cNvPr>
          <p:cNvGrpSpPr/>
          <p:nvPr/>
        </p:nvGrpSpPr>
        <p:grpSpPr>
          <a:xfrm>
            <a:off x="263687" y="3681035"/>
            <a:ext cx="707864" cy="271841"/>
            <a:chOff x="263687" y="3681035"/>
            <a:chExt cx="707864" cy="271841"/>
          </a:xfrm>
        </p:grpSpPr>
        <p:sp>
          <p:nvSpPr>
            <p:cNvPr id="608" name="SMARTInkShape-2142">
              <a:extLst>
                <a:ext uri="{FF2B5EF4-FFF2-40B4-BE49-F238E27FC236}">
                  <a16:creationId xmlns:a16="http://schemas.microsoft.com/office/drawing/2014/main" id="{D7ED9400-836D-5C57-1AF6-12C00DFAAD55}"/>
                </a:ext>
              </a:extLst>
            </p:cNvPr>
            <p:cNvSpPr/>
            <p:nvPr>
              <p:custDataLst>
                <p:tags r:id="rId13"/>
              </p:custDataLst>
            </p:nvPr>
          </p:nvSpPr>
          <p:spPr>
            <a:xfrm>
              <a:off x="933450" y="39052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9" name="SMARTInkShape-2143">
              <a:extLst>
                <a:ext uri="{FF2B5EF4-FFF2-40B4-BE49-F238E27FC236}">
                  <a16:creationId xmlns:a16="http://schemas.microsoft.com/office/drawing/2014/main" id="{873D9185-5AB6-A13C-BC48-1CBE7CDBF085}"/>
                </a:ext>
              </a:extLst>
            </p:cNvPr>
            <p:cNvSpPr/>
            <p:nvPr>
              <p:custDataLst>
                <p:tags r:id="rId14"/>
              </p:custDataLst>
            </p:nvPr>
          </p:nvSpPr>
          <p:spPr>
            <a:xfrm>
              <a:off x="800100" y="3792667"/>
              <a:ext cx="1" cy="17334"/>
            </a:xfrm>
            <a:custGeom>
              <a:avLst/>
              <a:gdLst/>
              <a:ahLst/>
              <a:cxnLst/>
              <a:rect l="0" t="0" r="0" b="0"/>
              <a:pathLst>
                <a:path w="1" h="17334">
                  <a:moveTo>
                    <a:pt x="0" y="17333"/>
                  </a:moveTo>
                  <a:lnTo>
                    <a:pt x="0" y="17333"/>
                  </a:lnTo>
                  <a:lnTo>
                    <a:pt x="0" y="0"/>
                  </a:lnTo>
                  <a:lnTo>
                    <a:pt x="0" y="78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0" name="SMARTInkShape-2144">
              <a:extLst>
                <a:ext uri="{FF2B5EF4-FFF2-40B4-BE49-F238E27FC236}">
                  <a16:creationId xmlns:a16="http://schemas.microsoft.com/office/drawing/2014/main" id="{1F4DDB40-9662-2FE1-A3B1-008B5E3C6706}"/>
                </a:ext>
              </a:extLst>
            </p:cNvPr>
            <p:cNvSpPr/>
            <p:nvPr>
              <p:custDataLst>
                <p:tags r:id="rId15"/>
              </p:custDataLst>
            </p:nvPr>
          </p:nvSpPr>
          <p:spPr>
            <a:xfrm>
              <a:off x="828675" y="3714750"/>
              <a:ext cx="138839" cy="238126"/>
            </a:xfrm>
            <a:custGeom>
              <a:avLst/>
              <a:gdLst/>
              <a:ahLst/>
              <a:cxnLst/>
              <a:rect l="0" t="0" r="0" b="0"/>
              <a:pathLst>
                <a:path w="138839" h="238126">
                  <a:moveTo>
                    <a:pt x="133350" y="0"/>
                  </a:moveTo>
                  <a:lnTo>
                    <a:pt x="133350" y="0"/>
                  </a:lnTo>
                  <a:lnTo>
                    <a:pt x="138838" y="0"/>
                  </a:lnTo>
                  <a:lnTo>
                    <a:pt x="136495" y="0"/>
                  </a:lnTo>
                  <a:lnTo>
                    <a:pt x="135446" y="1058"/>
                  </a:lnTo>
                  <a:lnTo>
                    <a:pt x="124871" y="23851"/>
                  </a:lnTo>
                  <a:lnTo>
                    <a:pt x="92954" y="66770"/>
                  </a:lnTo>
                  <a:lnTo>
                    <a:pt x="69743" y="100554"/>
                  </a:lnTo>
                  <a:lnTo>
                    <a:pt x="46977" y="144550"/>
                  </a:lnTo>
                  <a:lnTo>
                    <a:pt x="27154" y="188949"/>
                  </a:lnTo>
                  <a:lnTo>
                    <a:pt x="12578" y="220021"/>
                  </a:lnTo>
                  <a:lnTo>
                    <a:pt x="11560" y="226056"/>
                  </a:lnTo>
                  <a:lnTo>
                    <a:pt x="9824" y="230079"/>
                  </a:lnTo>
                  <a:lnTo>
                    <a:pt x="0" y="2381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1" name="SMARTInkShape-2145">
              <a:extLst>
                <a:ext uri="{FF2B5EF4-FFF2-40B4-BE49-F238E27FC236}">
                  <a16:creationId xmlns:a16="http://schemas.microsoft.com/office/drawing/2014/main" id="{E83A792A-75DE-3AB3-E284-1DA05701007F}"/>
                </a:ext>
              </a:extLst>
            </p:cNvPr>
            <p:cNvSpPr/>
            <p:nvPr>
              <p:custDataLst>
                <p:tags r:id="rId16"/>
              </p:custDataLst>
            </p:nvPr>
          </p:nvSpPr>
          <p:spPr>
            <a:xfrm>
              <a:off x="552450" y="3681035"/>
              <a:ext cx="161926" cy="43241"/>
            </a:xfrm>
            <a:custGeom>
              <a:avLst/>
              <a:gdLst/>
              <a:ahLst/>
              <a:cxnLst/>
              <a:rect l="0" t="0" r="0" b="0"/>
              <a:pathLst>
                <a:path w="161926" h="43241">
                  <a:moveTo>
                    <a:pt x="0" y="43240"/>
                  </a:moveTo>
                  <a:lnTo>
                    <a:pt x="0" y="43240"/>
                  </a:lnTo>
                  <a:lnTo>
                    <a:pt x="13257" y="29983"/>
                  </a:lnTo>
                  <a:lnTo>
                    <a:pt x="22120" y="26765"/>
                  </a:lnTo>
                  <a:lnTo>
                    <a:pt x="39010" y="22131"/>
                  </a:lnTo>
                  <a:lnTo>
                    <a:pt x="83062" y="9102"/>
                  </a:lnTo>
                  <a:lnTo>
                    <a:pt x="127546" y="0"/>
                  </a:lnTo>
                  <a:lnTo>
                    <a:pt x="161925" y="514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2" name="SMARTInkShape-2146">
              <a:extLst>
                <a:ext uri="{FF2B5EF4-FFF2-40B4-BE49-F238E27FC236}">
                  <a16:creationId xmlns:a16="http://schemas.microsoft.com/office/drawing/2014/main" id="{F35AA937-59D5-3F20-DFF0-A64A8F5AD931}"/>
                </a:ext>
              </a:extLst>
            </p:cNvPr>
            <p:cNvSpPr/>
            <p:nvPr>
              <p:custDataLst>
                <p:tags r:id="rId17"/>
              </p:custDataLst>
            </p:nvPr>
          </p:nvSpPr>
          <p:spPr>
            <a:xfrm>
              <a:off x="523875" y="3729302"/>
              <a:ext cx="102849" cy="164349"/>
            </a:xfrm>
            <a:custGeom>
              <a:avLst/>
              <a:gdLst/>
              <a:ahLst/>
              <a:cxnLst/>
              <a:rect l="0" t="0" r="0" b="0"/>
              <a:pathLst>
                <a:path w="102849" h="164349">
                  <a:moveTo>
                    <a:pt x="0" y="42598"/>
                  </a:moveTo>
                  <a:lnTo>
                    <a:pt x="0" y="42598"/>
                  </a:lnTo>
                  <a:lnTo>
                    <a:pt x="5056" y="37541"/>
                  </a:lnTo>
                  <a:lnTo>
                    <a:pt x="7539" y="32237"/>
                  </a:lnTo>
                  <a:lnTo>
                    <a:pt x="8201" y="29341"/>
                  </a:lnTo>
                  <a:lnTo>
                    <a:pt x="18090" y="14186"/>
                  </a:lnTo>
                  <a:lnTo>
                    <a:pt x="18966" y="0"/>
                  </a:lnTo>
                  <a:lnTo>
                    <a:pt x="19013" y="1794"/>
                  </a:lnTo>
                  <a:lnTo>
                    <a:pt x="12496" y="12627"/>
                  </a:lnTo>
                  <a:lnTo>
                    <a:pt x="2160" y="57130"/>
                  </a:lnTo>
                  <a:lnTo>
                    <a:pt x="427" y="73455"/>
                  </a:lnTo>
                  <a:lnTo>
                    <a:pt x="1343" y="75870"/>
                  </a:lnTo>
                  <a:lnTo>
                    <a:pt x="3012" y="77479"/>
                  </a:lnTo>
                  <a:lnTo>
                    <a:pt x="5183" y="78552"/>
                  </a:lnTo>
                  <a:lnTo>
                    <a:pt x="18351" y="80062"/>
                  </a:lnTo>
                  <a:lnTo>
                    <a:pt x="26853" y="77593"/>
                  </a:lnTo>
                  <a:lnTo>
                    <a:pt x="35218" y="74026"/>
                  </a:lnTo>
                  <a:lnTo>
                    <a:pt x="77629" y="71284"/>
                  </a:lnTo>
                  <a:lnTo>
                    <a:pt x="84949" y="74045"/>
                  </a:lnTo>
                  <a:lnTo>
                    <a:pt x="88383" y="76263"/>
                  </a:lnTo>
                  <a:lnTo>
                    <a:pt x="98272" y="89497"/>
                  </a:lnTo>
                  <a:lnTo>
                    <a:pt x="102848" y="111880"/>
                  </a:lnTo>
                  <a:lnTo>
                    <a:pt x="99148" y="133564"/>
                  </a:lnTo>
                  <a:lnTo>
                    <a:pt x="91348" y="148338"/>
                  </a:lnTo>
                  <a:lnTo>
                    <a:pt x="77278" y="159418"/>
                  </a:lnTo>
                  <a:lnTo>
                    <a:pt x="64760" y="164348"/>
                  </a:lnTo>
                  <a:lnTo>
                    <a:pt x="61165" y="163981"/>
                  </a:lnTo>
                  <a:lnTo>
                    <a:pt x="38100" y="1568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3" name="SMARTInkShape-2147">
              <a:extLst>
                <a:ext uri="{FF2B5EF4-FFF2-40B4-BE49-F238E27FC236}">
                  <a16:creationId xmlns:a16="http://schemas.microsoft.com/office/drawing/2014/main" id="{CBACD4CC-1214-59D4-982C-DCEA12EC1A5E}"/>
                </a:ext>
              </a:extLst>
            </p:cNvPr>
            <p:cNvSpPr/>
            <p:nvPr>
              <p:custDataLst>
                <p:tags r:id="rId18"/>
              </p:custDataLst>
            </p:nvPr>
          </p:nvSpPr>
          <p:spPr>
            <a:xfrm>
              <a:off x="263687" y="3715296"/>
              <a:ext cx="155414" cy="209005"/>
            </a:xfrm>
            <a:custGeom>
              <a:avLst/>
              <a:gdLst/>
              <a:ahLst/>
              <a:cxnLst/>
              <a:rect l="0" t="0" r="0" b="0"/>
              <a:pathLst>
                <a:path w="155414" h="209005">
                  <a:moveTo>
                    <a:pt x="126838" y="47079"/>
                  </a:moveTo>
                  <a:lnTo>
                    <a:pt x="126838" y="47079"/>
                  </a:lnTo>
                  <a:lnTo>
                    <a:pt x="135039" y="47079"/>
                  </a:lnTo>
                  <a:lnTo>
                    <a:pt x="135480" y="46021"/>
                  </a:lnTo>
                  <a:lnTo>
                    <a:pt x="136329" y="37947"/>
                  </a:lnTo>
                  <a:lnTo>
                    <a:pt x="109610" y="11862"/>
                  </a:lnTo>
                  <a:lnTo>
                    <a:pt x="94805" y="3601"/>
                  </a:lnTo>
                  <a:lnTo>
                    <a:pt x="79784" y="273"/>
                  </a:lnTo>
                  <a:lnTo>
                    <a:pt x="76419" y="0"/>
                  </a:lnTo>
                  <a:lnTo>
                    <a:pt x="56513" y="4672"/>
                  </a:lnTo>
                  <a:lnTo>
                    <a:pt x="35563" y="17816"/>
                  </a:lnTo>
                  <a:lnTo>
                    <a:pt x="15950" y="35115"/>
                  </a:lnTo>
                  <a:lnTo>
                    <a:pt x="1790" y="58704"/>
                  </a:lnTo>
                  <a:lnTo>
                    <a:pt x="0" y="73765"/>
                  </a:lnTo>
                  <a:lnTo>
                    <a:pt x="4943" y="94144"/>
                  </a:lnTo>
                  <a:lnTo>
                    <a:pt x="7474" y="100681"/>
                  </a:lnTo>
                  <a:lnTo>
                    <a:pt x="15932" y="110766"/>
                  </a:lnTo>
                  <a:lnTo>
                    <a:pt x="21151" y="114937"/>
                  </a:lnTo>
                  <a:lnTo>
                    <a:pt x="38238" y="119571"/>
                  </a:lnTo>
                  <a:lnTo>
                    <a:pt x="68532" y="122546"/>
                  </a:lnTo>
                  <a:lnTo>
                    <a:pt x="86161" y="118005"/>
                  </a:lnTo>
                  <a:lnTo>
                    <a:pt x="104790" y="104901"/>
                  </a:lnTo>
                  <a:lnTo>
                    <a:pt x="111747" y="96414"/>
                  </a:lnTo>
                  <a:lnTo>
                    <a:pt x="115664" y="85686"/>
                  </a:lnTo>
                  <a:lnTo>
                    <a:pt x="116214" y="82342"/>
                  </a:lnTo>
                  <a:lnTo>
                    <a:pt x="119647" y="75804"/>
                  </a:lnTo>
                  <a:lnTo>
                    <a:pt x="123642" y="69371"/>
                  </a:lnTo>
                  <a:lnTo>
                    <a:pt x="126417" y="58494"/>
                  </a:lnTo>
                  <a:lnTo>
                    <a:pt x="133301" y="49373"/>
                  </a:lnTo>
                  <a:lnTo>
                    <a:pt x="135456" y="40468"/>
                  </a:lnTo>
                  <a:lnTo>
                    <a:pt x="136243" y="29876"/>
                  </a:lnTo>
                  <a:lnTo>
                    <a:pt x="136360" y="76982"/>
                  </a:lnTo>
                  <a:lnTo>
                    <a:pt x="131646" y="123454"/>
                  </a:lnTo>
                  <a:lnTo>
                    <a:pt x="135949" y="170084"/>
                  </a:lnTo>
                  <a:lnTo>
                    <a:pt x="136281" y="196142"/>
                  </a:lnTo>
                  <a:lnTo>
                    <a:pt x="137367" y="200430"/>
                  </a:lnTo>
                  <a:lnTo>
                    <a:pt x="139149" y="203288"/>
                  </a:lnTo>
                  <a:lnTo>
                    <a:pt x="141395" y="205193"/>
                  </a:lnTo>
                  <a:lnTo>
                    <a:pt x="155413" y="20900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5" name="SMARTInkShape-2148">
            <a:extLst>
              <a:ext uri="{FF2B5EF4-FFF2-40B4-BE49-F238E27FC236}">
                <a16:creationId xmlns:a16="http://schemas.microsoft.com/office/drawing/2014/main" id="{2C216968-856B-4720-6D9C-AECECC5B9FC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666750" y="1714500"/>
            <a:ext cx="1647826" cy="1723889"/>
          </a:xfrm>
          <a:custGeom>
            <a:avLst/>
            <a:gdLst/>
            <a:ahLst/>
            <a:cxnLst/>
            <a:rect l="0" t="0" r="0" b="0"/>
            <a:pathLst>
              <a:path w="1647826" h="1723889">
                <a:moveTo>
                  <a:pt x="1619250" y="19050"/>
                </a:moveTo>
                <a:lnTo>
                  <a:pt x="1619250" y="19050"/>
                </a:lnTo>
                <a:lnTo>
                  <a:pt x="1633715" y="19050"/>
                </a:lnTo>
                <a:lnTo>
                  <a:pt x="1635244" y="17992"/>
                </a:lnTo>
                <a:lnTo>
                  <a:pt x="1636262" y="16228"/>
                </a:lnTo>
                <a:lnTo>
                  <a:pt x="1638299" y="9528"/>
                </a:lnTo>
                <a:lnTo>
                  <a:pt x="1638300" y="9525"/>
                </a:lnTo>
                <a:lnTo>
                  <a:pt x="1647709" y="9525"/>
                </a:lnTo>
                <a:lnTo>
                  <a:pt x="1647825" y="0"/>
                </a:lnTo>
                <a:lnTo>
                  <a:pt x="1647825" y="9133"/>
                </a:lnTo>
                <a:lnTo>
                  <a:pt x="1642769" y="9409"/>
                </a:lnTo>
                <a:lnTo>
                  <a:pt x="1641279" y="10506"/>
                </a:lnTo>
                <a:lnTo>
                  <a:pt x="1637503" y="19219"/>
                </a:lnTo>
                <a:lnTo>
                  <a:pt x="1630133" y="27134"/>
                </a:lnTo>
                <a:lnTo>
                  <a:pt x="1627985" y="35895"/>
                </a:lnTo>
                <a:lnTo>
                  <a:pt x="1622308" y="44737"/>
                </a:lnTo>
                <a:lnTo>
                  <a:pt x="1619098" y="54060"/>
                </a:lnTo>
                <a:lnTo>
                  <a:pt x="1594822" y="83610"/>
                </a:lnTo>
                <a:lnTo>
                  <a:pt x="1589787" y="99680"/>
                </a:lnTo>
                <a:lnTo>
                  <a:pt x="1554973" y="142948"/>
                </a:lnTo>
                <a:lnTo>
                  <a:pt x="1517568" y="187132"/>
                </a:lnTo>
                <a:lnTo>
                  <a:pt x="1479006" y="228775"/>
                </a:lnTo>
                <a:lnTo>
                  <a:pt x="1447195" y="269538"/>
                </a:lnTo>
                <a:lnTo>
                  <a:pt x="1425748" y="293294"/>
                </a:lnTo>
                <a:lnTo>
                  <a:pt x="1381698" y="333201"/>
                </a:lnTo>
                <a:lnTo>
                  <a:pt x="1342904" y="372707"/>
                </a:lnTo>
                <a:lnTo>
                  <a:pt x="1303446" y="414206"/>
                </a:lnTo>
                <a:lnTo>
                  <a:pt x="1267466" y="454988"/>
                </a:lnTo>
                <a:lnTo>
                  <a:pt x="1228613" y="496263"/>
                </a:lnTo>
                <a:lnTo>
                  <a:pt x="1194204" y="543052"/>
                </a:lnTo>
                <a:lnTo>
                  <a:pt x="1151742" y="590567"/>
                </a:lnTo>
                <a:lnTo>
                  <a:pt x="1111343" y="638177"/>
                </a:lnTo>
                <a:lnTo>
                  <a:pt x="1066394" y="685800"/>
                </a:lnTo>
                <a:lnTo>
                  <a:pt x="1021944" y="733425"/>
                </a:lnTo>
                <a:lnTo>
                  <a:pt x="979127" y="781050"/>
                </a:lnTo>
                <a:lnTo>
                  <a:pt x="935260" y="819150"/>
                </a:lnTo>
                <a:lnTo>
                  <a:pt x="895708" y="857250"/>
                </a:lnTo>
                <a:lnTo>
                  <a:pt x="856262" y="895350"/>
                </a:lnTo>
                <a:lnTo>
                  <a:pt x="811625" y="933450"/>
                </a:lnTo>
                <a:lnTo>
                  <a:pt x="771920" y="971550"/>
                </a:lnTo>
                <a:lnTo>
                  <a:pt x="733503" y="1009650"/>
                </a:lnTo>
                <a:lnTo>
                  <a:pt x="695340" y="1050572"/>
                </a:lnTo>
                <a:lnTo>
                  <a:pt x="652172" y="1094051"/>
                </a:lnTo>
                <a:lnTo>
                  <a:pt x="610483" y="1133214"/>
                </a:lnTo>
                <a:lnTo>
                  <a:pt x="571675" y="1171523"/>
                </a:lnTo>
                <a:lnTo>
                  <a:pt x="533435" y="1209665"/>
                </a:lnTo>
                <a:lnTo>
                  <a:pt x="495307" y="1247773"/>
                </a:lnTo>
                <a:lnTo>
                  <a:pt x="457201" y="1285875"/>
                </a:lnTo>
                <a:lnTo>
                  <a:pt x="419100" y="1323975"/>
                </a:lnTo>
                <a:lnTo>
                  <a:pt x="379014" y="1371600"/>
                </a:lnTo>
                <a:lnTo>
                  <a:pt x="333114" y="1419225"/>
                </a:lnTo>
                <a:lnTo>
                  <a:pt x="285715" y="1461794"/>
                </a:lnTo>
                <a:lnTo>
                  <a:pt x="240943" y="1495178"/>
                </a:lnTo>
                <a:lnTo>
                  <a:pt x="200200" y="1533688"/>
                </a:lnTo>
                <a:lnTo>
                  <a:pt x="156927" y="1575594"/>
                </a:lnTo>
                <a:lnTo>
                  <a:pt x="115693" y="1609660"/>
                </a:lnTo>
                <a:lnTo>
                  <a:pt x="71018" y="1644923"/>
                </a:lnTo>
                <a:lnTo>
                  <a:pt x="52285" y="1663558"/>
                </a:lnTo>
                <a:lnTo>
                  <a:pt x="40177" y="1682561"/>
                </a:lnTo>
                <a:lnTo>
                  <a:pt x="38426" y="1683683"/>
                </a:lnTo>
                <a:lnTo>
                  <a:pt x="28578" y="1685925"/>
                </a:lnTo>
                <a:lnTo>
                  <a:pt x="28575" y="1685925"/>
                </a:lnTo>
                <a:lnTo>
                  <a:pt x="23518" y="1675812"/>
                </a:lnTo>
                <a:lnTo>
                  <a:pt x="16816" y="1636968"/>
                </a:lnTo>
                <a:lnTo>
                  <a:pt x="3939" y="1592616"/>
                </a:lnTo>
                <a:lnTo>
                  <a:pt x="6" y="1545297"/>
                </a:lnTo>
                <a:lnTo>
                  <a:pt x="0" y="1543182"/>
                </a:lnTo>
                <a:lnTo>
                  <a:pt x="5057" y="1548145"/>
                </a:lnTo>
                <a:lnTo>
                  <a:pt x="7539" y="1553428"/>
                </a:lnTo>
                <a:lnTo>
                  <a:pt x="22666" y="1596308"/>
                </a:lnTo>
                <a:lnTo>
                  <a:pt x="30619" y="1639042"/>
                </a:lnTo>
                <a:lnTo>
                  <a:pt x="37443" y="1682332"/>
                </a:lnTo>
                <a:lnTo>
                  <a:pt x="37970" y="1702972"/>
                </a:lnTo>
                <a:lnTo>
                  <a:pt x="35220" y="1712198"/>
                </a:lnTo>
                <a:lnTo>
                  <a:pt x="28964" y="1723333"/>
                </a:lnTo>
                <a:lnTo>
                  <a:pt x="36256" y="1723888"/>
                </a:lnTo>
                <a:lnTo>
                  <a:pt x="62754" y="1722955"/>
                </a:lnTo>
                <a:lnTo>
                  <a:pt x="108246" y="1714323"/>
                </a:lnTo>
                <a:lnTo>
                  <a:pt x="155684" y="1704877"/>
                </a:lnTo>
                <a:lnTo>
                  <a:pt x="200457" y="1696901"/>
                </a:lnTo>
                <a:lnTo>
                  <a:pt x="228489" y="1690249"/>
                </a:lnTo>
                <a:lnTo>
                  <a:pt x="231701" y="1690924"/>
                </a:lnTo>
                <a:lnTo>
                  <a:pt x="233842" y="1692433"/>
                </a:lnTo>
                <a:lnTo>
                  <a:pt x="236328" y="1692380"/>
                </a:lnTo>
                <a:lnTo>
                  <a:pt x="247650" y="16859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1" name="SMARTInkShape-Group391">
            <a:extLst>
              <a:ext uri="{FF2B5EF4-FFF2-40B4-BE49-F238E27FC236}">
                <a16:creationId xmlns:a16="http://schemas.microsoft.com/office/drawing/2014/main" id="{F4AE9193-02EC-CD42-201D-827C0588A949}"/>
              </a:ext>
            </a:extLst>
          </p:cNvPr>
          <p:cNvGrpSpPr/>
          <p:nvPr/>
        </p:nvGrpSpPr>
        <p:grpSpPr>
          <a:xfrm>
            <a:off x="7959281" y="2447925"/>
            <a:ext cx="851345" cy="264771"/>
            <a:chOff x="7959281" y="2447925"/>
            <a:chExt cx="851345" cy="264771"/>
          </a:xfrm>
        </p:grpSpPr>
        <p:sp>
          <p:nvSpPr>
            <p:cNvPr id="616" name="SMARTInkShape-2149">
              <a:extLst>
                <a:ext uri="{FF2B5EF4-FFF2-40B4-BE49-F238E27FC236}">
                  <a16:creationId xmlns:a16="http://schemas.microsoft.com/office/drawing/2014/main" id="{463F881A-5B65-8DD5-6D6A-5C46D08DF03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959281" y="2486533"/>
              <a:ext cx="179167" cy="198426"/>
            </a:xfrm>
            <a:custGeom>
              <a:avLst/>
              <a:gdLst/>
              <a:ahLst/>
              <a:cxnLst/>
              <a:rect l="0" t="0" r="0" b="0"/>
              <a:pathLst>
                <a:path w="179167" h="198426">
                  <a:moveTo>
                    <a:pt x="127444" y="18542"/>
                  </a:moveTo>
                  <a:lnTo>
                    <a:pt x="127444" y="18542"/>
                  </a:lnTo>
                  <a:lnTo>
                    <a:pt x="132932" y="18542"/>
                  </a:lnTo>
                  <a:lnTo>
                    <a:pt x="130589" y="18542"/>
                  </a:lnTo>
                  <a:lnTo>
                    <a:pt x="136659" y="18542"/>
                  </a:lnTo>
                  <a:lnTo>
                    <a:pt x="131820" y="18542"/>
                  </a:lnTo>
                  <a:lnTo>
                    <a:pt x="131420" y="17484"/>
                  </a:lnTo>
                  <a:lnTo>
                    <a:pt x="133798" y="13486"/>
                  </a:lnTo>
                  <a:lnTo>
                    <a:pt x="132737" y="10938"/>
                  </a:lnTo>
                  <a:lnTo>
                    <a:pt x="125916" y="5284"/>
                  </a:lnTo>
                  <a:lnTo>
                    <a:pt x="118652" y="2066"/>
                  </a:lnTo>
                  <a:lnTo>
                    <a:pt x="105364" y="0"/>
                  </a:lnTo>
                  <a:lnTo>
                    <a:pt x="67868" y="12794"/>
                  </a:lnTo>
                  <a:lnTo>
                    <a:pt x="52989" y="24454"/>
                  </a:lnTo>
                  <a:lnTo>
                    <a:pt x="20782" y="66946"/>
                  </a:lnTo>
                  <a:lnTo>
                    <a:pt x="1032" y="108838"/>
                  </a:lnTo>
                  <a:lnTo>
                    <a:pt x="0" y="125349"/>
                  </a:lnTo>
                  <a:lnTo>
                    <a:pt x="3069" y="141153"/>
                  </a:lnTo>
                  <a:lnTo>
                    <a:pt x="16664" y="168652"/>
                  </a:lnTo>
                  <a:lnTo>
                    <a:pt x="41115" y="187080"/>
                  </a:lnTo>
                  <a:lnTo>
                    <a:pt x="70115" y="195832"/>
                  </a:lnTo>
                  <a:lnTo>
                    <a:pt x="93759" y="198425"/>
                  </a:lnTo>
                  <a:lnTo>
                    <a:pt x="119227" y="194137"/>
                  </a:lnTo>
                  <a:lnTo>
                    <a:pt x="141825" y="181107"/>
                  </a:lnTo>
                  <a:lnTo>
                    <a:pt x="156870" y="163841"/>
                  </a:lnTo>
                  <a:lnTo>
                    <a:pt x="171435" y="123835"/>
                  </a:lnTo>
                  <a:lnTo>
                    <a:pt x="179166" y="87605"/>
                  </a:lnTo>
                  <a:lnTo>
                    <a:pt x="175696" y="53234"/>
                  </a:lnTo>
                  <a:lnTo>
                    <a:pt x="164458" y="16265"/>
                  </a:lnTo>
                  <a:lnTo>
                    <a:pt x="155890" y="7652"/>
                  </a:lnTo>
                  <a:lnTo>
                    <a:pt x="142203" y="3119"/>
                  </a:lnTo>
                  <a:lnTo>
                    <a:pt x="127653" y="2162"/>
                  </a:lnTo>
                  <a:lnTo>
                    <a:pt x="89344" y="1854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7" name="SMARTInkShape-2150">
              <a:extLst>
                <a:ext uri="{FF2B5EF4-FFF2-40B4-BE49-F238E27FC236}">
                  <a16:creationId xmlns:a16="http://schemas.microsoft.com/office/drawing/2014/main" id="{6BD5932E-5596-8A12-0D01-E5BD26CC1EEC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8220075" y="2628900"/>
              <a:ext cx="28185" cy="19048"/>
            </a:xfrm>
            <a:custGeom>
              <a:avLst/>
              <a:gdLst/>
              <a:ahLst/>
              <a:cxnLst/>
              <a:rect l="0" t="0" r="0" b="0"/>
              <a:pathLst>
                <a:path w="28185" h="19048">
                  <a:moveTo>
                    <a:pt x="19050" y="0"/>
                  </a:moveTo>
                  <a:lnTo>
                    <a:pt x="19050" y="0"/>
                  </a:lnTo>
                  <a:lnTo>
                    <a:pt x="19050" y="8201"/>
                  </a:lnTo>
                  <a:lnTo>
                    <a:pt x="20108" y="8642"/>
                  </a:lnTo>
                  <a:lnTo>
                    <a:pt x="24106" y="9133"/>
                  </a:lnTo>
                  <a:lnTo>
                    <a:pt x="25596" y="10322"/>
                  </a:lnTo>
                  <a:lnTo>
                    <a:pt x="28184" y="17692"/>
                  </a:lnTo>
                  <a:lnTo>
                    <a:pt x="27255" y="18145"/>
                  </a:lnTo>
                  <a:lnTo>
                    <a:pt x="8971" y="19047"/>
                  </a:lnTo>
                  <a:lnTo>
                    <a:pt x="5980" y="17990"/>
                  </a:lnTo>
                  <a:lnTo>
                    <a:pt x="3987" y="16227"/>
                  </a:lnTo>
                  <a:lnTo>
                    <a:pt x="1772" y="11445"/>
                  </a:lnTo>
                  <a:lnTo>
                    <a:pt x="233" y="171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8" name="SMARTInkShape-2151">
              <a:extLst>
                <a:ext uri="{FF2B5EF4-FFF2-40B4-BE49-F238E27FC236}">
                  <a16:creationId xmlns:a16="http://schemas.microsoft.com/office/drawing/2014/main" id="{BF746383-77E7-D18A-4CCA-F96C637ACEEA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8288175" y="2467406"/>
              <a:ext cx="127628" cy="228170"/>
            </a:xfrm>
            <a:custGeom>
              <a:avLst/>
              <a:gdLst/>
              <a:ahLst/>
              <a:cxnLst/>
              <a:rect l="0" t="0" r="0" b="0"/>
              <a:pathLst>
                <a:path w="127628" h="228170">
                  <a:moveTo>
                    <a:pt x="112875" y="104344"/>
                  </a:moveTo>
                  <a:lnTo>
                    <a:pt x="112875" y="104344"/>
                  </a:lnTo>
                  <a:lnTo>
                    <a:pt x="117931" y="104344"/>
                  </a:lnTo>
                  <a:lnTo>
                    <a:pt x="119421" y="102227"/>
                  </a:lnTo>
                  <a:lnTo>
                    <a:pt x="122577" y="90194"/>
                  </a:lnTo>
                  <a:lnTo>
                    <a:pt x="127065" y="82885"/>
                  </a:lnTo>
                  <a:lnTo>
                    <a:pt x="127627" y="79455"/>
                  </a:lnTo>
                  <a:lnTo>
                    <a:pt x="126943" y="76109"/>
                  </a:lnTo>
                  <a:lnTo>
                    <a:pt x="124419" y="69570"/>
                  </a:lnTo>
                  <a:lnTo>
                    <a:pt x="121940" y="59939"/>
                  </a:lnTo>
                  <a:lnTo>
                    <a:pt x="105521" y="37081"/>
                  </a:lnTo>
                  <a:lnTo>
                    <a:pt x="104796" y="34102"/>
                  </a:lnTo>
                  <a:lnTo>
                    <a:pt x="95276" y="20466"/>
                  </a:lnTo>
                  <a:lnTo>
                    <a:pt x="89198" y="14110"/>
                  </a:lnTo>
                  <a:lnTo>
                    <a:pt x="83654" y="11323"/>
                  </a:lnTo>
                  <a:lnTo>
                    <a:pt x="80695" y="10580"/>
                  </a:lnTo>
                  <a:lnTo>
                    <a:pt x="78721" y="9027"/>
                  </a:lnTo>
                  <a:lnTo>
                    <a:pt x="76529" y="4478"/>
                  </a:lnTo>
                  <a:lnTo>
                    <a:pt x="73827" y="2841"/>
                  </a:lnTo>
                  <a:lnTo>
                    <a:pt x="53470" y="0"/>
                  </a:lnTo>
                  <a:lnTo>
                    <a:pt x="51047" y="915"/>
                  </a:lnTo>
                  <a:lnTo>
                    <a:pt x="49432" y="2583"/>
                  </a:lnTo>
                  <a:lnTo>
                    <a:pt x="45520" y="8317"/>
                  </a:lnTo>
                  <a:lnTo>
                    <a:pt x="9402" y="42392"/>
                  </a:lnTo>
                  <a:lnTo>
                    <a:pt x="3388" y="58818"/>
                  </a:lnTo>
                  <a:lnTo>
                    <a:pt x="0" y="85916"/>
                  </a:lnTo>
                  <a:lnTo>
                    <a:pt x="2031" y="98976"/>
                  </a:lnTo>
                  <a:lnTo>
                    <a:pt x="4054" y="103940"/>
                  </a:lnTo>
                  <a:lnTo>
                    <a:pt x="11946" y="112278"/>
                  </a:lnTo>
                  <a:lnTo>
                    <a:pt x="22508" y="118454"/>
                  </a:lnTo>
                  <a:lnTo>
                    <a:pt x="34259" y="121198"/>
                  </a:lnTo>
                  <a:lnTo>
                    <a:pt x="43716" y="119596"/>
                  </a:lnTo>
                  <a:lnTo>
                    <a:pt x="52504" y="114297"/>
                  </a:lnTo>
                  <a:lnTo>
                    <a:pt x="76481" y="92746"/>
                  </a:lnTo>
                  <a:lnTo>
                    <a:pt x="103292" y="48413"/>
                  </a:lnTo>
                  <a:lnTo>
                    <a:pt x="108616" y="41386"/>
                  </a:lnTo>
                  <a:lnTo>
                    <a:pt x="112315" y="30097"/>
                  </a:lnTo>
                  <a:lnTo>
                    <a:pt x="113559" y="29446"/>
                  </a:lnTo>
                  <a:lnTo>
                    <a:pt x="117765" y="28723"/>
                  </a:lnTo>
                  <a:lnTo>
                    <a:pt x="118251" y="30646"/>
                  </a:lnTo>
                  <a:lnTo>
                    <a:pt x="106940" y="75880"/>
                  </a:lnTo>
                  <a:lnTo>
                    <a:pt x="101238" y="121221"/>
                  </a:lnTo>
                  <a:lnTo>
                    <a:pt x="90232" y="166121"/>
                  </a:lnTo>
                  <a:lnTo>
                    <a:pt x="84648" y="211460"/>
                  </a:lnTo>
                  <a:lnTo>
                    <a:pt x="84454" y="220037"/>
                  </a:lnTo>
                  <a:lnTo>
                    <a:pt x="85462" y="222748"/>
                  </a:lnTo>
                  <a:lnTo>
                    <a:pt x="93825" y="2281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9" name="SMARTInkShape-2152">
              <a:extLst>
                <a:ext uri="{FF2B5EF4-FFF2-40B4-BE49-F238E27FC236}">
                  <a16:creationId xmlns:a16="http://schemas.microsoft.com/office/drawing/2014/main" id="{754ED581-CEBD-E46A-C27B-87B3A94D99CA}"/>
                </a:ext>
              </a:extLst>
            </p:cNvPr>
            <p:cNvSpPr/>
            <p:nvPr>
              <p:custDataLst>
                <p:tags r:id="rId11"/>
              </p:custDataLst>
            </p:nvPr>
          </p:nvSpPr>
          <p:spPr>
            <a:xfrm>
              <a:off x="8505825" y="2490062"/>
              <a:ext cx="117213" cy="222634"/>
            </a:xfrm>
            <a:custGeom>
              <a:avLst/>
              <a:gdLst/>
              <a:ahLst/>
              <a:cxnLst/>
              <a:rect l="0" t="0" r="0" b="0"/>
              <a:pathLst>
                <a:path w="117213" h="222634">
                  <a:moveTo>
                    <a:pt x="57150" y="5488"/>
                  </a:moveTo>
                  <a:lnTo>
                    <a:pt x="57150" y="5488"/>
                  </a:lnTo>
                  <a:lnTo>
                    <a:pt x="57150" y="0"/>
                  </a:lnTo>
                  <a:lnTo>
                    <a:pt x="57150" y="2343"/>
                  </a:lnTo>
                  <a:lnTo>
                    <a:pt x="56092" y="3391"/>
                  </a:lnTo>
                  <a:lnTo>
                    <a:pt x="48486" y="6983"/>
                  </a:lnTo>
                  <a:lnTo>
                    <a:pt x="26559" y="26865"/>
                  </a:lnTo>
                  <a:lnTo>
                    <a:pt x="22387" y="36508"/>
                  </a:lnTo>
                  <a:lnTo>
                    <a:pt x="11804" y="79917"/>
                  </a:lnTo>
                  <a:lnTo>
                    <a:pt x="11595" y="92542"/>
                  </a:lnTo>
                  <a:lnTo>
                    <a:pt x="15032" y="101682"/>
                  </a:lnTo>
                  <a:lnTo>
                    <a:pt x="17429" y="104542"/>
                  </a:lnTo>
                  <a:lnTo>
                    <a:pt x="22916" y="107721"/>
                  </a:lnTo>
                  <a:lnTo>
                    <a:pt x="31705" y="106311"/>
                  </a:lnTo>
                  <a:lnTo>
                    <a:pt x="37012" y="104453"/>
                  </a:lnTo>
                  <a:lnTo>
                    <a:pt x="51374" y="105211"/>
                  </a:lnTo>
                  <a:lnTo>
                    <a:pt x="94743" y="112642"/>
                  </a:lnTo>
                  <a:lnTo>
                    <a:pt x="101261" y="115024"/>
                  </a:lnTo>
                  <a:lnTo>
                    <a:pt x="111328" y="123315"/>
                  </a:lnTo>
                  <a:lnTo>
                    <a:pt x="115493" y="128490"/>
                  </a:lnTo>
                  <a:lnTo>
                    <a:pt x="117212" y="134056"/>
                  </a:lnTo>
                  <a:lnTo>
                    <a:pt x="116300" y="145885"/>
                  </a:lnTo>
                  <a:lnTo>
                    <a:pt x="109836" y="164444"/>
                  </a:lnTo>
                  <a:lnTo>
                    <a:pt x="83762" y="197300"/>
                  </a:lnTo>
                  <a:lnTo>
                    <a:pt x="54880" y="211495"/>
                  </a:lnTo>
                  <a:lnTo>
                    <a:pt x="19339" y="222633"/>
                  </a:lnTo>
                  <a:lnTo>
                    <a:pt x="15009" y="221160"/>
                  </a:lnTo>
                  <a:lnTo>
                    <a:pt x="0" y="20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0" name="SMARTInkShape-2153">
              <a:extLst>
                <a:ext uri="{FF2B5EF4-FFF2-40B4-BE49-F238E27FC236}">
                  <a16:creationId xmlns:a16="http://schemas.microsoft.com/office/drawing/2014/main" id="{E379D2E2-ACF7-7607-9F1B-7692685CC6AA}"/>
                </a:ext>
              </a:extLst>
            </p:cNvPr>
            <p:cNvSpPr/>
            <p:nvPr>
              <p:custDataLst>
                <p:tags r:id="rId12"/>
              </p:custDataLst>
            </p:nvPr>
          </p:nvSpPr>
          <p:spPr>
            <a:xfrm>
              <a:off x="8572500" y="2447925"/>
              <a:ext cx="238126" cy="57151"/>
            </a:xfrm>
            <a:custGeom>
              <a:avLst/>
              <a:gdLst/>
              <a:ahLst/>
              <a:cxnLst/>
              <a:rect l="0" t="0" r="0" b="0"/>
              <a:pathLst>
                <a:path w="238126" h="57151">
                  <a:moveTo>
                    <a:pt x="0" y="57150"/>
                  </a:moveTo>
                  <a:lnTo>
                    <a:pt x="0" y="57150"/>
                  </a:lnTo>
                  <a:lnTo>
                    <a:pt x="41156" y="40904"/>
                  </a:lnTo>
                  <a:lnTo>
                    <a:pt x="86957" y="28502"/>
                  </a:lnTo>
                  <a:lnTo>
                    <a:pt x="126655" y="15860"/>
                  </a:lnTo>
                  <a:lnTo>
                    <a:pt x="170089" y="9718"/>
                  </a:lnTo>
                  <a:lnTo>
                    <a:pt x="2381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7" name="SMARTInkShape-Group392">
            <a:extLst>
              <a:ext uri="{FF2B5EF4-FFF2-40B4-BE49-F238E27FC236}">
                <a16:creationId xmlns:a16="http://schemas.microsoft.com/office/drawing/2014/main" id="{E890E430-1C89-D63F-F246-96A0B666597A}"/>
              </a:ext>
            </a:extLst>
          </p:cNvPr>
          <p:cNvGrpSpPr/>
          <p:nvPr/>
        </p:nvGrpSpPr>
        <p:grpSpPr>
          <a:xfrm>
            <a:off x="7867854" y="1352550"/>
            <a:ext cx="885622" cy="276226"/>
            <a:chOff x="7867854" y="1352550"/>
            <a:chExt cx="885622" cy="276226"/>
          </a:xfrm>
        </p:grpSpPr>
        <p:sp>
          <p:nvSpPr>
            <p:cNvPr id="622" name="SMARTInkShape-2154">
              <a:extLst>
                <a:ext uri="{FF2B5EF4-FFF2-40B4-BE49-F238E27FC236}">
                  <a16:creationId xmlns:a16="http://schemas.microsoft.com/office/drawing/2014/main" id="{0FA68E69-91F2-ED2B-C569-0A4FFB6B5603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867854" y="1429153"/>
              <a:ext cx="198317" cy="198767"/>
            </a:xfrm>
            <a:custGeom>
              <a:avLst/>
              <a:gdLst/>
              <a:ahLst/>
              <a:cxnLst/>
              <a:rect l="0" t="0" r="0" b="0"/>
              <a:pathLst>
                <a:path w="198317" h="198767">
                  <a:moveTo>
                    <a:pt x="123621" y="28172"/>
                  </a:moveTo>
                  <a:lnTo>
                    <a:pt x="123621" y="28172"/>
                  </a:lnTo>
                  <a:lnTo>
                    <a:pt x="118133" y="28172"/>
                  </a:lnTo>
                  <a:lnTo>
                    <a:pt x="122690" y="28172"/>
                  </a:lnTo>
                  <a:lnTo>
                    <a:pt x="123437" y="22684"/>
                  </a:lnTo>
                  <a:lnTo>
                    <a:pt x="123539" y="25028"/>
                  </a:lnTo>
                  <a:lnTo>
                    <a:pt x="123566" y="25017"/>
                  </a:lnTo>
                  <a:lnTo>
                    <a:pt x="123596" y="22184"/>
                  </a:lnTo>
                  <a:lnTo>
                    <a:pt x="124663" y="21005"/>
                  </a:lnTo>
                  <a:lnTo>
                    <a:pt x="128670" y="19695"/>
                  </a:lnTo>
                  <a:lnTo>
                    <a:pt x="129104" y="19346"/>
                  </a:lnTo>
                  <a:lnTo>
                    <a:pt x="126764" y="18957"/>
                  </a:lnTo>
                  <a:lnTo>
                    <a:pt x="125715" y="17796"/>
                  </a:lnTo>
                  <a:lnTo>
                    <a:pt x="123703" y="9522"/>
                  </a:lnTo>
                  <a:lnTo>
                    <a:pt x="109487" y="2655"/>
                  </a:lnTo>
                  <a:lnTo>
                    <a:pt x="92100" y="0"/>
                  </a:lnTo>
                  <a:lnTo>
                    <a:pt x="72301" y="4773"/>
                  </a:lnTo>
                  <a:lnTo>
                    <a:pt x="51383" y="17946"/>
                  </a:lnTo>
                  <a:lnTo>
                    <a:pt x="41067" y="32094"/>
                  </a:lnTo>
                  <a:lnTo>
                    <a:pt x="20766" y="61990"/>
                  </a:lnTo>
                  <a:lnTo>
                    <a:pt x="7655" y="76763"/>
                  </a:lnTo>
                  <a:lnTo>
                    <a:pt x="3290" y="89985"/>
                  </a:lnTo>
                  <a:lnTo>
                    <a:pt x="0" y="125755"/>
                  </a:lnTo>
                  <a:lnTo>
                    <a:pt x="4913" y="140929"/>
                  </a:lnTo>
                  <a:lnTo>
                    <a:pt x="40729" y="183232"/>
                  </a:lnTo>
                  <a:lnTo>
                    <a:pt x="60607" y="193119"/>
                  </a:lnTo>
                  <a:lnTo>
                    <a:pt x="105054" y="198766"/>
                  </a:lnTo>
                  <a:lnTo>
                    <a:pt x="144655" y="198451"/>
                  </a:lnTo>
                  <a:lnTo>
                    <a:pt x="158017" y="194515"/>
                  </a:lnTo>
                  <a:lnTo>
                    <a:pt x="168189" y="186416"/>
                  </a:lnTo>
                  <a:lnTo>
                    <a:pt x="185660" y="165467"/>
                  </a:lnTo>
                  <a:lnTo>
                    <a:pt x="192203" y="152149"/>
                  </a:lnTo>
                  <a:lnTo>
                    <a:pt x="194742" y="148923"/>
                  </a:lnTo>
                  <a:lnTo>
                    <a:pt x="198316" y="129214"/>
                  </a:lnTo>
                  <a:lnTo>
                    <a:pt x="191487" y="83670"/>
                  </a:lnTo>
                  <a:lnTo>
                    <a:pt x="185593" y="61314"/>
                  </a:lnTo>
                  <a:lnTo>
                    <a:pt x="163506" y="31178"/>
                  </a:lnTo>
                  <a:lnTo>
                    <a:pt x="156165" y="24216"/>
                  </a:lnTo>
                  <a:lnTo>
                    <a:pt x="133193" y="11434"/>
                  </a:lnTo>
                  <a:lnTo>
                    <a:pt x="111278" y="9325"/>
                  </a:lnTo>
                  <a:lnTo>
                    <a:pt x="98252" y="9162"/>
                  </a:lnTo>
                  <a:lnTo>
                    <a:pt x="97183" y="10207"/>
                  </a:lnTo>
                  <a:lnTo>
                    <a:pt x="95996" y="14190"/>
                  </a:lnTo>
                  <a:lnTo>
                    <a:pt x="89824" y="19489"/>
                  </a:lnTo>
                  <a:lnTo>
                    <a:pt x="85215" y="22383"/>
                  </a:lnTo>
                  <a:lnTo>
                    <a:pt x="83200" y="25371"/>
                  </a:lnTo>
                  <a:lnTo>
                    <a:pt x="85521" y="3769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3" name="SMARTInkShape-2155">
              <a:extLst>
                <a:ext uri="{FF2B5EF4-FFF2-40B4-BE49-F238E27FC236}">
                  <a16:creationId xmlns:a16="http://schemas.microsoft.com/office/drawing/2014/main" id="{A4E2EAF7-0A80-FCC0-562C-ACAB735873F7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8143875" y="1600200"/>
              <a:ext cx="19051" cy="28576"/>
            </a:xfrm>
            <a:custGeom>
              <a:avLst/>
              <a:gdLst/>
              <a:ahLst/>
              <a:cxnLst/>
              <a:rect l="0" t="0" r="0" b="0"/>
              <a:pathLst>
                <a:path w="19051" h="28576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4129" y="1058"/>
                  </a:lnTo>
                  <a:lnTo>
                    <a:pt x="13653" y="2822"/>
                  </a:lnTo>
                  <a:lnTo>
                    <a:pt x="12278" y="5056"/>
                  </a:lnTo>
                  <a:lnTo>
                    <a:pt x="10301" y="6546"/>
                  </a:lnTo>
                  <a:lnTo>
                    <a:pt x="1566" y="9132"/>
                  </a:lnTo>
                  <a:lnTo>
                    <a:pt x="1043" y="10322"/>
                  </a:lnTo>
                  <a:lnTo>
                    <a:pt x="309" y="14935"/>
                  </a:lnTo>
                  <a:lnTo>
                    <a:pt x="4" y="1405"/>
                  </a:lnTo>
                  <a:lnTo>
                    <a:pt x="1060" y="937"/>
                  </a:lnTo>
                  <a:lnTo>
                    <a:pt x="5057" y="416"/>
                  </a:lnTo>
                  <a:lnTo>
                    <a:pt x="6547" y="1336"/>
                  </a:lnTo>
                  <a:lnTo>
                    <a:pt x="7540" y="3007"/>
                  </a:lnTo>
                  <a:lnTo>
                    <a:pt x="8201" y="5180"/>
                  </a:lnTo>
                  <a:lnTo>
                    <a:pt x="9701" y="6628"/>
                  </a:lnTo>
                  <a:lnTo>
                    <a:pt x="14190" y="8238"/>
                  </a:lnTo>
                  <a:lnTo>
                    <a:pt x="15809" y="10783"/>
                  </a:lnTo>
                  <a:lnTo>
                    <a:pt x="19050" y="285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4" name="SMARTInkShape-2156">
              <a:extLst>
                <a:ext uri="{FF2B5EF4-FFF2-40B4-BE49-F238E27FC236}">
                  <a16:creationId xmlns:a16="http://schemas.microsoft.com/office/drawing/2014/main" id="{5D7CF0FA-A763-06BE-1CF8-796CAC761B1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8279336" y="1390661"/>
              <a:ext cx="131124" cy="219065"/>
            </a:xfrm>
            <a:custGeom>
              <a:avLst/>
              <a:gdLst/>
              <a:ahLst/>
              <a:cxnLst/>
              <a:rect l="0" t="0" r="0" b="0"/>
              <a:pathLst>
                <a:path w="131124" h="219065">
                  <a:moveTo>
                    <a:pt x="121714" y="47614"/>
                  </a:moveTo>
                  <a:lnTo>
                    <a:pt x="121714" y="47614"/>
                  </a:lnTo>
                  <a:lnTo>
                    <a:pt x="129916" y="47614"/>
                  </a:lnTo>
                  <a:lnTo>
                    <a:pt x="130356" y="46556"/>
                  </a:lnTo>
                  <a:lnTo>
                    <a:pt x="131123" y="39413"/>
                  </a:lnTo>
                  <a:lnTo>
                    <a:pt x="123028" y="30004"/>
                  </a:lnTo>
                  <a:lnTo>
                    <a:pt x="123649" y="28466"/>
                  </a:lnTo>
                  <a:lnTo>
                    <a:pt x="127160" y="23934"/>
                  </a:lnTo>
                  <a:lnTo>
                    <a:pt x="127462" y="22302"/>
                  </a:lnTo>
                  <a:lnTo>
                    <a:pt x="126603" y="21215"/>
                  </a:lnTo>
                  <a:lnTo>
                    <a:pt x="122829" y="18948"/>
                  </a:lnTo>
                  <a:lnTo>
                    <a:pt x="107609" y="4888"/>
                  </a:lnTo>
                  <a:lnTo>
                    <a:pt x="99218" y="2166"/>
                  </a:lnTo>
                  <a:lnTo>
                    <a:pt x="60097" y="0"/>
                  </a:lnTo>
                  <a:lnTo>
                    <a:pt x="54465" y="2816"/>
                  </a:lnTo>
                  <a:lnTo>
                    <a:pt x="46318" y="7596"/>
                  </a:lnTo>
                  <a:lnTo>
                    <a:pt x="25997" y="17295"/>
                  </a:lnTo>
                  <a:lnTo>
                    <a:pt x="16379" y="27436"/>
                  </a:lnTo>
                  <a:lnTo>
                    <a:pt x="2638" y="56681"/>
                  </a:lnTo>
                  <a:lnTo>
                    <a:pt x="0" y="66813"/>
                  </a:lnTo>
                  <a:lnTo>
                    <a:pt x="1651" y="77666"/>
                  </a:lnTo>
                  <a:lnTo>
                    <a:pt x="5911" y="87429"/>
                  </a:lnTo>
                  <a:lnTo>
                    <a:pt x="8529" y="90032"/>
                  </a:lnTo>
                  <a:lnTo>
                    <a:pt x="26562" y="102321"/>
                  </a:lnTo>
                  <a:lnTo>
                    <a:pt x="32858" y="104736"/>
                  </a:lnTo>
                  <a:lnTo>
                    <a:pt x="39183" y="109338"/>
                  </a:lnTo>
                  <a:lnTo>
                    <a:pt x="42351" y="109930"/>
                  </a:lnTo>
                  <a:lnTo>
                    <a:pt x="45523" y="109266"/>
                  </a:lnTo>
                  <a:lnTo>
                    <a:pt x="52927" y="106765"/>
                  </a:lnTo>
                  <a:lnTo>
                    <a:pt x="74070" y="103881"/>
                  </a:lnTo>
                  <a:lnTo>
                    <a:pt x="83252" y="99786"/>
                  </a:lnTo>
                  <a:lnTo>
                    <a:pt x="91567" y="91615"/>
                  </a:lnTo>
                  <a:lnTo>
                    <a:pt x="109229" y="67182"/>
                  </a:lnTo>
                  <a:lnTo>
                    <a:pt x="110216" y="63834"/>
                  </a:lnTo>
                  <a:lnTo>
                    <a:pt x="111932" y="61603"/>
                  </a:lnTo>
                  <a:lnTo>
                    <a:pt x="118346" y="57403"/>
                  </a:lnTo>
                  <a:lnTo>
                    <a:pt x="121270" y="49112"/>
                  </a:lnTo>
                  <a:lnTo>
                    <a:pt x="121714" y="38100"/>
                  </a:lnTo>
                  <a:lnTo>
                    <a:pt x="118891" y="69174"/>
                  </a:lnTo>
                  <a:lnTo>
                    <a:pt x="116226" y="86830"/>
                  </a:lnTo>
                  <a:lnTo>
                    <a:pt x="117500" y="113561"/>
                  </a:lnTo>
                  <a:lnTo>
                    <a:pt x="105036" y="153756"/>
                  </a:lnTo>
                  <a:lnTo>
                    <a:pt x="102976" y="197372"/>
                  </a:lnTo>
                  <a:lnTo>
                    <a:pt x="102725" y="214779"/>
                  </a:lnTo>
                  <a:lnTo>
                    <a:pt x="103762" y="216207"/>
                  </a:lnTo>
                  <a:lnTo>
                    <a:pt x="112189" y="21906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5" name="SMARTInkShape-2157">
              <a:extLst>
                <a:ext uri="{FF2B5EF4-FFF2-40B4-BE49-F238E27FC236}">
                  <a16:creationId xmlns:a16="http://schemas.microsoft.com/office/drawing/2014/main" id="{7DBB28BC-2FDE-12A4-F8D7-73E9657FFA3F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515490" y="1419270"/>
              <a:ext cx="128448" cy="189582"/>
            </a:xfrm>
            <a:custGeom>
              <a:avLst/>
              <a:gdLst/>
              <a:ahLst/>
              <a:cxnLst/>
              <a:rect l="0" t="0" r="0" b="0"/>
              <a:pathLst>
                <a:path w="128448" h="189582">
                  <a:moveTo>
                    <a:pt x="9385" y="19005"/>
                  </a:moveTo>
                  <a:lnTo>
                    <a:pt x="9385" y="19005"/>
                  </a:lnTo>
                  <a:lnTo>
                    <a:pt x="14873" y="19005"/>
                  </a:lnTo>
                  <a:lnTo>
                    <a:pt x="12530" y="19005"/>
                  </a:lnTo>
                  <a:lnTo>
                    <a:pt x="12539" y="17947"/>
                  </a:lnTo>
                  <a:lnTo>
                    <a:pt x="16553" y="11401"/>
                  </a:lnTo>
                  <a:lnTo>
                    <a:pt x="18599" y="1671"/>
                  </a:lnTo>
                  <a:lnTo>
                    <a:pt x="17645" y="1099"/>
                  </a:lnTo>
                  <a:lnTo>
                    <a:pt x="10682" y="106"/>
                  </a:lnTo>
                  <a:lnTo>
                    <a:pt x="14826" y="0"/>
                  </a:lnTo>
                  <a:lnTo>
                    <a:pt x="15129" y="3160"/>
                  </a:lnTo>
                  <a:lnTo>
                    <a:pt x="8011" y="28222"/>
                  </a:lnTo>
                  <a:lnTo>
                    <a:pt x="2275" y="47489"/>
                  </a:lnTo>
                  <a:lnTo>
                    <a:pt x="0" y="92025"/>
                  </a:lnTo>
                  <a:lnTo>
                    <a:pt x="1013" y="96260"/>
                  </a:lnTo>
                  <a:lnTo>
                    <a:pt x="2744" y="99083"/>
                  </a:lnTo>
                  <a:lnTo>
                    <a:pt x="4958" y="100965"/>
                  </a:lnTo>
                  <a:lnTo>
                    <a:pt x="18706" y="97412"/>
                  </a:lnTo>
                  <a:lnTo>
                    <a:pt x="64114" y="73109"/>
                  </a:lnTo>
                  <a:lnTo>
                    <a:pt x="92387" y="59944"/>
                  </a:lnTo>
                  <a:lnTo>
                    <a:pt x="112328" y="57666"/>
                  </a:lnTo>
                  <a:lnTo>
                    <a:pt x="116114" y="60654"/>
                  </a:lnTo>
                  <a:lnTo>
                    <a:pt x="128447" y="99687"/>
                  </a:lnTo>
                  <a:lnTo>
                    <a:pt x="128271" y="113425"/>
                  </a:lnTo>
                  <a:lnTo>
                    <a:pt x="116685" y="151383"/>
                  </a:lnTo>
                  <a:lnTo>
                    <a:pt x="110695" y="161801"/>
                  </a:lnTo>
                  <a:lnTo>
                    <a:pt x="96318" y="173616"/>
                  </a:lnTo>
                  <a:lnTo>
                    <a:pt x="73595" y="183819"/>
                  </a:lnTo>
                  <a:lnTo>
                    <a:pt x="30933" y="189581"/>
                  </a:lnTo>
                  <a:lnTo>
                    <a:pt x="18961" y="189008"/>
                  </a:lnTo>
                  <a:lnTo>
                    <a:pt x="15770" y="187374"/>
                  </a:lnTo>
                  <a:lnTo>
                    <a:pt x="9385" y="18093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6" name="SMARTInkShape-2158">
              <a:extLst>
                <a:ext uri="{FF2B5EF4-FFF2-40B4-BE49-F238E27FC236}">
                  <a16:creationId xmlns:a16="http://schemas.microsoft.com/office/drawing/2014/main" id="{85988BE2-B213-EB3F-A2A7-E761A546D90A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535723" y="1352550"/>
              <a:ext cx="217753" cy="76201"/>
            </a:xfrm>
            <a:custGeom>
              <a:avLst/>
              <a:gdLst/>
              <a:ahLst/>
              <a:cxnLst/>
              <a:rect l="0" t="0" r="0" b="0"/>
              <a:pathLst>
                <a:path w="217753" h="76201">
                  <a:moveTo>
                    <a:pt x="8202" y="76200"/>
                  </a:moveTo>
                  <a:lnTo>
                    <a:pt x="8202" y="76200"/>
                  </a:lnTo>
                  <a:lnTo>
                    <a:pt x="13690" y="76200"/>
                  </a:lnTo>
                  <a:lnTo>
                    <a:pt x="11347" y="76200"/>
                  </a:lnTo>
                  <a:lnTo>
                    <a:pt x="14311" y="76200"/>
                  </a:lnTo>
                  <a:lnTo>
                    <a:pt x="9216" y="76200"/>
                  </a:lnTo>
                  <a:lnTo>
                    <a:pt x="8653" y="73378"/>
                  </a:lnTo>
                  <a:lnTo>
                    <a:pt x="8203" y="66685"/>
                  </a:lnTo>
                  <a:lnTo>
                    <a:pt x="8202" y="66682"/>
                  </a:lnTo>
                  <a:lnTo>
                    <a:pt x="8202" y="66678"/>
                  </a:lnTo>
                  <a:lnTo>
                    <a:pt x="0" y="66675"/>
                  </a:lnTo>
                  <a:lnTo>
                    <a:pt x="7844" y="57542"/>
                  </a:lnTo>
                  <a:lnTo>
                    <a:pt x="13153" y="52210"/>
                  </a:lnTo>
                  <a:lnTo>
                    <a:pt x="14677" y="51740"/>
                  </a:lnTo>
                  <a:lnTo>
                    <a:pt x="15695" y="52485"/>
                  </a:lnTo>
                  <a:lnTo>
                    <a:pt x="16371" y="54040"/>
                  </a:lnTo>
                  <a:lnTo>
                    <a:pt x="15764" y="54018"/>
                  </a:lnTo>
                  <a:lnTo>
                    <a:pt x="12268" y="51172"/>
                  </a:lnTo>
                  <a:lnTo>
                    <a:pt x="11972" y="49990"/>
                  </a:lnTo>
                  <a:lnTo>
                    <a:pt x="12830" y="49202"/>
                  </a:lnTo>
                  <a:lnTo>
                    <a:pt x="16760" y="47937"/>
                  </a:lnTo>
                  <a:lnTo>
                    <a:pt x="17439" y="42661"/>
                  </a:lnTo>
                  <a:lnTo>
                    <a:pt x="18594" y="41141"/>
                  </a:lnTo>
                  <a:lnTo>
                    <a:pt x="62634" y="22991"/>
                  </a:lnTo>
                  <a:lnTo>
                    <a:pt x="107029" y="12850"/>
                  </a:lnTo>
                  <a:lnTo>
                    <a:pt x="151548" y="9963"/>
                  </a:lnTo>
                  <a:lnTo>
                    <a:pt x="181665" y="8553"/>
                  </a:lnTo>
                  <a:lnTo>
                    <a:pt x="204311" y="1335"/>
                  </a:lnTo>
                  <a:lnTo>
                    <a:pt x="205616" y="1949"/>
                  </a:lnTo>
                  <a:lnTo>
                    <a:pt x="206487" y="3416"/>
                  </a:lnTo>
                  <a:lnTo>
                    <a:pt x="207067" y="5452"/>
                  </a:lnTo>
                  <a:lnTo>
                    <a:pt x="208512" y="5752"/>
                  </a:lnTo>
                  <a:lnTo>
                    <a:pt x="2177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7499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9B6649CA-AA35-1C5A-6B32-E64879375882}"/>
              </a:ext>
            </a:extLst>
          </p:cNvPr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Line 4">
            <a:extLst>
              <a:ext uri="{FF2B5EF4-FFF2-40B4-BE49-F238E27FC236}">
                <a16:creationId xmlns:a16="http://schemas.microsoft.com/office/drawing/2014/main" id="{C3FD9B2D-A0DC-E1A7-0F09-D5971EBA4BA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Line 5">
            <a:extLst>
              <a:ext uri="{FF2B5EF4-FFF2-40B4-BE49-F238E27FC236}">
                <a16:creationId xmlns:a16="http://schemas.microsoft.com/office/drawing/2014/main" id="{2ABF40D8-5CFE-0B95-2984-666B1EA573B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Line 6">
            <a:extLst>
              <a:ext uri="{FF2B5EF4-FFF2-40B4-BE49-F238E27FC236}">
                <a16:creationId xmlns:a16="http://schemas.microsoft.com/office/drawing/2014/main" id="{3CD95462-3EBD-0A2A-51F1-35CF30E1C9F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5" name="Line 7">
            <a:extLst>
              <a:ext uri="{FF2B5EF4-FFF2-40B4-BE49-F238E27FC236}">
                <a16:creationId xmlns:a16="http://schemas.microsoft.com/office/drawing/2014/main" id="{12CE236E-D0DA-AA37-339A-A0440242239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6" name="Line 8">
            <a:extLst>
              <a:ext uri="{FF2B5EF4-FFF2-40B4-BE49-F238E27FC236}">
                <a16:creationId xmlns:a16="http://schemas.microsoft.com/office/drawing/2014/main" id="{158D5251-C56A-B1D0-3E8C-29C325F87E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7" name="Line 9">
            <a:extLst>
              <a:ext uri="{FF2B5EF4-FFF2-40B4-BE49-F238E27FC236}">
                <a16:creationId xmlns:a16="http://schemas.microsoft.com/office/drawing/2014/main" id="{EC48BDC6-8148-12A3-C88A-9C6EBE4E2B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8" name="Line 10">
            <a:extLst>
              <a:ext uri="{FF2B5EF4-FFF2-40B4-BE49-F238E27FC236}">
                <a16:creationId xmlns:a16="http://schemas.microsoft.com/office/drawing/2014/main" id="{219E6535-F1C2-4E3D-97D9-683510BD8C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9" name="Line 11">
            <a:extLst>
              <a:ext uri="{FF2B5EF4-FFF2-40B4-BE49-F238E27FC236}">
                <a16:creationId xmlns:a16="http://schemas.microsoft.com/office/drawing/2014/main" id="{85F5C94D-1D45-12EB-6892-29DEC04448E0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0" name="Line 12">
            <a:extLst>
              <a:ext uri="{FF2B5EF4-FFF2-40B4-BE49-F238E27FC236}">
                <a16:creationId xmlns:a16="http://schemas.microsoft.com/office/drawing/2014/main" id="{F1858A35-DD9B-816F-7BDB-C35413A2B6D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1" name="Line 13">
            <a:extLst>
              <a:ext uri="{FF2B5EF4-FFF2-40B4-BE49-F238E27FC236}">
                <a16:creationId xmlns:a16="http://schemas.microsoft.com/office/drawing/2014/main" id="{FFDE1789-0D1D-BF30-D33C-08F02AB7751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2" name="Line 14">
            <a:extLst>
              <a:ext uri="{FF2B5EF4-FFF2-40B4-BE49-F238E27FC236}">
                <a16:creationId xmlns:a16="http://schemas.microsoft.com/office/drawing/2014/main" id="{21456764-F8D8-8138-264C-5CED4AE7AF16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3" name="Line 15">
            <a:extLst>
              <a:ext uri="{FF2B5EF4-FFF2-40B4-BE49-F238E27FC236}">
                <a16:creationId xmlns:a16="http://schemas.microsoft.com/office/drawing/2014/main" id="{41E143D9-E625-6C97-FDE6-7A7FFCC30A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4" name="Line 16">
            <a:extLst>
              <a:ext uri="{FF2B5EF4-FFF2-40B4-BE49-F238E27FC236}">
                <a16:creationId xmlns:a16="http://schemas.microsoft.com/office/drawing/2014/main" id="{60A85210-DBD9-CA78-688F-BAD962D4A096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5" name="Line 17">
            <a:extLst>
              <a:ext uri="{FF2B5EF4-FFF2-40B4-BE49-F238E27FC236}">
                <a16:creationId xmlns:a16="http://schemas.microsoft.com/office/drawing/2014/main" id="{9792571E-BF8B-EC49-CD8C-C57414B99F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6" name="Line 18">
            <a:extLst>
              <a:ext uri="{FF2B5EF4-FFF2-40B4-BE49-F238E27FC236}">
                <a16:creationId xmlns:a16="http://schemas.microsoft.com/office/drawing/2014/main" id="{021C7529-F904-D447-628A-160B8AC73FD9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7" name="Line 19">
            <a:extLst>
              <a:ext uri="{FF2B5EF4-FFF2-40B4-BE49-F238E27FC236}">
                <a16:creationId xmlns:a16="http://schemas.microsoft.com/office/drawing/2014/main" id="{0CEBC139-EDFA-9169-24A5-DB34171F87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8" name="Line 20">
            <a:extLst>
              <a:ext uri="{FF2B5EF4-FFF2-40B4-BE49-F238E27FC236}">
                <a16:creationId xmlns:a16="http://schemas.microsoft.com/office/drawing/2014/main" id="{1E727F0A-E80B-C874-2EBB-7735184DDADA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9" name="Line 21">
            <a:extLst>
              <a:ext uri="{FF2B5EF4-FFF2-40B4-BE49-F238E27FC236}">
                <a16:creationId xmlns:a16="http://schemas.microsoft.com/office/drawing/2014/main" id="{4061034F-90E0-DCBC-1E00-2D4211E792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0" name="Line 22">
            <a:extLst>
              <a:ext uri="{FF2B5EF4-FFF2-40B4-BE49-F238E27FC236}">
                <a16:creationId xmlns:a16="http://schemas.microsoft.com/office/drawing/2014/main" id="{FBA74B59-D969-38AA-E44A-333E1DDEE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1" name="Line 23">
            <a:extLst>
              <a:ext uri="{FF2B5EF4-FFF2-40B4-BE49-F238E27FC236}">
                <a16:creationId xmlns:a16="http://schemas.microsoft.com/office/drawing/2014/main" id="{0850FF42-DB39-F642-2D99-9546A708F0E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2" name="Rectangle 24">
            <a:extLst>
              <a:ext uri="{FF2B5EF4-FFF2-40B4-BE49-F238E27FC236}">
                <a16:creationId xmlns:a16="http://schemas.microsoft.com/office/drawing/2014/main" id="{CA296102-E384-656A-2298-9B9BEC1B37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3" name="Rectangle 25">
            <a:extLst>
              <a:ext uri="{FF2B5EF4-FFF2-40B4-BE49-F238E27FC236}">
                <a16:creationId xmlns:a16="http://schemas.microsoft.com/office/drawing/2014/main" id="{105EF282-4B0E-5EFE-F522-724A7A507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4" name="Freeform 29">
            <a:extLst>
              <a:ext uri="{FF2B5EF4-FFF2-40B4-BE49-F238E27FC236}">
                <a16:creationId xmlns:a16="http://schemas.microsoft.com/office/drawing/2014/main" id="{91F7232A-FAA3-E3B6-0E38-65AB5EBEDE7C}"/>
              </a:ext>
            </a:extLst>
          </p:cNvPr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5" name="Line 30">
            <a:extLst>
              <a:ext uri="{FF2B5EF4-FFF2-40B4-BE49-F238E27FC236}">
                <a16:creationId xmlns:a16="http://schemas.microsoft.com/office/drawing/2014/main" id="{D9EFC2C4-D689-2430-1A56-AD9678CB154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86" name="Rectangle 31">
            <a:extLst>
              <a:ext uri="{FF2B5EF4-FFF2-40B4-BE49-F238E27FC236}">
                <a16:creationId xmlns:a16="http://schemas.microsoft.com/office/drawing/2014/main" id="{FC31EE5B-714C-0232-55B6-6473807050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62388" y="2074862"/>
            <a:ext cx="7858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b="1" dirty="0">
                <a:latin typeface="Calibri"/>
                <a:cs typeface="Arial" charset="0"/>
              </a:rPr>
              <a:t>μ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187" name="Line 4">
            <a:extLst>
              <a:ext uri="{FF2B5EF4-FFF2-40B4-BE49-F238E27FC236}">
                <a16:creationId xmlns:a16="http://schemas.microsoft.com/office/drawing/2014/main" id="{9B0B87A0-ECDE-C864-5E17-73FEA5127B2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8" name="Line 5">
            <a:extLst>
              <a:ext uri="{FF2B5EF4-FFF2-40B4-BE49-F238E27FC236}">
                <a16:creationId xmlns:a16="http://schemas.microsoft.com/office/drawing/2014/main" id="{EBB37176-5610-C9EC-CD5D-12F483D8F5C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9" name="Line 6">
            <a:extLst>
              <a:ext uri="{FF2B5EF4-FFF2-40B4-BE49-F238E27FC236}">
                <a16:creationId xmlns:a16="http://schemas.microsoft.com/office/drawing/2014/main" id="{C3F58A05-30AE-9E31-4081-89A33F7EBAA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0" name="Line 7">
            <a:extLst>
              <a:ext uri="{FF2B5EF4-FFF2-40B4-BE49-F238E27FC236}">
                <a16:creationId xmlns:a16="http://schemas.microsoft.com/office/drawing/2014/main" id="{FDDB9944-AA59-1521-7C32-B6A602D22F9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1" name="Line 8">
            <a:extLst>
              <a:ext uri="{FF2B5EF4-FFF2-40B4-BE49-F238E27FC236}">
                <a16:creationId xmlns:a16="http://schemas.microsoft.com/office/drawing/2014/main" id="{1CF8D8DF-6C1F-3292-E87D-BE6A4C7F3B6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2" name="Line 9">
            <a:extLst>
              <a:ext uri="{FF2B5EF4-FFF2-40B4-BE49-F238E27FC236}">
                <a16:creationId xmlns:a16="http://schemas.microsoft.com/office/drawing/2014/main" id="{D68327D2-2838-09CB-76FE-350D063D44E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3" name="Line 10">
            <a:extLst>
              <a:ext uri="{FF2B5EF4-FFF2-40B4-BE49-F238E27FC236}">
                <a16:creationId xmlns:a16="http://schemas.microsoft.com/office/drawing/2014/main" id="{382E7E8D-C5A1-2522-459A-8961CC5088B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4" name="Line 11">
            <a:extLst>
              <a:ext uri="{FF2B5EF4-FFF2-40B4-BE49-F238E27FC236}">
                <a16:creationId xmlns:a16="http://schemas.microsoft.com/office/drawing/2014/main" id="{7AC96B3D-BCF1-3AE1-BF2C-CBBA91DDAC4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5" name="Line 12">
            <a:extLst>
              <a:ext uri="{FF2B5EF4-FFF2-40B4-BE49-F238E27FC236}">
                <a16:creationId xmlns:a16="http://schemas.microsoft.com/office/drawing/2014/main" id="{279B258D-3C7B-7A9E-058B-94D2CBD5478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6" name="Line 13">
            <a:extLst>
              <a:ext uri="{FF2B5EF4-FFF2-40B4-BE49-F238E27FC236}">
                <a16:creationId xmlns:a16="http://schemas.microsoft.com/office/drawing/2014/main" id="{8E44DEB4-C534-53DC-265F-C3EBE4646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7" name="Line 14">
            <a:extLst>
              <a:ext uri="{FF2B5EF4-FFF2-40B4-BE49-F238E27FC236}">
                <a16:creationId xmlns:a16="http://schemas.microsoft.com/office/drawing/2014/main" id="{F338EBE7-FC9D-0608-4D48-FDA9AB076344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8" name="Line 15">
            <a:extLst>
              <a:ext uri="{FF2B5EF4-FFF2-40B4-BE49-F238E27FC236}">
                <a16:creationId xmlns:a16="http://schemas.microsoft.com/office/drawing/2014/main" id="{1E57E1E5-8E8D-25DC-CB49-E17E34AD0D3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9" name="Line 16">
            <a:extLst>
              <a:ext uri="{FF2B5EF4-FFF2-40B4-BE49-F238E27FC236}">
                <a16:creationId xmlns:a16="http://schemas.microsoft.com/office/drawing/2014/main" id="{B1EB9316-3E68-90B0-B2E6-3EE4323E65CC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0" name="Line 17">
            <a:extLst>
              <a:ext uri="{FF2B5EF4-FFF2-40B4-BE49-F238E27FC236}">
                <a16:creationId xmlns:a16="http://schemas.microsoft.com/office/drawing/2014/main" id="{1FADBC93-4804-4FFF-32FA-27F0FB35C969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1" name="Line 18">
            <a:extLst>
              <a:ext uri="{FF2B5EF4-FFF2-40B4-BE49-F238E27FC236}">
                <a16:creationId xmlns:a16="http://schemas.microsoft.com/office/drawing/2014/main" id="{95D709AB-888E-FC0F-8FAC-5EC8E8CAC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2" name="Line 19">
            <a:extLst>
              <a:ext uri="{FF2B5EF4-FFF2-40B4-BE49-F238E27FC236}">
                <a16:creationId xmlns:a16="http://schemas.microsoft.com/office/drawing/2014/main" id="{7C199C69-B084-D5F9-49B4-7197F3E82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3" name="Line 20">
            <a:extLst>
              <a:ext uri="{FF2B5EF4-FFF2-40B4-BE49-F238E27FC236}">
                <a16:creationId xmlns:a16="http://schemas.microsoft.com/office/drawing/2014/main" id="{700D58C0-7BAC-A973-588E-8C7959F2D4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4" name="Line 21">
            <a:extLst>
              <a:ext uri="{FF2B5EF4-FFF2-40B4-BE49-F238E27FC236}">
                <a16:creationId xmlns:a16="http://schemas.microsoft.com/office/drawing/2014/main" id="{EB3BC383-2C96-62F6-B3C6-878E1497937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5" name="Line 22">
            <a:extLst>
              <a:ext uri="{FF2B5EF4-FFF2-40B4-BE49-F238E27FC236}">
                <a16:creationId xmlns:a16="http://schemas.microsoft.com/office/drawing/2014/main" id="{E6288945-C0B2-6D49-310F-8C50F2C2722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6" name="Line 23">
            <a:extLst>
              <a:ext uri="{FF2B5EF4-FFF2-40B4-BE49-F238E27FC236}">
                <a16:creationId xmlns:a16="http://schemas.microsoft.com/office/drawing/2014/main" id="{0FD7E09B-7136-4215-6EE9-C4297F87DA8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7" name="Rectangle 24">
            <a:extLst>
              <a:ext uri="{FF2B5EF4-FFF2-40B4-BE49-F238E27FC236}">
                <a16:creationId xmlns:a16="http://schemas.microsoft.com/office/drawing/2014/main" id="{3AE8CE42-F139-8BFC-3DAB-748022E68D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8" name="Rectangle 25">
            <a:extLst>
              <a:ext uri="{FF2B5EF4-FFF2-40B4-BE49-F238E27FC236}">
                <a16:creationId xmlns:a16="http://schemas.microsoft.com/office/drawing/2014/main" id="{1109463A-88F8-6BF8-EAFE-C94C3C2B9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9" name="Line 4">
            <a:extLst>
              <a:ext uri="{FF2B5EF4-FFF2-40B4-BE49-F238E27FC236}">
                <a16:creationId xmlns:a16="http://schemas.microsoft.com/office/drawing/2014/main" id="{8EEF55B7-53AD-0D4C-1CAB-E92CB149E3F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0" name="Line 5">
            <a:extLst>
              <a:ext uri="{FF2B5EF4-FFF2-40B4-BE49-F238E27FC236}">
                <a16:creationId xmlns:a16="http://schemas.microsoft.com/office/drawing/2014/main" id="{FAC068A6-6656-7088-FD78-BF37A8CA688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1" name="Line 6">
            <a:extLst>
              <a:ext uri="{FF2B5EF4-FFF2-40B4-BE49-F238E27FC236}">
                <a16:creationId xmlns:a16="http://schemas.microsoft.com/office/drawing/2014/main" id="{D0FBD32B-3FDF-65A2-F7BD-28F735AABF56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2" name="Line 7">
            <a:extLst>
              <a:ext uri="{FF2B5EF4-FFF2-40B4-BE49-F238E27FC236}">
                <a16:creationId xmlns:a16="http://schemas.microsoft.com/office/drawing/2014/main" id="{E4ABF1A4-59C5-BBB8-3F5B-35FC4D3DB2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3" name="Line 8">
            <a:extLst>
              <a:ext uri="{FF2B5EF4-FFF2-40B4-BE49-F238E27FC236}">
                <a16:creationId xmlns:a16="http://schemas.microsoft.com/office/drawing/2014/main" id="{AE918C8F-C14B-65D2-E300-C66BA656A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4" name="Line 9">
            <a:extLst>
              <a:ext uri="{FF2B5EF4-FFF2-40B4-BE49-F238E27FC236}">
                <a16:creationId xmlns:a16="http://schemas.microsoft.com/office/drawing/2014/main" id="{97DF614D-1027-3571-23DE-78F207019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5" name="Line 10">
            <a:extLst>
              <a:ext uri="{FF2B5EF4-FFF2-40B4-BE49-F238E27FC236}">
                <a16:creationId xmlns:a16="http://schemas.microsoft.com/office/drawing/2014/main" id="{3CA943C0-303D-8CD8-9E81-FEF6E444FAF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6" name="Line 11">
            <a:extLst>
              <a:ext uri="{FF2B5EF4-FFF2-40B4-BE49-F238E27FC236}">
                <a16:creationId xmlns:a16="http://schemas.microsoft.com/office/drawing/2014/main" id="{69EB09A9-9AD5-57D4-9FE5-96C0DD8FF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7" name="Line 12">
            <a:extLst>
              <a:ext uri="{FF2B5EF4-FFF2-40B4-BE49-F238E27FC236}">
                <a16:creationId xmlns:a16="http://schemas.microsoft.com/office/drawing/2014/main" id="{8BF050E4-89C8-A428-1127-74F3C1DA9E4C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8" name="Line 13">
            <a:extLst>
              <a:ext uri="{FF2B5EF4-FFF2-40B4-BE49-F238E27FC236}">
                <a16:creationId xmlns:a16="http://schemas.microsoft.com/office/drawing/2014/main" id="{BD61BC0E-2F1B-E580-EE57-F4A3BC5ADD92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9" name="Line 14">
            <a:extLst>
              <a:ext uri="{FF2B5EF4-FFF2-40B4-BE49-F238E27FC236}">
                <a16:creationId xmlns:a16="http://schemas.microsoft.com/office/drawing/2014/main" id="{0C121841-C434-BDB3-1D7A-928C0621DA5D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0" name="Line 15">
            <a:extLst>
              <a:ext uri="{FF2B5EF4-FFF2-40B4-BE49-F238E27FC236}">
                <a16:creationId xmlns:a16="http://schemas.microsoft.com/office/drawing/2014/main" id="{C42B5116-40AE-EEBB-2E81-C4B76E9BB0ED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1" name="Line 16">
            <a:extLst>
              <a:ext uri="{FF2B5EF4-FFF2-40B4-BE49-F238E27FC236}">
                <a16:creationId xmlns:a16="http://schemas.microsoft.com/office/drawing/2014/main" id="{6D7C0474-2DD7-354F-C9E5-910FAD6ACB64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2" name="Line 17">
            <a:extLst>
              <a:ext uri="{FF2B5EF4-FFF2-40B4-BE49-F238E27FC236}">
                <a16:creationId xmlns:a16="http://schemas.microsoft.com/office/drawing/2014/main" id="{B4756FEB-85D1-D2E1-AAA2-D57CBC60DDC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3" name="Line 18">
            <a:extLst>
              <a:ext uri="{FF2B5EF4-FFF2-40B4-BE49-F238E27FC236}">
                <a16:creationId xmlns:a16="http://schemas.microsoft.com/office/drawing/2014/main" id="{D2A966B0-AE50-05B6-8841-1B7138C3EBBB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4" name="Line 19">
            <a:extLst>
              <a:ext uri="{FF2B5EF4-FFF2-40B4-BE49-F238E27FC236}">
                <a16:creationId xmlns:a16="http://schemas.microsoft.com/office/drawing/2014/main" id="{3B8438C3-B15D-9772-2B69-603EDE6D4AD3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5" name="Line 20">
            <a:extLst>
              <a:ext uri="{FF2B5EF4-FFF2-40B4-BE49-F238E27FC236}">
                <a16:creationId xmlns:a16="http://schemas.microsoft.com/office/drawing/2014/main" id="{8513ABC2-B7D3-DCA5-2631-EC2E1071A13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6" name="Line 21">
            <a:extLst>
              <a:ext uri="{FF2B5EF4-FFF2-40B4-BE49-F238E27FC236}">
                <a16:creationId xmlns:a16="http://schemas.microsoft.com/office/drawing/2014/main" id="{59EB27E6-63FF-963E-09C3-1093D59BAAE7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7" name="Line 22">
            <a:extLst>
              <a:ext uri="{FF2B5EF4-FFF2-40B4-BE49-F238E27FC236}">
                <a16:creationId xmlns:a16="http://schemas.microsoft.com/office/drawing/2014/main" id="{9E629570-D3FC-2C4B-7E8A-5AB1FF75F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8" name="Line 23">
            <a:extLst>
              <a:ext uri="{FF2B5EF4-FFF2-40B4-BE49-F238E27FC236}">
                <a16:creationId xmlns:a16="http://schemas.microsoft.com/office/drawing/2014/main" id="{A2F01555-AD5A-22F9-CBE0-96B1C431208C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9" name="Rectangle 24">
            <a:extLst>
              <a:ext uri="{FF2B5EF4-FFF2-40B4-BE49-F238E27FC236}">
                <a16:creationId xmlns:a16="http://schemas.microsoft.com/office/drawing/2014/main" id="{2AE8CC57-DF29-989C-B2D4-4A68471EB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0" name="Rectangle 25">
            <a:extLst>
              <a:ext uri="{FF2B5EF4-FFF2-40B4-BE49-F238E27FC236}">
                <a16:creationId xmlns:a16="http://schemas.microsoft.com/office/drawing/2014/main" id="{DE22C832-C1D8-DB2E-FBAF-B2D1AF3E33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1" name="Line 35">
            <a:extLst>
              <a:ext uri="{FF2B5EF4-FFF2-40B4-BE49-F238E27FC236}">
                <a16:creationId xmlns:a16="http://schemas.microsoft.com/office/drawing/2014/main" id="{915210B7-4117-1D42-B912-58FB7F943F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2" name="Line 35">
            <a:extLst>
              <a:ext uri="{FF2B5EF4-FFF2-40B4-BE49-F238E27FC236}">
                <a16:creationId xmlns:a16="http://schemas.microsoft.com/office/drawing/2014/main" id="{1A927E76-249D-C2A0-3877-C1F65FD5EB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3" name="Rectangle 31">
                <a:extLst>
                  <a:ext uri="{FF2B5EF4-FFF2-40B4-BE49-F238E27FC236}">
                    <a16:creationId xmlns:a16="http://schemas.microsoft.com/office/drawing/2014/main" id="{50418F51-C890-7E5D-6350-7C976DDA38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2000" y="2070145"/>
                <a:ext cx="2057400" cy="614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3" name="Rectangle 31">
                <a:extLst>
                  <a:ext uri="{FF2B5EF4-FFF2-40B4-BE49-F238E27FC236}">
                    <a16:creationId xmlns:a16="http://schemas.microsoft.com/office/drawing/2014/main" id="{50418F51-C890-7E5D-6350-7C976DDA38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2000" y="2070145"/>
                <a:ext cx="2057400" cy="6143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4" name="Rectangle 31">
                <a:extLst>
                  <a:ext uri="{FF2B5EF4-FFF2-40B4-BE49-F238E27FC236}">
                    <a16:creationId xmlns:a16="http://schemas.microsoft.com/office/drawing/2014/main" id="{8C95E8B3-C595-449F-0939-61B683F41F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14800" y="2057400"/>
                <a:ext cx="2362200" cy="614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34" name="Rectangle 31">
                <a:extLst>
                  <a:ext uri="{FF2B5EF4-FFF2-40B4-BE49-F238E27FC236}">
                    <a16:creationId xmlns:a16="http://schemas.microsoft.com/office/drawing/2014/main" id="{8C95E8B3-C595-449F-0939-61B683F41F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2057400"/>
                <a:ext cx="2362200" cy="6143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5" name="Straight Connector 234">
            <a:extLst>
              <a:ext uri="{FF2B5EF4-FFF2-40B4-BE49-F238E27FC236}">
                <a16:creationId xmlns:a16="http://schemas.microsoft.com/office/drawing/2014/main" id="{CEFAE9DA-6100-D37D-84DC-0127309F4547}"/>
              </a:ext>
            </a:extLst>
          </p:cNvPr>
          <p:cNvCxnSpPr/>
          <p:nvPr/>
        </p:nvCxnSpPr>
        <p:spPr>
          <a:xfrm flipH="1">
            <a:off x="4038600" y="250825"/>
            <a:ext cx="11113" cy="180657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6" name="Straight Connector 235">
            <a:extLst>
              <a:ext uri="{FF2B5EF4-FFF2-40B4-BE49-F238E27FC236}">
                <a16:creationId xmlns:a16="http://schemas.microsoft.com/office/drawing/2014/main" id="{BE42A5F9-15CD-107C-D6CE-80CAEE439BC6}"/>
              </a:ext>
            </a:extLst>
          </p:cNvPr>
          <p:cNvCxnSpPr/>
          <p:nvPr/>
        </p:nvCxnSpPr>
        <p:spPr>
          <a:xfrm flipH="1">
            <a:off x="4256088" y="457200"/>
            <a:ext cx="11112" cy="157797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7" name="Line 35">
            <a:extLst>
              <a:ext uri="{FF2B5EF4-FFF2-40B4-BE49-F238E27FC236}">
                <a16:creationId xmlns:a16="http://schemas.microsoft.com/office/drawing/2014/main" id="{463226D9-19A3-0E5F-4C34-D16AAEE4A2C3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0" y="1447800"/>
            <a:ext cx="0" cy="619779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38" name="Line 35">
            <a:extLst>
              <a:ext uri="{FF2B5EF4-FFF2-40B4-BE49-F238E27FC236}">
                <a16:creationId xmlns:a16="http://schemas.microsoft.com/office/drawing/2014/main" id="{12E03C4A-E1EC-B9A9-0BE4-022C7036F4DB}"/>
              </a:ext>
            </a:extLst>
          </p:cNvPr>
          <p:cNvSpPr>
            <a:spLocks noChangeShapeType="1"/>
          </p:cNvSpPr>
          <p:nvPr/>
        </p:nvSpPr>
        <p:spPr bwMode="auto">
          <a:xfrm>
            <a:off x="5410200" y="1833889"/>
            <a:ext cx="0" cy="23369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68FF9EF-C909-2A2D-5B78-10C3FEDF7778}"/>
                  </a:ext>
                </a:extLst>
              </p:cNvPr>
              <p:cNvSpPr/>
              <p:nvPr/>
            </p:nvSpPr>
            <p:spPr>
              <a:xfrm>
                <a:off x="2438400" y="2057400"/>
                <a:ext cx="1403589" cy="616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39" name="Rectangle 238">
                <a:extLst>
                  <a:ext uri="{FF2B5EF4-FFF2-40B4-BE49-F238E27FC236}">
                    <a16:creationId xmlns:a16="http://schemas.microsoft.com/office/drawing/2014/main" id="{368FF9EF-C909-2A2D-5B78-10C3FEDF77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2057400"/>
                <a:ext cx="1403589" cy="6169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1F4DBBA-4623-F96A-C21D-1C4FBEC45781}"/>
                  </a:ext>
                </a:extLst>
              </p:cNvPr>
              <p:cNvSpPr/>
              <p:nvPr/>
            </p:nvSpPr>
            <p:spPr>
              <a:xfrm>
                <a:off x="5987811" y="2057400"/>
                <a:ext cx="1403589" cy="616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0" name="Rectangle 239">
                <a:extLst>
                  <a:ext uri="{FF2B5EF4-FFF2-40B4-BE49-F238E27FC236}">
                    <a16:creationId xmlns:a16="http://schemas.microsoft.com/office/drawing/2014/main" id="{21F4DBBA-4623-F96A-C21D-1C4FBEC457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7811" y="2057400"/>
                <a:ext cx="1403589" cy="6169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6A0906A2-8792-85F0-75E6-0D254F65694A}"/>
                  </a:ext>
                </a:extLst>
              </p:cNvPr>
              <p:cNvSpPr/>
              <p:nvPr/>
            </p:nvSpPr>
            <p:spPr>
              <a:xfrm>
                <a:off x="4127815" y="20690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1" name="Rectangle 240">
                <a:extLst>
                  <a:ext uri="{FF2B5EF4-FFF2-40B4-BE49-F238E27FC236}">
                    <a16:creationId xmlns:a16="http://schemas.microsoft.com/office/drawing/2014/main" id="{6A0906A2-8792-85F0-75E6-0D254F656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15" y="2069068"/>
                <a:ext cx="367985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2" name="Freeform 3">
            <a:extLst>
              <a:ext uri="{FF2B5EF4-FFF2-40B4-BE49-F238E27FC236}">
                <a16:creationId xmlns:a16="http://schemas.microsoft.com/office/drawing/2014/main" id="{AEC46D58-9821-8B93-808A-7F6BB2ACB025}"/>
              </a:ext>
            </a:extLst>
          </p:cNvPr>
          <p:cNvSpPr>
            <a:spLocks/>
          </p:cNvSpPr>
          <p:nvPr/>
        </p:nvSpPr>
        <p:spPr bwMode="auto">
          <a:xfrm>
            <a:off x="1828800" y="32766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243" name="Line 4">
            <a:extLst>
              <a:ext uri="{FF2B5EF4-FFF2-40B4-BE49-F238E27FC236}">
                <a16:creationId xmlns:a16="http://schemas.microsoft.com/office/drawing/2014/main" id="{92D2D89A-6939-C893-E4A1-3D0BC3FE8E02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4" name="Line 5">
            <a:extLst>
              <a:ext uri="{FF2B5EF4-FFF2-40B4-BE49-F238E27FC236}">
                <a16:creationId xmlns:a16="http://schemas.microsoft.com/office/drawing/2014/main" id="{BB9685C6-1B67-30BC-3C87-425BC7D6A24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5" name="Line 6">
            <a:extLst>
              <a:ext uri="{FF2B5EF4-FFF2-40B4-BE49-F238E27FC236}">
                <a16:creationId xmlns:a16="http://schemas.microsoft.com/office/drawing/2014/main" id="{5ED214F2-5558-6A83-5A10-314C07B9D2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6" name="Line 7">
            <a:extLst>
              <a:ext uri="{FF2B5EF4-FFF2-40B4-BE49-F238E27FC236}">
                <a16:creationId xmlns:a16="http://schemas.microsoft.com/office/drawing/2014/main" id="{C45A0FCC-7662-1A27-5FE6-7F941085A2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7" name="Line 8">
            <a:extLst>
              <a:ext uri="{FF2B5EF4-FFF2-40B4-BE49-F238E27FC236}">
                <a16:creationId xmlns:a16="http://schemas.microsoft.com/office/drawing/2014/main" id="{9639CB01-8B72-E557-6D61-AF87547D1D4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8" name="Line 9">
            <a:extLst>
              <a:ext uri="{FF2B5EF4-FFF2-40B4-BE49-F238E27FC236}">
                <a16:creationId xmlns:a16="http://schemas.microsoft.com/office/drawing/2014/main" id="{0949B70B-5B30-A8B9-FA9C-C5B0FB07D7C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9" name="Line 10">
            <a:extLst>
              <a:ext uri="{FF2B5EF4-FFF2-40B4-BE49-F238E27FC236}">
                <a16:creationId xmlns:a16="http://schemas.microsoft.com/office/drawing/2014/main" id="{C37CD8C2-BEA5-FF24-F931-66753F46B4C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0" name="Line 11">
            <a:extLst>
              <a:ext uri="{FF2B5EF4-FFF2-40B4-BE49-F238E27FC236}">
                <a16:creationId xmlns:a16="http://schemas.microsoft.com/office/drawing/2014/main" id="{286D443D-A7D9-9155-35CB-79C579CEDC8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1" name="Line 12">
            <a:extLst>
              <a:ext uri="{FF2B5EF4-FFF2-40B4-BE49-F238E27FC236}">
                <a16:creationId xmlns:a16="http://schemas.microsoft.com/office/drawing/2014/main" id="{59770479-A514-908D-4DB5-124C80D13D9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2" name="Line 13">
            <a:extLst>
              <a:ext uri="{FF2B5EF4-FFF2-40B4-BE49-F238E27FC236}">
                <a16:creationId xmlns:a16="http://schemas.microsoft.com/office/drawing/2014/main" id="{629E8D4D-A1FB-A003-2A20-D9B45B9AE7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3" name="Line 14">
            <a:extLst>
              <a:ext uri="{FF2B5EF4-FFF2-40B4-BE49-F238E27FC236}">
                <a16:creationId xmlns:a16="http://schemas.microsoft.com/office/drawing/2014/main" id="{04905C26-4123-2EC9-63FE-38C53007BD4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4" name="Line 15">
            <a:extLst>
              <a:ext uri="{FF2B5EF4-FFF2-40B4-BE49-F238E27FC236}">
                <a16:creationId xmlns:a16="http://schemas.microsoft.com/office/drawing/2014/main" id="{FC012CE2-97CC-8459-531D-1F44EF2BF21D}"/>
              </a:ext>
            </a:extLst>
          </p:cNvPr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5" name="Line 16">
            <a:extLst>
              <a:ext uri="{FF2B5EF4-FFF2-40B4-BE49-F238E27FC236}">
                <a16:creationId xmlns:a16="http://schemas.microsoft.com/office/drawing/2014/main" id="{BA95FEC7-554F-B227-11F6-D24E0C4E0B70}"/>
              </a:ext>
            </a:extLst>
          </p:cNvPr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6" name="Line 17">
            <a:extLst>
              <a:ext uri="{FF2B5EF4-FFF2-40B4-BE49-F238E27FC236}">
                <a16:creationId xmlns:a16="http://schemas.microsoft.com/office/drawing/2014/main" id="{1B3C197C-2AB9-D8D6-120F-F5C6DB4E46E6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7" name="Line 18">
            <a:extLst>
              <a:ext uri="{FF2B5EF4-FFF2-40B4-BE49-F238E27FC236}">
                <a16:creationId xmlns:a16="http://schemas.microsoft.com/office/drawing/2014/main" id="{2935B627-EA92-ED77-E8DF-E6D57E57AE9C}"/>
              </a:ext>
            </a:extLst>
          </p:cNvPr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8" name="Line 19">
            <a:extLst>
              <a:ext uri="{FF2B5EF4-FFF2-40B4-BE49-F238E27FC236}">
                <a16:creationId xmlns:a16="http://schemas.microsoft.com/office/drawing/2014/main" id="{5BA16364-7007-0E84-CA7C-425EB11E36A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9" name="Line 20">
            <a:extLst>
              <a:ext uri="{FF2B5EF4-FFF2-40B4-BE49-F238E27FC236}">
                <a16:creationId xmlns:a16="http://schemas.microsoft.com/office/drawing/2014/main" id="{291099E8-BB8C-13BB-1E75-2A4E714E1372}"/>
              </a:ext>
            </a:extLst>
          </p:cNvPr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0" name="Line 21">
            <a:extLst>
              <a:ext uri="{FF2B5EF4-FFF2-40B4-BE49-F238E27FC236}">
                <a16:creationId xmlns:a16="http://schemas.microsoft.com/office/drawing/2014/main" id="{250AC2CB-B45D-A1A6-5BEE-22832272458E}"/>
              </a:ext>
            </a:extLst>
          </p:cNvPr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1" name="Line 22">
            <a:extLst>
              <a:ext uri="{FF2B5EF4-FFF2-40B4-BE49-F238E27FC236}">
                <a16:creationId xmlns:a16="http://schemas.microsoft.com/office/drawing/2014/main" id="{A6D04C5B-0988-F61A-D96E-BF5F1A2D03C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2" name="Line 23">
            <a:extLst>
              <a:ext uri="{FF2B5EF4-FFF2-40B4-BE49-F238E27FC236}">
                <a16:creationId xmlns:a16="http://schemas.microsoft.com/office/drawing/2014/main" id="{B40B52B4-8060-5EB3-CDFE-5A8F4CBCB9F8}"/>
              </a:ext>
            </a:extLst>
          </p:cNvPr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3" name="Rectangle 24">
            <a:extLst>
              <a:ext uri="{FF2B5EF4-FFF2-40B4-BE49-F238E27FC236}">
                <a16:creationId xmlns:a16="http://schemas.microsoft.com/office/drawing/2014/main" id="{62CC271D-E031-5549-DA26-8C667587BC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4" name="Rectangle 25">
            <a:extLst>
              <a:ext uri="{FF2B5EF4-FFF2-40B4-BE49-F238E27FC236}">
                <a16:creationId xmlns:a16="http://schemas.microsoft.com/office/drawing/2014/main" id="{2A7AC342-569A-8701-9375-00F1E0EE7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5" name="Freeform 29">
            <a:extLst>
              <a:ext uri="{FF2B5EF4-FFF2-40B4-BE49-F238E27FC236}">
                <a16:creationId xmlns:a16="http://schemas.microsoft.com/office/drawing/2014/main" id="{21D3ED69-B0F2-CF86-794C-FA8672F36B49}"/>
              </a:ext>
            </a:extLst>
          </p:cNvPr>
          <p:cNvSpPr>
            <a:spLocks/>
          </p:cNvSpPr>
          <p:nvPr/>
        </p:nvSpPr>
        <p:spPr bwMode="auto">
          <a:xfrm>
            <a:off x="4038600" y="32766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6" name="Line 30">
            <a:extLst>
              <a:ext uri="{FF2B5EF4-FFF2-40B4-BE49-F238E27FC236}">
                <a16:creationId xmlns:a16="http://schemas.microsoft.com/office/drawing/2014/main" id="{8C0C95E9-CB30-2D0B-08F2-ACE4B4B0B082}"/>
              </a:ext>
            </a:extLst>
          </p:cNvPr>
          <p:cNvSpPr>
            <a:spLocks noChangeShapeType="1"/>
          </p:cNvSpPr>
          <p:nvPr/>
        </p:nvSpPr>
        <p:spPr bwMode="auto">
          <a:xfrm>
            <a:off x="1676400" y="50292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267" name="Rectangle 31">
            <a:extLst>
              <a:ext uri="{FF2B5EF4-FFF2-40B4-BE49-F238E27FC236}">
                <a16:creationId xmlns:a16="http://schemas.microsoft.com/office/drawing/2014/main" id="{14B084A9-E5ED-F50C-DA37-ED0061AD61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5046662"/>
            <a:ext cx="785812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7" tIns="44450" rIns="90487" bIns="44450">
            <a:spAutoFit/>
          </a:bodyPr>
          <a:lstStyle/>
          <a:p>
            <a:pPr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l-GR" b="1" dirty="0">
                <a:latin typeface="Calibri"/>
                <a:cs typeface="Arial" charset="0"/>
              </a:rPr>
              <a:t>μ</a:t>
            </a:r>
            <a:endParaRPr lang="en-US" b="1" dirty="0">
              <a:latin typeface="Arial" charset="0"/>
              <a:cs typeface="Arial" charset="0"/>
            </a:endParaRPr>
          </a:p>
        </p:txBody>
      </p:sp>
      <p:sp>
        <p:nvSpPr>
          <p:cNvPr id="268" name="Line 4">
            <a:extLst>
              <a:ext uri="{FF2B5EF4-FFF2-40B4-BE49-F238E27FC236}">
                <a16:creationId xmlns:a16="http://schemas.microsoft.com/office/drawing/2014/main" id="{A43257DF-79B0-E754-2A1A-30D47E7AD1A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9" name="Line 5">
            <a:extLst>
              <a:ext uri="{FF2B5EF4-FFF2-40B4-BE49-F238E27FC236}">
                <a16:creationId xmlns:a16="http://schemas.microsoft.com/office/drawing/2014/main" id="{350666EF-4C0F-397A-DF1C-CC97199C504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0" name="Line 6">
            <a:extLst>
              <a:ext uri="{FF2B5EF4-FFF2-40B4-BE49-F238E27FC236}">
                <a16:creationId xmlns:a16="http://schemas.microsoft.com/office/drawing/2014/main" id="{CF51FE47-1BDC-C7F9-635F-4750B7B0DC0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1" name="Line 7">
            <a:extLst>
              <a:ext uri="{FF2B5EF4-FFF2-40B4-BE49-F238E27FC236}">
                <a16:creationId xmlns:a16="http://schemas.microsoft.com/office/drawing/2014/main" id="{3BFFE831-2430-0BD0-AE8C-445711C1CC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2" name="Line 8">
            <a:extLst>
              <a:ext uri="{FF2B5EF4-FFF2-40B4-BE49-F238E27FC236}">
                <a16:creationId xmlns:a16="http://schemas.microsoft.com/office/drawing/2014/main" id="{D9D6D341-3B44-BCEE-F063-93F73D8E0CCD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3" name="Line 9">
            <a:extLst>
              <a:ext uri="{FF2B5EF4-FFF2-40B4-BE49-F238E27FC236}">
                <a16:creationId xmlns:a16="http://schemas.microsoft.com/office/drawing/2014/main" id="{BB1E33F9-B324-2A06-981B-9E5CD11FE0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4" name="Line 10">
            <a:extLst>
              <a:ext uri="{FF2B5EF4-FFF2-40B4-BE49-F238E27FC236}">
                <a16:creationId xmlns:a16="http://schemas.microsoft.com/office/drawing/2014/main" id="{7D80A310-D82B-BAC8-6512-22B3B7CF509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5" name="Line 11">
            <a:extLst>
              <a:ext uri="{FF2B5EF4-FFF2-40B4-BE49-F238E27FC236}">
                <a16:creationId xmlns:a16="http://schemas.microsoft.com/office/drawing/2014/main" id="{EC562A86-1E8A-6B1A-0346-2D5F7478B37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6" name="Line 12">
            <a:extLst>
              <a:ext uri="{FF2B5EF4-FFF2-40B4-BE49-F238E27FC236}">
                <a16:creationId xmlns:a16="http://schemas.microsoft.com/office/drawing/2014/main" id="{A73AD55F-1F40-F7C3-A990-A9323D11D138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7" name="Line 13">
            <a:extLst>
              <a:ext uri="{FF2B5EF4-FFF2-40B4-BE49-F238E27FC236}">
                <a16:creationId xmlns:a16="http://schemas.microsoft.com/office/drawing/2014/main" id="{608B4704-781D-0D44-472B-309A0F61D63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8" name="Line 14">
            <a:extLst>
              <a:ext uri="{FF2B5EF4-FFF2-40B4-BE49-F238E27FC236}">
                <a16:creationId xmlns:a16="http://schemas.microsoft.com/office/drawing/2014/main" id="{F07DC02A-27B3-D940-B3A3-26D7B7E64B4F}"/>
              </a:ext>
            </a:extLst>
          </p:cNvPr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9" name="Line 15">
            <a:extLst>
              <a:ext uri="{FF2B5EF4-FFF2-40B4-BE49-F238E27FC236}">
                <a16:creationId xmlns:a16="http://schemas.microsoft.com/office/drawing/2014/main" id="{2125A57E-B9BF-5EF7-705D-75A8030E81DD}"/>
              </a:ext>
            </a:extLst>
          </p:cNvPr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0" name="Line 16">
            <a:extLst>
              <a:ext uri="{FF2B5EF4-FFF2-40B4-BE49-F238E27FC236}">
                <a16:creationId xmlns:a16="http://schemas.microsoft.com/office/drawing/2014/main" id="{97A9C2D2-FE94-7886-AFE3-9DCBD0E0929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1" name="Line 17">
            <a:extLst>
              <a:ext uri="{FF2B5EF4-FFF2-40B4-BE49-F238E27FC236}">
                <a16:creationId xmlns:a16="http://schemas.microsoft.com/office/drawing/2014/main" id="{852EF3A2-FE6B-6CB7-EEB8-C30981E9CE17}"/>
              </a:ext>
            </a:extLst>
          </p:cNvPr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2" name="Line 18">
            <a:extLst>
              <a:ext uri="{FF2B5EF4-FFF2-40B4-BE49-F238E27FC236}">
                <a16:creationId xmlns:a16="http://schemas.microsoft.com/office/drawing/2014/main" id="{26CDF129-8929-3517-EE81-7B662C97BFEF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3" name="Line 19">
            <a:extLst>
              <a:ext uri="{FF2B5EF4-FFF2-40B4-BE49-F238E27FC236}">
                <a16:creationId xmlns:a16="http://schemas.microsoft.com/office/drawing/2014/main" id="{CD07FDD0-B605-F0E7-D8A8-38993F0906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4" name="Line 20">
            <a:extLst>
              <a:ext uri="{FF2B5EF4-FFF2-40B4-BE49-F238E27FC236}">
                <a16:creationId xmlns:a16="http://schemas.microsoft.com/office/drawing/2014/main" id="{EC2E99D3-35D0-1D52-0037-5098BD35D59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5" name="Line 21">
            <a:extLst>
              <a:ext uri="{FF2B5EF4-FFF2-40B4-BE49-F238E27FC236}">
                <a16:creationId xmlns:a16="http://schemas.microsoft.com/office/drawing/2014/main" id="{CCE210CB-8741-E8FD-C6FB-DEA2AB3AD07D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" name="Line 22">
            <a:extLst>
              <a:ext uri="{FF2B5EF4-FFF2-40B4-BE49-F238E27FC236}">
                <a16:creationId xmlns:a16="http://schemas.microsoft.com/office/drawing/2014/main" id="{EBB91916-7DD6-B543-39C5-7D35EE457139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7" name="Line 23">
            <a:extLst>
              <a:ext uri="{FF2B5EF4-FFF2-40B4-BE49-F238E27FC236}">
                <a16:creationId xmlns:a16="http://schemas.microsoft.com/office/drawing/2014/main" id="{0B10AF2A-5491-B7C7-D6D8-B6E41E7B3CFE}"/>
              </a:ext>
            </a:extLst>
          </p:cNvPr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8" name="Rectangle 24">
            <a:extLst>
              <a:ext uri="{FF2B5EF4-FFF2-40B4-BE49-F238E27FC236}">
                <a16:creationId xmlns:a16="http://schemas.microsoft.com/office/drawing/2014/main" id="{8AED3E76-D633-3189-9A11-2533B0912C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9" name="Rectangle 25">
            <a:extLst>
              <a:ext uri="{FF2B5EF4-FFF2-40B4-BE49-F238E27FC236}">
                <a16:creationId xmlns:a16="http://schemas.microsoft.com/office/drawing/2014/main" id="{4A24C568-03BC-4A8E-DB75-63EE77DB9C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0" name="Line 4">
            <a:extLst>
              <a:ext uri="{FF2B5EF4-FFF2-40B4-BE49-F238E27FC236}">
                <a16:creationId xmlns:a16="http://schemas.microsoft.com/office/drawing/2014/main" id="{3CB6BBD9-0609-588E-A4D4-65CA10DCB940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1" name="Line 5">
            <a:extLst>
              <a:ext uri="{FF2B5EF4-FFF2-40B4-BE49-F238E27FC236}">
                <a16:creationId xmlns:a16="http://schemas.microsoft.com/office/drawing/2014/main" id="{ABF7BCBF-0C5D-F37B-0D35-F7019A034C34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2" name="Line 6">
            <a:extLst>
              <a:ext uri="{FF2B5EF4-FFF2-40B4-BE49-F238E27FC236}">
                <a16:creationId xmlns:a16="http://schemas.microsoft.com/office/drawing/2014/main" id="{7905A534-B641-82AD-3B1F-65F690590BF7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3" name="Line 7">
            <a:extLst>
              <a:ext uri="{FF2B5EF4-FFF2-40B4-BE49-F238E27FC236}">
                <a16:creationId xmlns:a16="http://schemas.microsoft.com/office/drawing/2014/main" id="{82513606-CE3D-2438-99DB-B6E79D76A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4" name="Line 8">
            <a:extLst>
              <a:ext uri="{FF2B5EF4-FFF2-40B4-BE49-F238E27FC236}">
                <a16:creationId xmlns:a16="http://schemas.microsoft.com/office/drawing/2014/main" id="{8A9220DF-5EDB-E071-BCDE-0DEF9AB3FB4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5" name="Line 9">
            <a:extLst>
              <a:ext uri="{FF2B5EF4-FFF2-40B4-BE49-F238E27FC236}">
                <a16:creationId xmlns:a16="http://schemas.microsoft.com/office/drawing/2014/main" id="{37267FAD-BAF5-1425-177E-AD1EB92ABF8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6" name="Line 10">
            <a:extLst>
              <a:ext uri="{FF2B5EF4-FFF2-40B4-BE49-F238E27FC236}">
                <a16:creationId xmlns:a16="http://schemas.microsoft.com/office/drawing/2014/main" id="{BF3473A0-633E-29DA-0AE5-5066869F68E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7" name="Line 11">
            <a:extLst>
              <a:ext uri="{FF2B5EF4-FFF2-40B4-BE49-F238E27FC236}">
                <a16:creationId xmlns:a16="http://schemas.microsoft.com/office/drawing/2014/main" id="{6AB19AC6-FEB3-29D2-6077-F3D2FDF928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8" name="Line 12">
            <a:extLst>
              <a:ext uri="{FF2B5EF4-FFF2-40B4-BE49-F238E27FC236}">
                <a16:creationId xmlns:a16="http://schemas.microsoft.com/office/drawing/2014/main" id="{8612DEC5-5372-CEEE-6709-1DD78C618311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9" name="Line 13">
            <a:extLst>
              <a:ext uri="{FF2B5EF4-FFF2-40B4-BE49-F238E27FC236}">
                <a16:creationId xmlns:a16="http://schemas.microsoft.com/office/drawing/2014/main" id="{36D3407D-CE1B-216F-DDB5-FEFB78165A59}"/>
              </a:ext>
            </a:extLst>
          </p:cNvPr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0" name="Line 14">
            <a:extLst>
              <a:ext uri="{FF2B5EF4-FFF2-40B4-BE49-F238E27FC236}">
                <a16:creationId xmlns:a16="http://schemas.microsoft.com/office/drawing/2014/main" id="{4D8277E8-E4C3-9FFB-86AD-F145B3E6BCA8}"/>
              </a:ext>
            </a:extLst>
          </p:cNvPr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1" name="Line 15">
            <a:extLst>
              <a:ext uri="{FF2B5EF4-FFF2-40B4-BE49-F238E27FC236}">
                <a16:creationId xmlns:a16="http://schemas.microsoft.com/office/drawing/2014/main" id="{8F2A712A-40AF-C8CD-3EE1-A5743DBB9B39}"/>
              </a:ext>
            </a:extLst>
          </p:cNvPr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2" name="Line 16">
            <a:extLst>
              <a:ext uri="{FF2B5EF4-FFF2-40B4-BE49-F238E27FC236}">
                <a16:creationId xmlns:a16="http://schemas.microsoft.com/office/drawing/2014/main" id="{4D5AF11F-D1FD-38F0-F336-3D5C1F16C2CB}"/>
              </a:ext>
            </a:extLst>
          </p:cNvPr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3" name="Line 17">
            <a:extLst>
              <a:ext uri="{FF2B5EF4-FFF2-40B4-BE49-F238E27FC236}">
                <a16:creationId xmlns:a16="http://schemas.microsoft.com/office/drawing/2014/main" id="{FC7D356F-168C-8F56-EF18-FC910F6C86FD}"/>
              </a:ext>
            </a:extLst>
          </p:cNvPr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4" name="Line 18">
            <a:extLst>
              <a:ext uri="{FF2B5EF4-FFF2-40B4-BE49-F238E27FC236}">
                <a16:creationId xmlns:a16="http://schemas.microsoft.com/office/drawing/2014/main" id="{67C8FBE5-A016-5709-A845-1286EAAFE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5" name="Line 19">
            <a:extLst>
              <a:ext uri="{FF2B5EF4-FFF2-40B4-BE49-F238E27FC236}">
                <a16:creationId xmlns:a16="http://schemas.microsoft.com/office/drawing/2014/main" id="{7D980A94-64A7-07B1-9193-469B52EF77C5}"/>
              </a:ext>
            </a:extLst>
          </p:cNvPr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6" name="Line 20">
            <a:extLst>
              <a:ext uri="{FF2B5EF4-FFF2-40B4-BE49-F238E27FC236}">
                <a16:creationId xmlns:a16="http://schemas.microsoft.com/office/drawing/2014/main" id="{04BC74E2-BF1A-DF7E-2037-28A9EA3172E2}"/>
              </a:ext>
            </a:extLst>
          </p:cNvPr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7" name="Line 21">
            <a:extLst>
              <a:ext uri="{FF2B5EF4-FFF2-40B4-BE49-F238E27FC236}">
                <a16:creationId xmlns:a16="http://schemas.microsoft.com/office/drawing/2014/main" id="{826866EF-40E9-48C6-AEAB-465AE6E88BB8}"/>
              </a:ext>
            </a:extLst>
          </p:cNvPr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8" name="Line 22">
            <a:extLst>
              <a:ext uri="{FF2B5EF4-FFF2-40B4-BE49-F238E27FC236}">
                <a16:creationId xmlns:a16="http://schemas.microsoft.com/office/drawing/2014/main" id="{C86C5EEB-7B7D-282A-D7D4-F32565B3EC2B}"/>
              </a:ext>
            </a:extLst>
          </p:cNvPr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9" name="Line 23">
            <a:extLst>
              <a:ext uri="{FF2B5EF4-FFF2-40B4-BE49-F238E27FC236}">
                <a16:creationId xmlns:a16="http://schemas.microsoft.com/office/drawing/2014/main" id="{EC7A098F-9F4E-C8E6-9C53-C27871B79F42}"/>
              </a:ext>
            </a:extLst>
          </p:cNvPr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0" name="Rectangle 24">
            <a:extLst>
              <a:ext uri="{FF2B5EF4-FFF2-40B4-BE49-F238E27FC236}">
                <a16:creationId xmlns:a16="http://schemas.microsoft.com/office/drawing/2014/main" id="{1B31176D-68E7-CA2E-038B-283445C313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1" name="Rectangle 25">
            <a:extLst>
              <a:ext uri="{FF2B5EF4-FFF2-40B4-BE49-F238E27FC236}">
                <a16:creationId xmlns:a16="http://schemas.microsoft.com/office/drawing/2014/main" id="{C0DCBCD5-76B4-A131-5967-2BAAA9A2CE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12" name="Line 35">
            <a:extLst>
              <a:ext uri="{FF2B5EF4-FFF2-40B4-BE49-F238E27FC236}">
                <a16:creationId xmlns:a16="http://schemas.microsoft.com/office/drawing/2014/main" id="{3368A56A-7701-C8AB-2EA6-9E184E347F8E}"/>
              </a:ext>
            </a:extLst>
          </p:cNvPr>
          <p:cNvSpPr>
            <a:spLocks noChangeShapeType="1"/>
          </p:cNvSpPr>
          <p:nvPr/>
        </p:nvSpPr>
        <p:spPr bwMode="auto">
          <a:xfrm>
            <a:off x="5181600" y="45720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3" name="Line 35">
            <a:extLst>
              <a:ext uri="{FF2B5EF4-FFF2-40B4-BE49-F238E27FC236}">
                <a16:creationId xmlns:a16="http://schemas.microsoft.com/office/drawing/2014/main" id="{976D2C6E-09D6-5293-E58C-49225AFF6A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45720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4" name="Rectangle 31">
                <a:extLst>
                  <a:ext uri="{FF2B5EF4-FFF2-40B4-BE49-F238E27FC236}">
                    <a16:creationId xmlns:a16="http://schemas.microsoft.com/office/drawing/2014/main" id="{F8DA470D-9BD4-460B-0BCE-84E6A61018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1600" y="5041945"/>
                <a:ext cx="2057400" cy="614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4" name="Rectangle 31">
                <a:extLst>
                  <a:ext uri="{FF2B5EF4-FFF2-40B4-BE49-F238E27FC236}">
                    <a16:creationId xmlns:a16="http://schemas.microsoft.com/office/drawing/2014/main" id="{F8DA470D-9BD4-460B-0BCE-84E6A61018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1600" y="5041945"/>
                <a:ext cx="2057400" cy="61433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5" name="Rectangle 31">
                <a:extLst>
                  <a:ext uri="{FF2B5EF4-FFF2-40B4-BE49-F238E27FC236}">
                    <a16:creationId xmlns:a16="http://schemas.microsoft.com/office/drawing/2014/main" id="{85624BA1-BDFC-6FE6-AD86-FB3AFE39299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81400" y="5029200"/>
                <a:ext cx="2362200" cy="614335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chemeClr val="tx1"/>
                          </a:solidFill>
                          <a:latin typeface="Cambria Math"/>
                        </a:rPr>
                        <m:t>μ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b="1" baseline="-25000" dirty="0">
                  <a:solidFill>
                    <a:srgbClr val="FF3300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5" name="Rectangle 31">
                <a:extLst>
                  <a:ext uri="{FF2B5EF4-FFF2-40B4-BE49-F238E27FC236}">
                    <a16:creationId xmlns:a16="http://schemas.microsoft.com/office/drawing/2014/main" id="{85624BA1-BDFC-6FE6-AD86-FB3AFE39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81400" y="5029200"/>
                <a:ext cx="2362200" cy="61433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6" name="Straight Connector 315">
            <a:extLst>
              <a:ext uri="{FF2B5EF4-FFF2-40B4-BE49-F238E27FC236}">
                <a16:creationId xmlns:a16="http://schemas.microsoft.com/office/drawing/2014/main" id="{4A1B2961-D5B9-A0E5-E909-7BFF35A363B3}"/>
              </a:ext>
            </a:extLst>
          </p:cNvPr>
          <p:cNvCxnSpPr/>
          <p:nvPr/>
        </p:nvCxnSpPr>
        <p:spPr>
          <a:xfrm flipH="1">
            <a:off x="4038600" y="3222625"/>
            <a:ext cx="11113" cy="1806575"/>
          </a:xfrm>
          <a:prstGeom prst="line">
            <a:avLst/>
          </a:prstGeom>
          <a:ln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7" name="Straight Connector 316">
            <a:extLst>
              <a:ext uri="{FF2B5EF4-FFF2-40B4-BE49-F238E27FC236}">
                <a16:creationId xmlns:a16="http://schemas.microsoft.com/office/drawing/2014/main" id="{40D16332-34DB-CFFF-123C-32FACC674DDA}"/>
              </a:ext>
            </a:extLst>
          </p:cNvPr>
          <p:cNvCxnSpPr/>
          <p:nvPr/>
        </p:nvCxnSpPr>
        <p:spPr>
          <a:xfrm flipH="1">
            <a:off x="6542088" y="3429000"/>
            <a:ext cx="11112" cy="1577975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8" name="Line 35">
            <a:extLst>
              <a:ext uri="{FF2B5EF4-FFF2-40B4-BE49-F238E27FC236}">
                <a16:creationId xmlns:a16="http://schemas.microsoft.com/office/drawing/2014/main" id="{EEEABEC0-02EA-2CC7-7742-BA896B5D88FD}"/>
              </a:ext>
            </a:extLst>
          </p:cNvPr>
          <p:cNvSpPr>
            <a:spLocks noChangeShapeType="1"/>
          </p:cNvSpPr>
          <p:nvPr/>
        </p:nvSpPr>
        <p:spPr bwMode="auto">
          <a:xfrm>
            <a:off x="5334000" y="4729489"/>
            <a:ext cx="0" cy="30989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9" name="Line 35">
            <a:extLst>
              <a:ext uri="{FF2B5EF4-FFF2-40B4-BE49-F238E27FC236}">
                <a16:creationId xmlns:a16="http://schemas.microsoft.com/office/drawing/2014/main" id="{F690790F-32C3-2BDD-5C55-16547BBB137F}"/>
              </a:ext>
            </a:extLst>
          </p:cNvPr>
          <p:cNvSpPr>
            <a:spLocks noChangeShapeType="1"/>
          </p:cNvSpPr>
          <p:nvPr/>
        </p:nvSpPr>
        <p:spPr bwMode="auto">
          <a:xfrm>
            <a:off x="7696200" y="4805689"/>
            <a:ext cx="0" cy="23369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6E7EB658-520A-F00D-A8ED-F7ED3427742F}"/>
                  </a:ext>
                </a:extLst>
              </p:cNvPr>
              <p:cNvSpPr/>
              <p:nvPr/>
            </p:nvSpPr>
            <p:spPr>
              <a:xfrm>
                <a:off x="5378211" y="5029200"/>
                <a:ext cx="1403589" cy="616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−1.96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0" name="Rectangle 319">
                <a:extLst>
                  <a:ext uri="{FF2B5EF4-FFF2-40B4-BE49-F238E27FC236}">
                    <a16:creationId xmlns:a16="http://schemas.microsoft.com/office/drawing/2014/main" id="{6E7EB658-520A-F00D-A8ED-F7ED34277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8211" y="5029200"/>
                <a:ext cx="1403589" cy="61690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353B7D56-26D1-E30E-1122-121C3EA53A16}"/>
                  </a:ext>
                </a:extLst>
              </p:cNvPr>
              <p:cNvSpPr/>
              <p:nvPr/>
            </p:nvSpPr>
            <p:spPr>
              <a:xfrm>
                <a:off x="7130811" y="5029200"/>
                <a:ext cx="1403589" cy="616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𝑥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+</m:t>
                      </m:r>
                      <m:r>
                        <a:rPr lang="en-US" i="1">
                          <a:solidFill>
                            <a:srgbClr val="FF0000"/>
                          </a:solidFill>
                          <a:latin typeface="Cambria Math"/>
                        </a:rPr>
                        <m:t>1.96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353B7D56-26D1-E30E-1122-121C3EA53A1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0811" y="5029200"/>
                <a:ext cx="1403589" cy="61690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0F2C7467-5166-AF1F-00C8-8E3CFC1A4242}"/>
                  </a:ext>
                </a:extLst>
              </p:cNvPr>
              <p:cNvSpPr/>
              <p:nvPr/>
            </p:nvSpPr>
            <p:spPr>
              <a:xfrm>
                <a:off x="6642415" y="5040868"/>
                <a:ext cx="36798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</m:acc>
                    </m:oMath>
                  </m:oMathPara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22" name="Rectangle 321">
                <a:extLst>
                  <a:ext uri="{FF2B5EF4-FFF2-40B4-BE49-F238E27FC236}">
                    <a16:creationId xmlns:a16="http://schemas.microsoft.com/office/drawing/2014/main" id="{0F2C7467-5166-AF1F-00C8-8E3CFC1A42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2415" y="5040868"/>
                <a:ext cx="367985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367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3CDD9-5551-43A4-95D0-CD3CF7AF1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Interval Estimator and Confidence Interval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1.96</m:t>
                        </m:r>
                        <m:sSub>
                          <m:sSubPr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e>
                          <m:sub>
                            <m:acc>
                              <m:accPr>
                                <m:chr m:val="̅"/>
                                <m:ctrlPr>
                                  <a:rPr lang="el-GR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acc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−1.96</m:t>
                        </m:r>
                        <m:f>
                          <m:f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μ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&lt;</m:t>
                        </m:r>
                        <m:acc>
                          <m:accPr>
                            <m:chr m:val="̅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+1.96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σ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rad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b="0" dirty="0"/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314418E-57DD-49B6-87BF-C7FC3CC3D0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SMARTInkShape-Group395">
            <a:extLst>
              <a:ext uri="{FF2B5EF4-FFF2-40B4-BE49-F238E27FC236}">
                <a16:creationId xmlns:a16="http://schemas.microsoft.com/office/drawing/2014/main" id="{9F8683AF-CA90-E7C0-3DD0-80569EA36DF5}"/>
              </a:ext>
            </a:extLst>
          </p:cNvPr>
          <p:cNvGrpSpPr/>
          <p:nvPr/>
        </p:nvGrpSpPr>
        <p:grpSpPr>
          <a:xfrm>
            <a:off x="7470696" y="2621139"/>
            <a:ext cx="787480" cy="245887"/>
            <a:chOff x="7470696" y="2621139"/>
            <a:chExt cx="787480" cy="245887"/>
          </a:xfrm>
        </p:grpSpPr>
        <p:sp>
          <p:nvSpPr>
            <p:cNvPr id="16" name="SMARTInkShape-2169">
              <a:extLst>
                <a:ext uri="{FF2B5EF4-FFF2-40B4-BE49-F238E27FC236}">
                  <a16:creationId xmlns:a16="http://schemas.microsoft.com/office/drawing/2014/main" id="{BF1B36AD-F485-9B01-21E4-20A3727DBB6E}"/>
                </a:ext>
              </a:extLst>
            </p:cNvPr>
            <p:cNvSpPr/>
            <p:nvPr>
              <p:custDataLst>
                <p:tags r:id="rId6"/>
              </p:custDataLst>
            </p:nvPr>
          </p:nvSpPr>
          <p:spPr>
            <a:xfrm>
              <a:off x="8096250" y="2638425"/>
              <a:ext cx="161926" cy="28576"/>
            </a:xfrm>
            <a:custGeom>
              <a:avLst/>
              <a:gdLst/>
              <a:ahLst/>
              <a:cxnLst/>
              <a:rect l="0" t="0" r="0" b="0"/>
              <a:pathLst>
                <a:path w="161926" h="28576">
                  <a:moveTo>
                    <a:pt x="0" y="28575"/>
                  </a:moveTo>
                  <a:lnTo>
                    <a:pt x="0" y="28575"/>
                  </a:lnTo>
                  <a:lnTo>
                    <a:pt x="39772" y="15317"/>
                  </a:lnTo>
                  <a:lnTo>
                    <a:pt x="78647" y="4123"/>
                  </a:lnTo>
                  <a:lnTo>
                    <a:pt x="123799" y="815"/>
                  </a:lnTo>
                  <a:lnTo>
                    <a:pt x="1619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70">
              <a:extLst>
                <a:ext uri="{FF2B5EF4-FFF2-40B4-BE49-F238E27FC236}">
                  <a16:creationId xmlns:a16="http://schemas.microsoft.com/office/drawing/2014/main" id="{7A5C7580-1B4F-1723-9E25-27643C7A35C1}"/>
                </a:ext>
              </a:extLst>
            </p:cNvPr>
            <p:cNvSpPr/>
            <p:nvPr>
              <p:custDataLst>
                <p:tags r:id="rId7"/>
              </p:custDataLst>
            </p:nvPr>
          </p:nvSpPr>
          <p:spPr>
            <a:xfrm>
              <a:off x="8048625" y="2659191"/>
              <a:ext cx="93103" cy="188785"/>
            </a:xfrm>
            <a:custGeom>
              <a:avLst/>
              <a:gdLst/>
              <a:ahLst/>
              <a:cxnLst/>
              <a:rect l="0" t="0" r="0" b="0"/>
              <a:pathLst>
                <a:path w="93103" h="188785">
                  <a:moveTo>
                    <a:pt x="47625" y="17334"/>
                  </a:moveTo>
                  <a:lnTo>
                    <a:pt x="47625" y="17334"/>
                  </a:lnTo>
                  <a:lnTo>
                    <a:pt x="52681" y="12278"/>
                  </a:lnTo>
                  <a:lnTo>
                    <a:pt x="55165" y="6973"/>
                  </a:lnTo>
                  <a:lnTo>
                    <a:pt x="56759" y="0"/>
                  </a:lnTo>
                  <a:lnTo>
                    <a:pt x="56976" y="1869"/>
                  </a:lnTo>
                  <a:lnTo>
                    <a:pt x="57035" y="3849"/>
                  </a:lnTo>
                  <a:lnTo>
                    <a:pt x="51454" y="8871"/>
                  </a:lnTo>
                  <a:lnTo>
                    <a:pt x="30625" y="25775"/>
                  </a:lnTo>
                  <a:lnTo>
                    <a:pt x="6809" y="56911"/>
                  </a:lnTo>
                  <a:lnTo>
                    <a:pt x="5597" y="62769"/>
                  </a:lnTo>
                  <a:lnTo>
                    <a:pt x="7074" y="77744"/>
                  </a:lnTo>
                  <a:lnTo>
                    <a:pt x="8950" y="83007"/>
                  </a:lnTo>
                  <a:lnTo>
                    <a:pt x="11258" y="86516"/>
                  </a:lnTo>
                  <a:lnTo>
                    <a:pt x="22567" y="97204"/>
                  </a:lnTo>
                  <a:lnTo>
                    <a:pt x="31549" y="100457"/>
                  </a:lnTo>
                  <a:lnTo>
                    <a:pt x="76344" y="111108"/>
                  </a:lnTo>
                  <a:lnTo>
                    <a:pt x="84377" y="114750"/>
                  </a:lnTo>
                  <a:lnTo>
                    <a:pt x="88002" y="117203"/>
                  </a:lnTo>
                  <a:lnTo>
                    <a:pt x="90418" y="120955"/>
                  </a:lnTo>
                  <a:lnTo>
                    <a:pt x="93102" y="130768"/>
                  </a:lnTo>
                  <a:lnTo>
                    <a:pt x="92761" y="135290"/>
                  </a:lnTo>
                  <a:lnTo>
                    <a:pt x="89557" y="143137"/>
                  </a:lnTo>
                  <a:lnTo>
                    <a:pt x="76748" y="158560"/>
                  </a:lnTo>
                  <a:lnTo>
                    <a:pt x="54490" y="171480"/>
                  </a:lnTo>
                  <a:lnTo>
                    <a:pt x="0" y="1887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71">
              <a:extLst>
                <a:ext uri="{FF2B5EF4-FFF2-40B4-BE49-F238E27FC236}">
                  <a16:creationId xmlns:a16="http://schemas.microsoft.com/office/drawing/2014/main" id="{FAF2A97B-7915-3802-D33B-FBCECB95138D}"/>
                </a:ext>
              </a:extLst>
            </p:cNvPr>
            <p:cNvSpPr/>
            <p:nvPr>
              <p:custDataLst>
                <p:tags r:id="rId8"/>
              </p:custDataLst>
            </p:nvPr>
          </p:nvSpPr>
          <p:spPr>
            <a:xfrm>
              <a:off x="7844903" y="2621139"/>
              <a:ext cx="116348" cy="245887"/>
            </a:xfrm>
            <a:custGeom>
              <a:avLst/>
              <a:gdLst/>
              <a:ahLst/>
              <a:cxnLst/>
              <a:rect l="0" t="0" r="0" b="0"/>
              <a:pathLst>
                <a:path w="116348" h="245887">
                  <a:moveTo>
                    <a:pt x="89422" y="103011"/>
                  </a:moveTo>
                  <a:lnTo>
                    <a:pt x="89422" y="103011"/>
                  </a:lnTo>
                  <a:lnTo>
                    <a:pt x="89422" y="97955"/>
                  </a:lnTo>
                  <a:lnTo>
                    <a:pt x="92244" y="92650"/>
                  </a:lnTo>
                  <a:lnTo>
                    <a:pt x="106756" y="68067"/>
                  </a:lnTo>
                  <a:lnTo>
                    <a:pt x="107964" y="60790"/>
                  </a:lnTo>
                  <a:lnTo>
                    <a:pt x="105424" y="54966"/>
                  </a:lnTo>
                  <a:lnTo>
                    <a:pt x="100227" y="47659"/>
                  </a:lnTo>
                  <a:lnTo>
                    <a:pt x="96693" y="46660"/>
                  </a:lnTo>
                  <a:lnTo>
                    <a:pt x="94269" y="46394"/>
                  </a:lnTo>
                  <a:lnTo>
                    <a:pt x="92654" y="45158"/>
                  </a:lnTo>
                  <a:lnTo>
                    <a:pt x="82102" y="29646"/>
                  </a:lnTo>
                  <a:lnTo>
                    <a:pt x="73259" y="21418"/>
                  </a:lnTo>
                  <a:lnTo>
                    <a:pt x="67069" y="19123"/>
                  </a:lnTo>
                  <a:lnTo>
                    <a:pt x="64996" y="17452"/>
                  </a:lnTo>
                  <a:lnTo>
                    <a:pt x="62691" y="12774"/>
                  </a:lnTo>
                  <a:lnTo>
                    <a:pt x="61393" y="4190"/>
                  </a:lnTo>
                  <a:lnTo>
                    <a:pt x="59094" y="2205"/>
                  </a:lnTo>
                  <a:lnTo>
                    <a:pt x="50895" y="0"/>
                  </a:lnTo>
                  <a:lnTo>
                    <a:pt x="46804" y="470"/>
                  </a:lnTo>
                  <a:lnTo>
                    <a:pt x="39437" y="3815"/>
                  </a:lnTo>
                  <a:lnTo>
                    <a:pt x="24283" y="16705"/>
                  </a:lnTo>
                  <a:lnTo>
                    <a:pt x="11442" y="38986"/>
                  </a:lnTo>
                  <a:lnTo>
                    <a:pt x="935" y="65696"/>
                  </a:lnTo>
                  <a:lnTo>
                    <a:pt x="0" y="81488"/>
                  </a:lnTo>
                  <a:lnTo>
                    <a:pt x="3113" y="94504"/>
                  </a:lnTo>
                  <a:lnTo>
                    <a:pt x="8023" y="103816"/>
                  </a:lnTo>
                  <a:lnTo>
                    <a:pt x="21794" y="115009"/>
                  </a:lnTo>
                  <a:lnTo>
                    <a:pt x="26346" y="116301"/>
                  </a:lnTo>
                  <a:lnTo>
                    <a:pt x="30437" y="116104"/>
                  </a:lnTo>
                  <a:lnTo>
                    <a:pt x="37806" y="113064"/>
                  </a:lnTo>
                  <a:lnTo>
                    <a:pt x="83423" y="71879"/>
                  </a:lnTo>
                  <a:lnTo>
                    <a:pt x="95928" y="63422"/>
                  </a:lnTo>
                  <a:lnTo>
                    <a:pt x="100109" y="58627"/>
                  </a:lnTo>
                  <a:lnTo>
                    <a:pt x="107053" y="43881"/>
                  </a:lnTo>
                  <a:lnTo>
                    <a:pt x="109642" y="41366"/>
                  </a:lnTo>
                  <a:lnTo>
                    <a:pt x="116347" y="37330"/>
                  </a:lnTo>
                  <a:lnTo>
                    <a:pt x="104595" y="76196"/>
                  </a:lnTo>
                  <a:lnTo>
                    <a:pt x="92458" y="113942"/>
                  </a:lnTo>
                  <a:lnTo>
                    <a:pt x="79870" y="158244"/>
                  </a:lnTo>
                  <a:lnTo>
                    <a:pt x="68384" y="202065"/>
                  </a:lnTo>
                  <a:lnTo>
                    <a:pt x="60847" y="2458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72">
              <a:extLst>
                <a:ext uri="{FF2B5EF4-FFF2-40B4-BE49-F238E27FC236}">
                  <a16:creationId xmlns:a16="http://schemas.microsoft.com/office/drawing/2014/main" id="{51251299-50BF-BF6C-7CC8-F65B032A97A9}"/>
                </a:ext>
              </a:extLst>
            </p:cNvPr>
            <p:cNvSpPr/>
            <p:nvPr>
              <p:custDataLst>
                <p:tags r:id="rId9"/>
              </p:custDataLst>
            </p:nvPr>
          </p:nvSpPr>
          <p:spPr>
            <a:xfrm>
              <a:off x="7724775" y="2800350"/>
              <a:ext cx="38101" cy="17611"/>
            </a:xfrm>
            <a:custGeom>
              <a:avLst/>
              <a:gdLst/>
              <a:ahLst/>
              <a:cxnLst/>
              <a:rect l="0" t="0" r="0" b="0"/>
              <a:pathLst>
                <a:path w="38101" h="17611">
                  <a:moveTo>
                    <a:pt x="38100" y="0"/>
                  </a:moveTo>
                  <a:lnTo>
                    <a:pt x="38100" y="0"/>
                  </a:lnTo>
                  <a:lnTo>
                    <a:pt x="38100" y="8201"/>
                  </a:lnTo>
                  <a:lnTo>
                    <a:pt x="33044" y="14189"/>
                  </a:lnTo>
                  <a:lnTo>
                    <a:pt x="27739" y="16890"/>
                  </a:lnTo>
                  <a:lnTo>
                    <a:pt x="24843" y="17610"/>
                  </a:lnTo>
                  <a:lnTo>
                    <a:pt x="21854" y="17032"/>
                  </a:lnTo>
                  <a:lnTo>
                    <a:pt x="15710" y="13567"/>
                  </a:lnTo>
                  <a:lnTo>
                    <a:pt x="13648" y="11161"/>
                  </a:lnTo>
                  <a:lnTo>
                    <a:pt x="11358" y="5666"/>
                  </a:lnTo>
                  <a:lnTo>
                    <a:pt x="9689" y="4836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73">
              <a:extLst>
                <a:ext uri="{FF2B5EF4-FFF2-40B4-BE49-F238E27FC236}">
                  <a16:creationId xmlns:a16="http://schemas.microsoft.com/office/drawing/2014/main" id="{493EDC74-F4A9-6630-CF97-148FAE45E911}"/>
                </a:ext>
              </a:extLst>
            </p:cNvPr>
            <p:cNvSpPr/>
            <p:nvPr>
              <p:custDataLst>
                <p:tags r:id="rId10"/>
              </p:custDataLst>
            </p:nvPr>
          </p:nvSpPr>
          <p:spPr>
            <a:xfrm>
              <a:off x="7470696" y="2657591"/>
              <a:ext cx="179206" cy="170670"/>
            </a:xfrm>
            <a:custGeom>
              <a:avLst/>
              <a:gdLst/>
              <a:ahLst/>
              <a:cxnLst/>
              <a:rect l="0" t="0" r="0" b="0"/>
              <a:pathLst>
                <a:path w="179206" h="170670">
                  <a:moveTo>
                    <a:pt x="139779" y="9409"/>
                  </a:moveTo>
                  <a:lnTo>
                    <a:pt x="139779" y="9409"/>
                  </a:lnTo>
                  <a:lnTo>
                    <a:pt x="149189" y="9409"/>
                  </a:lnTo>
                  <a:lnTo>
                    <a:pt x="141093" y="1208"/>
                  </a:lnTo>
                  <a:lnTo>
                    <a:pt x="113380" y="0"/>
                  </a:lnTo>
                  <a:lnTo>
                    <a:pt x="80119" y="8570"/>
                  </a:lnTo>
                  <a:lnTo>
                    <a:pt x="47078" y="24800"/>
                  </a:lnTo>
                  <a:lnTo>
                    <a:pt x="18826" y="49247"/>
                  </a:lnTo>
                  <a:lnTo>
                    <a:pt x="7352" y="67332"/>
                  </a:lnTo>
                  <a:lnTo>
                    <a:pt x="0" y="100420"/>
                  </a:lnTo>
                  <a:lnTo>
                    <a:pt x="2878" y="131978"/>
                  </a:lnTo>
                  <a:lnTo>
                    <a:pt x="10495" y="146081"/>
                  </a:lnTo>
                  <a:lnTo>
                    <a:pt x="21995" y="155877"/>
                  </a:lnTo>
                  <a:lnTo>
                    <a:pt x="49602" y="167967"/>
                  </a:lnTo>
                  <a:lnTo>
                    <a:pt x="75988" y="170669"/>
                  </a:lnTo>
                  <a:lnTo>
                    <a:pt x="97477" y="166081"/>
                  </a:lnTo>
                  <a:lnTo>
                    <a:pt x="117249" y="158018"/>
                  </a:lnTo>
                  <a:lnTo>
                    <a:pt x="141570" y="138814"/>
                  </a:lnTo>
                  <a:lnTo>
                    <a:pt x="151158" y="124778"/>
                  </a:lnTo>
                  <a:lnTo>
                    <a:pt x="166481" y="77949"/>
                  </a:lnTo>
                  <a:lnTo>
                    <a:pt x="179205" y="50178"/>
                  </a:lnTo>
                  <a:lnTo>
                    <a:pt x="179174" y="38817"/>
                  </a:lnTo>
                  <a:lnTo>
                    <a:pt x="172810" y="27418"/>
                  </a:lnTo>
                  <a:lnTo>
                    <a:pt x="162971" y="11923"/>
                  </a:lnTo>
                  <a:lnTo>
                    <a:pt x="161591" y="7910"/>
                  </a:lnTo>
                  <a:lnTo>
                    <a:pt x="157495" y="5235"/>
                  </a:lnTo>
                  <a:lnTo>
                    <a:pt x="130931" y="941"/>
                  </a:lnTo>
                  <a:lnTo>
                    <a:pt x="124356" y="589"/>
                  </a:lnTo>
                  <a:lnTo>
                    <a:pt x="118914" y="2470"/>
                  </a:lnTo>
                  <a:lnTo>
                    <a:pt x="101679" y="1893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SMARTInkShape-Group396">
            <a:extLst>
              <a:ext uri="{FF2B5EF4-FFF2-40B4-BE49-F238E27FC236}">
                <a16:creationId xmlns:a16="http://schemas.microsoft.com/office/drawing/2014/main" id="{77A02339-17E3-3926-66F8-CC096F464F25}"/>
              </a:ext>
            </a:extLst>
          </p:cNvPr>
          <p:cNvGrpSpPr/>
          <p:nvPr/>
        </p:nvGrpSpPr>
        <p:grpSpPr>
          <a:xfrm>
            <a:off x="7286640" y="1381125"/>
            <a:ext cx="771511" cy="276226"/>
            <a:chOff x="7286640" y="1381125"/>
            <a:chExt cx="771511" cy="276226"/>
          </a:xfrm>
        </p:grpSpPr>
        <p:sp>
          <p:nvSpPr>
            <p:cNvPr id="22" name="SMARTInkShape-2174">
              <a:extLst>
                <a:ext uri="{FF2B5EF4-FFF2-40B4-BE49-F238E27FC236}">
                  <a16:creationId xmlns:a16="http://schemas.microsoft.com/office/drawing/2014/main" id="{30213C83-07D6-852F-D418-779A7B9BE4A9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7877175" y="1381125"/>
              <a:ext cx="180976" cy="38101"/>
            </a:xfrm>
            <a:custGeom>
              <a:avLst/>
              <a:gdLst/>
              <a:ahLst/>
              <a:cxnLst/>
              <a:rect l="0" t="0" r="0" b="0"/>
              <a:pathLst>
                <a:path w="180976" h="38101">
                  <a:moveTo>
                    <a:pt x="0" y="38100"/>
                  </a:moveTo>
                  <a:lnTo>
                    <a:pt x="0" y="38100"/>
                  </a:lnTo>
                  <a:lnTo>
                    <a:pt x="5056" y="38100"/>
                  </a:lnTo>
                  <a:lnTo>
                    <a:pt x="48303" y="22912"/>
                  </a:lnTo>
                  <a:lnTo>
                    <a:pt x="87278" y="14502"/>
                  </a:lnTo>
                  <a:lnTo>
                    <a:pt x="133555" y="7358"/>
                  </a:lnTo>
                  <a:lnTo>
                    <a:pt x="18097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75">
              <a:extLst>
                <a:ext uri="{FF2B5EF4-FFF2-40B4-BE49-F238E27FC236}">
                  <a16:creationId xmlns:a16="http://schemas.microsoft.com/office/drawing/2014/main" id="{68E33C0A-1CBD-A9BC-F7A5-CCE370314686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>
              <a:off x="7858125" y="1419744"/>
              <a:ext cx="109860" cy="199507"/>
            </a:xfrm>
            <a:custGeom>
              <a:avLst/>
              <a:gdLst/>
              <a:ahLst/>
              <a:cxnLst/>
              <a:rect l="0" t="0" r="0" b="0"/>
              <a:pathLst>
                <a:path w="109860" h="199507">
                  <a:moveTo>
                    <a:pt x="19050" y="28056"/>
                  </a:moveTo>
                  <a:lnTo>
                    <a:pt x="19050" y="28056"/>
                  </a:lnTo>
                  <a:lnTo>
                    <a:pt x="13562" y="28056"/>
                  </a:lnTo>
                  <a:lnTo>
                    <a:pt x="15905" y="28056"/>
                  </a:lnTo>
                  <a:lnTo>
                    <a:pt x="15895" y="26998"/>
                  </a:lnTo>
                  <a:lnTo>
                    <a:pt x="10573" y="19855"/>
                  </a:lnTo>
                  <a:lnTo>
                    <a:pt x="22824" y="11188"/>
                  </a:lnTo>
                  <a:lnTo>
                    <a:pt x="28351" y="0"/>
                  </a:lnTo>
                  <a:lnTo>
                    <a:pt x="4120" y="47356"/>
                  </a:lnTo>
                  <a:lnTo>
                    <a:pt x="362" y="78516"/>
                  </a:lnTo>
                  <a:lnTo>
                    <a:pt x="160" y="86819"/>
                  </a:lnTo>
                  <a:lnTo>
                    <a:pt x="2893" y="94037"/>
                  </a:lnTo>
                  <a:lnTo>
                    <a:pt x="5104" y="97443"/>
                  </a:lnTo>
                  <a:lnTo>
                    <a:pt x="7636" y="99714"/>
                  </a:lnTo>
                  <a:lnTo>
                    <a:pt x="13272" y="102237"/>
                  </a:lnTo>
                  <a:lnTo>
                    <a:pt x="16256" y="101852"/>
                  </a:lnTo>
                  <a:lnTo>
                    <a:pt x="26571" y="97311"/>
                  </a:lnTo>
                  <a:lnTo>
                    <a:pt x="73195" y="86631"/>
                  </a:lnTo>
                  <a:lnTo>
                    <a:pt x="82979" y="88662"/>
                  </a:lnTo>
                  <a:lnTo>
                    <a:pt x="87069" y="90685"/>
                  </a:lnTo>
                  <a:lnTo>
                    <a:pt x="94437" y="98577"/>
                  </a:lnTo>
                  <a:lnTo>
                    <a:pt x="100180" y="108082"/>
                  </a:lnTo>
                  <a:lnTo>
                    <a:pt x="109226" y="131205"/>
                  </a:lnTo>
                  <a:lnTo>
                    <a:pt x="109859" y="135980"/>
                  </a:lnTo>
                  <a:lnTo>
                    <a:pt x="102343" y="164041"/>
                  </a:lnTo>
                  <a:lnTo>
                    <a:pt x="99979" y="169513"/>
                  </a:lnTo>
                  <a:lnTo>
                    <a:pt x="88885" y="178415"/>
                  </a:lnTo>
                  <a:lnTo>
                    <a:pt x="70434" y="186554"/>
                  </a:lnTo>
                  <a:lnTo>
                    <a:pt x="26357" y="197981"/>
                  </a:lnTo>
                  <a:lnTo>
                    <a:pt x="0" y="199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76">
              <a:extLst>
                <a:ext uri="{FF2B5EF4-FFF2-40B4-BE49-F238E27FC236}">
                  <a16:creationId xmlns:a16="http://schemas.microsoft.com/office/drawing/2014/main" id="{0424953B-B397-F963-21A6-663AC4F2725D}"/>
                </a:ext>
              </a:extLst>
            </p:cNvPr>
            <p:cNvSpPr/>
            <p:nvPr>
              <p:custDataLst>
                <p:tags r:id="rId3"/>
              </p:custDataLst>
            </p:nvPr>
          </p:nvSpPr>
          <p:spPr>
            <a:xfrm>
              <a:off x="7620148" y="1419387"/>
              <a:ext cx="133193" cy="237964"/>
            </a:xfrm>
            <a:custGeom>
              <a:avLst/>
              <a:gdLst/>
              <a:ahLst/>
              <a:cxnLst/>
              <a:rect l="0" t="0" r="0" b="0"/>
              <a:pathLst>
                <a:path w="133193" h="237964">
                  <a:moveTo>
                    <a:pt x="123677" y="104613"/>
                  </a:moveTo>
                  <a:lnTo>
                    <a:pt x="123677" y="104613"/>
                  </a:lnTo>
                  <a:lnTo>
                    <a:pt x="128733" y="99557"/>
                  </a:lnTo>
                  <a:lnTo>
                    <a:pt x="131217" y="94252"/>
                  </a:lnTo>
                  <a:lnTo>
                    <a:pt x="133192" y="62010"/>
                  </a:lnTo>
                  <a:lnTo>
                    <a:pt x="130375" y="56398"/>
                  </a:lnTo>
                  <a:lnTo>
                    <a:pt x="85400" y="9188"/>
                  </a:lnTo>
                  <a:lnTo>
                    <a:pt x="79148" y="3994"/>
                  </a:lnTo>
                  <a:lnTo>
                    <a:pt x="72842" y="1685"/>
                  </a:lnTo>
                  <a:lnTo>
                    <a:pt x="50680" y="0"/>
                  </a:lnTo>
                  <a:lnTo>
                    <a:pt x="46079" y="2732"/>
                  </a:lnTo>
                  <a:lnTo>
                    <a:pt x="43369" y="4942"/>
                  </a:lnTo>
                  <a:lnTo>
                    <a:pt x="40360" y="10221"/>
                  </a:lnTo>
                  <a:lnTo>
                    <a:pt x="39557" y="13110"/>
                  </a:lnTo>
                  <a:lnTo>
                    <a:pt x="18631" y="32955"/>
                  </a:lnTo>
                  <a:lnTo>
                    <a:pt x="2380" y="65757"/>
                  </a:lnTo>
                  <a:lnTo>
                    <a:pt x="0" y="88694"/>
                  </a:lnTo>
                  <a:lnTo>
                    <a:pt x="2741" y="95068"/>
                  </a:lnTo>
                  <a:lnTo>
                    <a:pt x="6428" y="101429"/>
                  </a:lnTo>
                  <a:lnTo>
                    <a:pt x="9562" y="110960"/>
                  </a:lnTo>
                  <a:lnTo>
                    <a:pt x="14046" y="117312"/>
                  </a:lnTo>
                  <a:lnTo>
                    <a:pt x="22388" y="120840"/>
                  </a:lnTo>
                  <a:lnTo>
                    <a:pt x="39934" y="123106"/>
                  </a:lnTo>
                  <a:lnTo>
                    <a:pt x="60411" y="118441"/>
                  </a:lnTo>
                  <a:lnTo>
                    <a:pt x="71923" y="110406"/>
                  </a:lnTo>
                  <a:lnTo>
                    <a:pt x="79508" y="100838"/>
                  </a:lnTo>
                  <a:lnTo>
                    <a:pt x="101743" y="56561"/>
                  </a:lnTo>
                  <a:lnTo>
                    <a:pt x="108828" y="45102"/>
                  </a:lnTo>
                  <a:lnTo>
                    <a:pt x="130087" y="22165"/>
                  </a:lnTo>
                  <a:lnTo>
                    <a:pt x="129009" y="22131"/>
                  </a:lnTo>
                  <a:lnTo>
                    <a:pt x="122166" y="24915"/>
                  </a:lnTo>
                  <a:lnTo>
                    <a:pt x="119495" y="28198"/>
                  </a:lnTo>
                  <a:lnTo>
                    <a:pt x="116527" y="37490"/>
                  </a:lnTo>
                  <a:lnTo>
                    <a:pt x="122003" y="84772"/>
                  </a:lnTo>
                  <a:lnTo>
                    <a:pt x="123346" y="123507"/>
                  </a:lnTo>
                  <a:lnTo>
                    <a:pt x="116008" y="161732"/>
                  </a:lnTo>
                  <a:lnTo>
                    <a:pt x="106335" y="204328"/>
                  </a:lnTo>
                  <a:lnTo>
                    <a:pt x="108208" y="215253"/>
                  </a:lnTo>
                  <a:lnTo>
                    <a:pt x="110189" y="219648"/>
                  </a:lnTo>
                  <a:lnTo>
                    <a:pt x="110451" y="223636"/>
                  </a:lnTo>
                  <a:lnTo>
                    <a:pt x="104627" y="23796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77">
              <a:extLst>
                <a:ext uri="{FF2B5EF4-FFF2-40B4-BE49-F238E27FC236}">
                  <a16:creationId xmlns:a16="http://schemas.microsoft.com/office/drawing/2014/main" id="{D131BAF2-470F-2C7E-99B8-0C074A9CC5DE}"/>
                </a:ext>
              </a:extLst>
            </p:cNvPr>
            <p:cNvSpPr/>
            <p:nvPr>
              <p:custDataLst>
                <p:tags r:id="rId4"/>
              </p:custDataLst>
            </p:nvPr>
          </p:nvSpPr>
          <p:spPr>
            <a:xfrm>
              <a:off x="7534275" y="1609725"/>
              <a:ext cx="18900" cy="18624"/>
            </a:xfrm>
            <a:custGeom>
              <a:avLst/>
              <a:gdLst/>
              <a:ahLst/>
              <a:cxnLst/>
              <a:rect l="0" t="0" r="0" b="0"/>
              <a:pathLst>
                <a:path w="18900" h="18624">
                  <a:moveTo>
                    <a:pt x="0" y="0"/>
                  </a:moveTo>
                  <a:lnTo>
                    <a:pt x="0" y="0"/>
                  </a:lnTo>
                  <a:lnTo>
                    <a:pt x="13257" y="0"/>
                  </a:lnTo>
                  <a:lnTo>
                    <a:pt x="15188" y="1058"/>
                  </a:lnTo>
                  <a:lnTo>
                    <a:pt x="16476" y="2822"/>
                  </a:lnTo>
                  <a:lnTo>
                    <a:pt x="18542" y="8201"/>
                  </a:lnTo>
                  <a:lnTo>
                    <a:pt x="18899" y="14189"/>
                  </a:lnTo>
                  <a:lnTo>
                    <a:pt x="17891" y="15810"/>
                  </a:lnTo>
                  <a:lnTo>
                    <a:pt x="16160" y="16890"/>
                  </a:lnTo>
                  <a:lnTo>
                    <a:pt x="10836" y="18623"/>
                  </a:lnTo>
                  <a:lnTo>
                    <a:pt x="0" y="952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178">
              <a:extLst>
                <a:ext uri="{FF2B5EF4-FFF2-40B4-BE49-F238E27FC236}">
                  <a16:creationId xmlns:a16="http://schemas.microsoft.com/office/drawing/2014/main" id="{FBA632CE-76D6-3847-1BFC-7966B640E7C2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7286640" y="1447810"/>
              <a:ext cx="142269" cy="209413"/>
            </a:xfrm>
            <a:custGeom>
              <a:avLst/>
              <a:gdLst/>
              <a:ahLst/>
              <a:cxnLst/>
              <a:rect l="0" t="0" r="0" b="0"/>
              <a:pathLst>
                <a:path w="142269" h="209413">
                  <a:moveTo>
                    <a:pt x="104760" y="47615"/>
                  </a:moveTo>
                  <a:lnTo>
                    <a:pt x="104760" y="47615"/>
                  </a:lnTo>
                  <a:lnTo>
                    <a:pt x="123691" y="28684"/>
                  </a:lnTo>
                  <a:lnTo>
                    <a:pt x="123775" y="23544"/>
                  </a:lnTo>
                  <a:lnTo>
                    <a:pt x="122727" y="22043"/>
                  </a:lnTo>
                  <a:lnTo>
                    <a:pt x="120972" y="21042"/>
                  </a:lnTo>
                  <a:lnTo>
                    <a:pt x="115606" y="19435"/>
                  </a:lnTo>
                  <a:lnTo>
                    <a:pt x="105187" y="9918"/>
                  </a:lnTo>
                  <a:lnTo>
                    <a:pt x="104772" y="393"/>
                  </a:lnTo>
                  <a:lnTo>
                    <a:pt x="82370" y="0"/>
                  </a:lnTo>
                  <a:lnTo>
                    <a:pt x="76111" y="2817"/>
                  </a:lnTo>
                  <a:lnTo>
                    <a:pt x="60301" y="15179"/>
                  </a:lnTo>
                  <a:lnTo>
                    <a:pt x="47608" y="21100"/>
                  </a:lnTo>
                  <a:lnTo>
                    <a:pt x="25385" y="41386"/>
                  </a:lnTo>
                  <a:lnTo>
                    <a:pt x="4218" y="72139"/>
                  </a:lnTo>
                  <a:lnTo>
                    <a:pt x="1240" y="82281"/>
                  </a:lnTo>
                  <a:lnTo>
                    <a:pt x="0" y="126595"/>
                  </a:lnTo>
                  <a:lnTo>
                    <a:pt x="2814" y="133164"/>
                  </a:lnTo>
                  <a:lnTo>
                    <a:pt x="5046" y="136398"/>
                  </a:lnTo>
                  <a:lnTo>
                    <a:pt x="5475" y="139612"/>
                  </a:lnTo>
                  <a:lnTo>
                    <a:pt x="3130" y="146005"/>
                  </a:lnTo>
                  <a:lnTo>
                    <a:pt x="4198" y="149192"/>
                  </a:lnTo>
                  <a:lnTo>
                    <a:pt x="15478" y="161910"/>
                  </a:lnTo>
                  <a:lnTo>
                    <a:pt x="18513" y="168263"/>
                  </a:lnTo>
                  <a:lnTo>
                    <a:pt x="33163" y="185464"/>
                  </a:lnTo>
                  <a:lnTo>
                    <a:pt x="38720" y="188256"/>
                  </a:lnTo>
                  <a:lnTo>
                    <a:pt x="41683" y="189001"/>
                  </a:lnTo>
                  <a:lnTo>
                    <a:pt x="57191" y="197833"/>
                  </a:lnTo>
                  <a:lnTo>
                    <a:pt x="102383" y="209253"/>
                  </a:lnTo>
                  <a:lnTo>
                    <a:pt x="112875" y="209412"/>
                  </a:lnTo>
                  <a:lnTo>
                    <a:pt x="117579" y="207338"/>
                  </a:lnTo>
                  <a:lnTo>
                    <a:pt x="136108" y="188070"/>
                  </a:lnTo>
                  <a:lnTo>
                    <a:pt x="139859" y="172834"/>
                  </a:lnTo>
                  <a:lnTo>
                    <a:pt x="142268" y="128559"/>
                  </a:lnTo>
                  <a:lnTo>
                    <a:pt x="135140" y="85594"/>
                  </a:lnTo>
                  <a:lnTo>
                    <a:pt x="125521" y="51930"/>
                  </a:lnTo>
                  <a:lnTo>
                    <a:pt x="95235" y="95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43100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3"/>
          <p:cNvSpPr>
            <a:spLocks/>
          </p:cNvSpPr>
          <p:nvPr/>
        </p:nvSpPr>
        <p:spPr bwMode="auto">
          <a:xfrm>
            <a:off x="1828800" y="304800"/>
            <a:ext cx="2243138" cy="1681163"/>
          </a:xfrm>
          <a:custGeom>
            <a:avLst/>
            <a:gdLst>
              <a:gd name="T0" fmla="*/ 0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2147483647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0" y="720"/>
                </a:moveTo>
                <a:lnTo>
                  <a:pt x="95" y="712"/>
                </a:lnTo>
                <a:lnTo>
                  <a:pt x="142" y="704"/>
                </a:lnTo>
                <a:lnTo>
                  <a:pt x="189" y="691"/>
                </a:lnTo>
                <a:lnTo>
                  <a:pt x="237" y="675"/>
                </a:lnTo>
                <a:lnTo>
                  <a:pt x="284" y="653"/>
                </a:lnTo>
                <a:lnTo>
                  <a:pt x="331" y="623"/>
                </a:lnTo>
                <a:lnTo>
                  <a:pt x="426" y="540"/>
                </a:lnTo>
                <a:lnTo>
                  <a:pt x="521" y="422"/>
                </a:lnTo>
                <a:lnTo>
                  <a:pt x="616" y="281"/>
                </a:lnTo>
                <a:lnTo>
                  <a:pt x="663" y="209"/>
                </a:lnTo>
                <a:lnTo>
                  <a:pt x="710" y="142"/>
                </a:lnTo>
                <a:lnTo>
                  <a:pt x="757" y="83"/>
                </a:lnTo>
                <a:lnTo>
                  <a:pt x="805" y="38"/>
                </a:lnTo>
                <a:lnTo>
                  <a:pt x="852" y="9"/>
                </a:lnTo>
                <a:lnTo>
                  <a:pt x="90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70163" y="2447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570163" y="2570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70163" y="2690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70163" y="2813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70163" y="2933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570163" y="3055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570163" y="3176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570163" y="3298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>
            <a:off x="2570163" y="3419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2570163" y="3540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>
            <a:off x="55880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52879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>
            <a:off x="498633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>
            <a:off x="468630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>
            <a:off x="4386263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2" name="Line 19"/>
          <p:cNvSpPr>
            <a:spLocks noChangeShapeType="1"/>
          </p:cNvSpPr>
          <p:nvPr/>
        </p:nvSpPr>
        <p:spPr bwMode="auto">
          <a:xfrm>
            <a:off x="40862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3" name="Line 20"/>
          <p:cNvSpPr>
            <a:spLocks noChangeShapeType="1"/>
          </p:cNvSpPr>
          <p:nvPr/>
        </p:nvSpPr>
        <p:spPr bwMode="auto">
          <a:xfrm>
            <a:off x="37861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4" name="Line 21"/>
          <p:cNvSpPr>
            <a:spLocks noChangeShapeType="1"/>
          </p:cNvSpPr>
          <p:nvPr/>
        </p:nvSpPr>
        <p:spPr bwMode="auto">
          <a:xfrm>
            <a:off x="3486150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5" name="Line 22"/>
          <p:cNvSpPr>
            <a:spLocks noChangeShapeType="1"/>
          </p:cNvSpPr>
          <p:nvPr/>
        </p:nvSpPr>
        <p:spPr bwMode="auto">
          <a:xfrm>
            <a:off x="3184525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6" name="Line 23"/>
          <p:cNvSpPr>
            <a:spLocks noChangeShapeType="1"/>
          </p:cNvSpPr>
          <p:nvPr/>
        </p:nvSpPr>
        <p:spPr bwMode="auto">
          <a:xfrm>
            <a:off x="2884488" y="3668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2457450" y="2963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3994150" y="3638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29" name="Freeform 29"/>
          <p:cNvSpPr>
            <a:spLocks/>
          </p:cNvSpPr>
          <p:nvPr/>
        </p:nvSpPr>
        <p:spPr bwMode="auto">
          <a:xfrm>
            <a:off x="4038600" y="304800"/>
            <a:ext cx="2101850" cy="1681163"/>
          </a:xfrm>
          <a:custGeom>
            <a:avLst/>
            <a:gdLst>
              <a:gd name="T0" fmla="*/ 2147483647 w 901"/>
              <a:gd name="T1" fmla="*/ 2147483647 h 721"/>
              <a:gd name="T2" fmla="*/ 2147483647 w 901"/>
              <a:gd name="T3" fmla="*/ 2147483647 h 721"/>
              <a:gd name="T4" fmla="*/ 2147483647 w 901"/>
              <a:gd name="T5" fmla="*/ 2147483647 h 721"/>
              <a:gd name="T6" fmla="*/ 2147483647 w 901"/>
              <a:gd name="T7" fmla="*/ 2147483647 h 721"/>
              <a:gd name="T8" fmla="*/ 2147483647 w 901"/>
              <a:gd name="T9" fmla="*/ 2147483647 h 721"/>
              <a:gd name="T10" fmla="*/ 2147483647 w 901"/>
              <a:gd name="T11" fmla="*/ 2147483647 h 721"/>
              <a:gd name="T12" fmla="*/ 2147483647 w 901"/>
              <a:gd name="T13" fmla="*/ 2147483647 h 721"/>
              <a:gd name="T14" fmla="*/ 2147483647 w 901"/>
              <a:gd name="T15" fmla="*/ 2147483647 h 721"/>
              <a:gd name="T16" fmla="*/ 2147483647 w 901"/>
              <a:gd name="T17" fmla="*/ 2147483647 h 721"/>
              <a:gd name="T18" fmla="*/ 2147483647 w 901"/>
              <a:gd name="T19" fmla="*/ 2147483647 h 721"/>
              <a:gd name="T20" fmla="*/ 2147483647 w 901"/>
              <a:gd name="T21" fmla="*/ 2147483647 h 721"/>
              <a:gd name="T22" fmla="*/ 2147483647 w 901"/>
              <a:gd name="T23" fmla="*/ 2147483647 h 721"/>
              <a:gd name="T24" fmla="*/ 2147483647 w 901"/>
              <a:gd name="T25" fmla="*/ 2147483647 h 721"/>
              <a:gd name="T26" fmla="*/ 2147483647 w 901"/>
              <a:gd name="T27" fmla="*/ 2147483647 h 721"/>
              <a:gd name="T28" fmla="*/ 2147483647 w 901"/>
              <a:gd name="T29" fmla="*/ 2147483647 h 721"/>
              <a:gd name="T30" fmla="*/ 0 w 901"/>
              <a:gd name="T31" fmla="*/ 0 h 721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901"/>
              <a:gd name="T49" fmla="*/ 0 h 721"/>
              <a:gd name="T50" fmla="*/ 901 w 901"/>
              <a:gd name="T51" fmla="*/ 721 h 721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901" h="721">
                <a:moveTo>
                  <a:pt x="900" y="720"/>
                </a:moveTo>
                <a:lnTo>
                  <a:pt x="805" y="712"/>
                </a:lnTo>
                <a:lnTo>
                  <a:pt x="758" y="704"/>
                </a:lnTo>
                <a:lnTo>
                  <a:pt x="711" y="691"/>
                </a:lnTo>
                <a:lnTo>
                  <a:pt x="663" y="675"/>
                </a:lnTo>
                <a:lnTo>
                  <a:pt x="615" y="653"/>
                </a:lnTo>
                <a:lnTo>
                  <a:pt x="568" y="623"/>
                </a:lnTo>
                <a:lnTo>
                  <a:pt x="473" y="540"/>
                </a:lnTo>
                <a:lnTo>
                  <a:pt x="378" y="422"/>
                </a:lnTo>
                <a:lnTo>
                  <a:pt x="284" y="281"/>
                </a:lnTo>
                <a:lnTo>
                  <a:pt x="236" y="209"/>
                </a:lnTo>
                <a:lnTo>
                  <a:pt x="189" y="142"/>
                </a:lnTo>
                <a:lnTo>
                  <a:pt x="142" y="83"/>
                </a:lnTo>
                <a:lnTo>
                  <a:pt x="94" y="38"/>
                </a:lnTo>
                <a:lnTo>
                  <a:pt x="47" y="9"/>
                </a:lnTo>
                <a:lnTo>
                  <a:pt x="0" y="0"/>
                </a:lnTo>
              </a:path>
            </a:pathLst>
          </a:custGeom>
          <a:noFill/>
          <a:ln w="50800" cap="rnd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>
            <a:off x="1676400" y="2057400"/>
            <a:ext cx="4572000" cy="0"/>
          </a:xfrm>
          <a:prstGeom prst="line">
            <a:avLst/>
          </a:prstGeom>
          <a:noFill/>
          <a:ln w="28575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31" name="Line 4"/>
          <p:cNvSpPr>
            <a:spLocks noChangeShapeType="1"/>
          </p:cNvSpPr>
          <p:nvPr/>
        </p:nvSpPr>
        <p:spPr bwMode="auto">
          <a:xfrm>
            <a:off x="1655763" y="5499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2" name="Line 5"/>
          <p:cNvSpPr>
            <a:spLocks noChangeShapeType="1"/>
          </p:cNvSpPr>
          <p:nvPr/>
        </p:nvSpPr>
        <p:spPr bwMode="auto">
          <a:xfrm>
            <a:off x="1655763" y="56213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1655763" y="57419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1655763" y="58642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1655763" y="59848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1655763" y="61071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1655763" y="62277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>
            <a:off x="1655763" y="63500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9" name="Line 12"/>
          <p:cNvSpPr>
            <a:spLocks noChangeShapeType="1"/>
          </p:cNvSpPr>
          <p:nvPr/>
        </p:nvSpPr>
        <p:spPr bwMode="auto">
          <a:xfrm>
            <a:off x="1655763" y="64706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0" name="Line 13"/>
          <p:cNvSpPr>
            <a:spLocks noChangeShapeType="1"/>
          </p:cNvSpPr>
          <p:nvPr/>
        </p:nvSpPr>
        <p:spPr bwMode="auto">
          <a:xfrm>
            <a:off x="1655763" y="65913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1" name="Line 14"/>
          <p:cNvSpPr>
            <a:spLocks noChangeShapeType="1"/>
          </p:cNvSpPr>
          <p:nvPr/>
        </p:nvSpPr>
        <p:spPr bwMode="auto">
          <a:xfrm>
            <a:off x="46736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2" name="Line 15"/>
          <p:cNvSpPr>
            <a:spLocks noChangeShapeType="1"/>
          </p:cNvSpPr>
          <p:nvPr/>
        </p:nvSpPr>
        <p:spPr bwMode="auto">
          <a:xfrm>
            <a:off x="43735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3" name="Line 16"/>
          <p:cNvSpPr>
            <a:spLocks noChangeShapeType="1"/>
          </p:cNvSpPr>
          <p:nvPr/>
        </p:nvSpPr>
        <p:spPr bwMode="auto">
          <a:xfrm>
            <a:off x="407193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4" name="Line 17"/>
          <p:cNvSpPr>
            <a:spLocks noChangeShapeType="1"/>
          </p:cNvSpPr>
          <p:nvPr/>
        </p:nvSpPr>
        <p:spPr bwMode="auto">
          <a:xfrm>
            <a:off x="377190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5" name="Line 18"/>
          <p:cNvSpPr>
            <a:spLocks noChangeShapeType="1"/>
          </p:cNvSpPr>
          <p:nvPr/>
        </p:nvSpPr>
        <p:spPr bwMode="auto">
          <a:xfrm>
            <a:off x="3471863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6" name="Line 19"/>
          <p:cNvSpPr>
            <a:spLocks noChangeShapeType="1"/>
          </p:cNvSpPr>
          <p:nvPr/>
        </p:nvSpPr>
        <p:spPr bwMode="auto">
          <a:xfrm>
            <a:off x="31718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7" name="Line 20"/>
          <p:cNvSpPr>
            <a:spLocks noChangeShapeType="1"/>
          </p:cNvSpPr>
          <p:nvPr/>
        </p:nvSpPr>
        <p:spPr bwMode="auto">
          <a:xfrm>
            <a:off x="28717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8" name="Line 21"/>
          <p:cNvSpPr>
            <a:spLocks noChangeShapeType="1"/>
          </p:cNvSpPr>
          <p:nvPr/>
        </p:nvSpPr>
        <p:spPr bwMode="auto">
          <a:xfrm>
            <a:off x="2571750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49" name="Line 22"/>
          <p:cNvSpPr>
            <a:spLocks noChangeShapeType="1"/>
          </p:cNvSpPr>
          <p:nvPr/>
        </p:nvSpPr>
        <p:spPr bwMode="auto">
          <a:xfrm>
            <a:off x="2270125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0" name="Line 23"/>
          <p:cNvSpPr>
            <a:spLocks noChangeShapeType="1"/>
          </p:cNvSpPr>
          <p:nvPr/>
        </p:nvSpPr>
        <p:spPr bwMode="auto">
          <a:xfrm>
            <a:off x="1970088" y="67198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1" name="Rectangle 24"/>
          <p:cNvSpPr>
            <a:spLocks noChangeArrowheads="1"/>
          </p:cNvSpPr>
          <p:nvPr/>
        </p:nvSpPr>
        <p:spPr bwMode="auto">
          <a:xfrm>
            <a:off x="1543050" y="60150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3079750" y="66897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3" name="Line 4"/>
          <p:cNvSpPr>
            <a:spLocks noChangeShapeType="1"/>
          </p:cNvSpPr>
          <p:nvPr/>
        </p:nvSpPr>
        <p:spPr bwMode="auto">
          <a:xfrm>
            <a:off x="5160963" y="5495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4" name="Line 5"/>
          <p:cNvSpPr>
            <a:spLocks noChangeShapeType="1"/>
          </p:cNvSpPr>
          <p:nvPr/>
        </p:nvSpPr>
        <p:spPr bwMode="auto">
          <a:xfrm>
            <a:off x="5160963" y="56181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5" name="Line 6"/>
          <p:cNvSpPr>
            <a:spLocks noChangeShapeType="1"/>
          </p:cNvSpPr>
          <p:nvPr/>
        </p:nvSpPr>
        <p:spPr bwMode="auto">
          <a:xfrm>
            <a:off x="5160963" y="57388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6" name="Line 7"/>
          <p:cNvSpPr>
            <a:spLocks noChangeShapeType="1"/>
          </p:cNvSpPr>
          <p:nvPr/>
        </p:nvSpPr>
        <p:spPr bwMode="auto">
          <a:xfrm>
            <a:off x="5160963" y="58610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7" name="Line 8"/>
          <p:cNvSpPr>
            <a:spLocks noChangeShapeType="1"/>
          </p:cNvSpPr>
          <p:nvPr/>
        </p:nvSpPr>
        <p:spPr bwMode="auto">
          <a:xfrm>
            <a:off x="5160963" y="59817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8" name="Line 9"/>
          <p:cNvSpPr>
            <a:spLocks noChangeShapeType="1"/>
          </p:cNvSpPr>
          <p:nvPr/>
        </p:nvSpPr>
        <p:spPr bwMode="auto">
          <a:xfrm>
            <a:off x="5160963" y="61039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59" name="Line 10"/>
          <p:cNvSpPr>
            <a:spLocks noChangeShapeType="1"/>
          </p:cNvSpPr>
          <p:nvPr/>
        </p:nvSpPr>
        <p:spPr bwMode="auto">
          <a:xfrm>
            <a:off x="5160963" y="62245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0" name="Line 11"/>
          <p:cNvSpPr>
            <a:spLocks noChangeShapeType="1"/>
          </p:cNvSpPr>
          <p:nvPr/>
        </p:nvSpPr>
        <p:spPr bwMode="auto">
          <a:xfrm>
            <a:off x="5160963" y="63468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1" name="Line 12"/>
          <p:cNvSpPr>
            <a:spLocks noChangeShapeType="1"/>
          </p:cNvSpPr>
          <p:nvPr/>
        </p:nvSpPr>
        <p:spPr bwMode="auto">
          <a:xfrm>
            <a:off x="5160963" y="64674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2" name="Line 13"/>
          <p:cNvSpPr>
            <a:spLocks noChangeShapeType="1"/>
          </p:cNvSpPr>
          <p:nvPr/>
        </p:nvSpPr>
        <p:spPr bwMode="auto">
          <a:xfrm>
            <a:off x="5160963" y="65881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3" name="Line 14"/>
          <p:cNvSpPr>
            <a:spLocks noChangeShapeType="1"/>
          </p:cNvSpPr>
          <p:nvPr/>
        </p:nvSpPr>
        <p:spPr bwMode="auto">
          <a:xfrm>
            <a:off x="81788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4" name="Line 15"/>
          <p:cNvSpPr>
            <a:spLocks noChangeShapeType="1"/>
          </p:cNvSpPr>
          <p:nvPr/>
        </p:nvSpPr>
        <p:spPr bwMode="auto">
          <a:xfrm>
            <a:off x="78787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5" name="Line 16"/>
          <p:cNvSpPr>
            <a:spLocks noChangeShapeType="1"/>
          </p:cNvSpPr>
          <p:nvPr/>
        </p:nvSpPr>
        <p:spPr bwMode="auto">
          <a:xfrm>
            <a:off x="757713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6" name="Line 17"/>
          <p:cNvSpPr>
            <a:spLocks noChangeShapeType="1"/>
          </p:cNvSpPr>
          <p:nvPr/>
        </p:nvSpPr>
        <p:spPr bwMode="auto">
          <a:xfrm>
            <a:off x="727710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7" name="Line 18"/>
          <p:cNvSpPr>
            <a:spLocks noChangeShapeType="1"/>
          </p:cNvSpPr>
          <p:nvPr/>
        </p:nvSpPr>
        <p:spPr bwMode="auto">
          <a:xfrm>
            <a:off x="6977063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" name="Line 19"/>
          <p:cNvSpPr>
            <a:spLocks noChangeShapeType="1"/>
          </p:cNvSpPr>
          <p:nvPr/>
        </p:nvSpPr>
        <p:spPr bwMode="auto">
          <a:xfrm>
            <a:off x="66770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9" name="Line 20"/>
          <p:cNvSpPr>
            <a:spLocks noChangeShapeType="1"/>
          </p:cNvSpPr>
          <p:nvPr/>
        </p:nvSpPr>
        <p:spPr bwMode="auto">
          <a:xfrm>
            <a:off x="63769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0" name="Line 21"/>
          <p:cNvSpPr>
            <a:spLocks noChangeShapeType="1"/>
          </p:cNvSpPr>
          <p:nvPr/>
        </p:nvSpPr>
        <p:spPr bwMode="auto">
          <a:xfrm>
            <a:off x="6076950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1" name="Line 22"/>
          <p:cNvSpPr>
            <a:spLocks noChangeShapeType="1"/>
          </p:cNvSpPr>
          <p:nvPr/>
        </p:nvSpPr>
        <p:spPr bwMode="auto">
          <a:xfrm>
            <a:off x="5775325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2" name="Line 23"/>
          <p:cNvSpPr>
            <a:spLocks noChangeShapeType="1"/>
          </p:cNvSpPr>
          <p:nvPr/>
        </p:nvSpPr>
        <p:spPr bwMode="auto">
          <a:xfrm>
            <a:off x="5475288" y="67167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3" name="Rectangle 24"/>
          <p:cNvSpPr>
            <a:spLocks noChangeArrowheads="1"/>
          </p:cNvSpPr>
          <p:nvPr/>
        </p:nvSpPr>
        <p:spPr bwMode="auto">
          <a:xfrm>
            <a:off x="5048250" y="60118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4" name="Rectangle 25"/>
          <p:cNvSpPr>
            <a:spLocks noChangeArrowheads="1"/>
          </p:cNvSpPr>
          <p:nvPr/>
        </p:nvSpPr>
        <p:spPr bwMode="auto">
          <a:xfrm>
            <a:off x="6584950" y="66865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>
            <a:off x="2570163" y="5419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6" name="Line 5"/>
          <p:cNvSpPr>
            <a:spLocks noChangeShapeType="1"/>
          </p:cNvSpPr>
          <p:nvPr/>
        </p:nvSpPr>
        <p:spPr bwMode="auto">
          <a:xfrm>
            <a:off x="2570163" y="5541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7" name="Line 6"/>
          <p:cNvSpPr>
            <a:spLocks noChangeShapeType="1"/>
          </p:cNvSpPr>
          <p:nvPr/>
        </p:nvSpPr>
        <p:spPr bwMode="auto">
          <a:xfrm>
            <a:off x="2570163" y="5662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8" name="Line 7"/>
          <p:cNvSpPr>
            <a:spLocks noChangeShapeType="1"/>
          </p:cNvSpPr>
          <p:nvPr/>
        </p:nvSpPr>
        <p:spPr bwMode="auto">
          <a:xfrm>
            <a:off x="2570163" y="5784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79" name="Line 8"/>
          <p:cNvSpPr>
            <a:spLocks noChangeShapeType="1"/>
          </p:cNvSpPr>
          <p:nvPr/>
        </p:nvSpPr>
        <p:spPr bwMode="auto">
          <a:xfrm>
            <a:off x="2570163" y="5905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0" name="Line 9"/>
          <p:cNvSpPr>
            <a:spLocks noChangeShapeType="1"/>
          </p:cNvSpPr>
          <p:nvPr/>
        </p:nvSpPr>
        <p:spPr bwMode="auto">
          <a:xfrm>
            <a:off x="2570163" y="6027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1" name="Line 10"/>
          <p:cNvSpPr>
            <a:spLocks noChangeShapeType="1"/>
          </p:cNvSpPr>
          <p:nvPr/>
        </p:nvSpPr>
        <p:spPr bwMode="auto">
          <a:xfrm>
            <a:off x="2570163" y="6148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2" name="Line 11"/>
          <p:cNvSpPr>
            <a:spLocks noChangeShapeType="1"/>
          </p:cNvSpPr>
          <p:nvPr/>
        </p:nvSpPr>
        <p:spPr bwMode="auto">
          <a:xfrm>
            <a:off x="2570163" y="6270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3" name="Line 12"/>
          <p:cNvSpPr>
            <a:spLocks noChangeShapeType="1"/>
          </p:cNvSpPr>
          <p:nvPr/>
        </p:nvSpPr>
        <p:spPr bwMode="auto">
          <a:xfrm>
            <a:off x="2570163" y="6391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4" name="Line 13"/>
          <p:cNvSpPr>
            <a:spLocks noChangeShapeType="1"/>
          </p:cNvSpPr>
          <p:nvPr/>
        </p:nvSpPr>
        <p:spPr bwMode="auto">
          <a:xfrm>
            <a:off x="2570163" y="6511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5" name="Line 14"/>
          <p:cNvSpPr>
            <a:spLocks noChangeShapeType="1"/>
          </p:cNvSpPr>
          <p:nvPr/>
        </p:nvSpPr>
        <p:spPr bwMode="auto">
          <a:xfrm>
            <a:off x="55880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6" name="Line 15"/>
          <p:cNvSpPr>
            <a:spLocks noChangeShapeType="1"/>
          </p:cNvSpPr>
          <p:nvPr/>
        </p:nvSpPr>
        <p:spPr bwMode="auto">
          <a:xfrm>
            <a:off x="52879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7" name="Line 16"/>
          <p:cNvSpPr>
            <a:spLocks noChangeShapeType="1"/>
          </p:cNvSpPr>
          <p:nvPr/>
        </p:nvSpPr>
        <p:spPr bwMode="auto">
          <a:xfrm>
            <a:off x="498633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8" name="Line 17"/>
          <p:cNvSpPr>
            <a:spLocks noChangeShapeType="1"/>
          </p:cNvSpPr>
          <p:nvPr/>
        </p:nvSpPr>
        <p:spPr bwMode="auto">
          <a:xfrm>
            <a:off x="468630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89" name="Line 18"/>
          <p:cNvSpPr>
            <a:spLocks noChangeShapeType="1"/>
          </p:cNvSpPr>
          <p:nvPr/>
        </p:nvSpPr>
        <p:spPr bwMode="auto">
          <a:xfrm>
            <a:off x="4386263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0" name="Line 19"/>
          <p:cNvSpPr>
            <a:spLocks noChangeShapeType="1"/>
          </p:cNvSpPr>
          <p:nvPr/>
        </p:nvSpPr>
        <p:spPr bwMode="auto">
          <a:xfrm>
            <a:off x="40862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1" name="Line 20"/>
          <p:cNvSpPr>
            <a:spLocks noChangeShapeType="1"/>
          </p:cNvSpPr>
          <p:nvPr/>
        </p:nvSpPr>
        <p:spPr bwMode="auto">
          <a:xfrm>
            <a:off x="37861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2" name="Line 21"/>
          <p:cNvSpPr>
            <a:spLocks noChangeShapeType="1"/>
          </p:cNvSpPr>
          <p:nvPr/>
        </p:nvSpPr>
        <p:spPr bwMode="auto">
          <a:xfrm>
            <a:off x="3486150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3" name="Line 22"/>
          <p:cNvSpPr>
            <a:spLocks noChangeShapeType="1"/>
          </p:cNvSpPr>
          <p:nvPr/>
        </p:nvSpPr>
        <p:spPr bwMode="auto">
          <a:xfrm>
            <a:off x="3184525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4" name="Line 23"/>
          <p:cNvSpPr>
            <a:spLocks noChangeShapeType="1"/>
          </p:cNvSpPr>
          <p:nvPr/>
        </p:nvSpPr>
        <p:spPr bwMode="auto">
          <a:xfrm>
            <a:off x="2884488" y="6640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5" name="Rectangle 24"/>
          <p:cNvSpPr>
            <a:spLocks noChangeArrowheads="1"/>
          </p:cNvSpPr>
          <p:nvPr/>
        </p:nvSpPr>
        <p:spPr bwMode="auto">
          <a:xfrm>
            <a:off x="2457450" y="5935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6" name="Rectangle 25"/>
          <p:cNvSpPr>
            <a:spLocks noChangeArrowheads="1"/>
          </p:cNvSpPr>
          <p:nvPr/>
        </p:nvSpPr>
        <p:spPr bwMode="auto">
          <a:xfrm>
            <a:off x="3994150" y="6610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7" name="Line 4"/>
          <p:cNvSpPr>
            <a:spLocks noChangeShapeType="1"/>
          </p:cNvSpPr>
          <p:nvPr/>
        </p:nvSpPr>
        <p:spPr bwMode="auto">
          <a:xfrm>
            <a:off x="1655763" y="84709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8" name="Line 5"/>
          <p:cNvSpPr>
            <a:spLocks noChangeShapeType="1"/>
          </p:cNvSpPr>
          <p:nvPr/>
        </p:nvSpPr>
        <p:spPr bwMode="auto">
          <a:xfrm>
            <a:off x="1655763" y="85931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99" name="Line 6"/>
          <p:cNvSpPr>
            <a:spLocks noChangeShapeType="1"/>
          </p:cNvSpPr>
          <p:nvPr/>
        </p:nvSpPr>
        <p:spPr bwMode="auto">
          <a:xfrm>
            <a:off x="1655763" y="87137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0" name="Line 7"/>
          <p:cNvSpPr>
            <a:spLocks noChangeShapeType="1"/>
          </p:cNvSpPr>
          <p:nvPr/>
        </p:nvSpPr>
        <p:spPr bwMode="auto">
          <a:xfrm>
            <a:off x="1655763" y="88360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1" name="Line 8"/>
          <p:cNvSpPr>
            <a:spLocks noChangeShapeType="1"/>
          </p:cNvSpPr>
          <p:nvPr/>
        </p:nvSpPr>
        <p:spPr bwMode="auto">
          <a:xfrm>
            <a:off x="1655763" y="89566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2" name="Line 9"/>
          <p:cNvSpPr>
            <a:spLocks noChangeShapeType="1"/>
          </p:cNvSpPr>
          <p:nvPr/>
        </p:nvSpPr>
        <p:spPr bwMode="auto">
          <a:xfrm>
            <a:off x="1655763" y="90789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3" name="Line 10"/>
          <p:cNvSpPr>
            <a:spLocks noChangeShapeType="1"/>
          </p:cNvSpPr>
          <p:nvPr/>
        </p:nvSpPr>
        <p:spPr bwMode="auto">
          <a:xfrm>
            <a:off x="1655763" y="91995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4" name="Line 11"/>
          <p:cNvSpPr>
            <a:spLocks noChangeShapeType="1"/>
          </p:cNvSpPr>
          <p:nvPr/>
        </p:nvSpPr>
        <p:spPr bwMode="auto">
          <a:xfrm>
            <a:off x="1655763" y="93218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5" name="Line 12"/>
          <p:cNvSpPr>
            <a:spLocks noChangeShapeType="1"/>
          </p:cNvSpPr>
          <p:nvPr/>
        </p:nvSpPr>
        <p:spPr bwMode="auto">
          <a:xfrm>
            <a:off x="1655763" y="94424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6" name="Line 13"/>
          <p:cNvSpPr>
            <a:spLocks noChangeShapeType="1"/>
          </p:cNvSpPr>
          <p:nvPr/>
        </p:nvSpPr>
        <p:spPr bwMode="auto">
          <a:xfrm>
            <a:off x="1655763" y="95631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7" name="Line 14"/>
          <p:cNvSpPr>
            <a:spLocks noChangeShapeType="1"/>
          </p:cNvSpPr>
          <p:nvPr/>
        </p:nvSpPr>
        <p:spPr bwMode="auto">
          <a:xfrm>
            <a:off x="46736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8" name="Line 15"/>
          <p:cNvSpPr>
            <a:spLocks noChangeShapeType="1"/>
          </p:cNvSpPr>
          <p:nvPr/>
        </p:nvSpPr>
        <p:spPr bwMode="auto">
          <a:xfrm>
            <a:off x="43735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09" name="Line 16"/>
          <p:cNvSpPr>
            <a:spLocks noChangeShapeType="1"/>
          </p:cNvSpPr>
          <p:nvPr/>
        </p:nvSpPr>
        <p:spPr bwMode="auto">
          <a:xfrm>
            <a:off x="407193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0" name="Line 17"/>
          <p:cNvSpPr>
            <a:spLocks noChangeShapeType="1"/>
          </p:cNvSpPr>
          <p:nvPr/>
        </p:nvSpPr>
        <p:spPr bwMode="auto">
          <a:xfrm>
            <a:off x="377190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1" name="Line 18"/>
          <p:cNvSpPr>
            <a:spLocks noChangeShapeType="1"/>
          </p:cNvSpPr>
          <p:nvPr/>
        </p:nvSpPr>
        <p:spPr bwMode="auto">
          <a:xfrm>
            <a:off x="3471863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2" name="Line 19"/>
          <p:cNvSpPr>
            <a:spLocks noChangeShapeType="1"/>
          </p:cNvSpPr>
          <p:nvPr/>
        </p:nvSpPr>
        <p:spPr bwMode="auto">
          <a:xfrm>
            <a:off x="31718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3" name="Line 20"/>
          <p:cNvSpPr>
            <a:spLocks noChangeShapeType="1"/>
          </p:cNvSpPr>
          <p:nvPr/>
        </p:nvSpPr>
        <p:spPr bwMode="auto">
          <a:xfrm>
            <a:off x="28717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4" name="Line 21"/>
          <p:cNvSpPr>
            <a:spLocks noChangeShapeType="1"/>
          </p:cNvSpPr>
          <p:nvPr/>
        </p:nvSpPr>
        <p:spPr bwMode="auto">
          <a:xfrm>
            <a:off x="2571750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5" name="Line 22"/>
          <p:cNvSpPr>
            <a:spLocks noChangeShapeType="1"/>
          </p:cNvSpPr>
          <p:nvPr/>
        </p:nvSpPr>
        <p:spPr bwMode="auto">
          <a:xfrm>
            <a:off x="2270125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6" name="Line 23"/>
          <p:cNvSpPr>
            <a:spLocks noChangeShapeType="1"/>
          </p:cNvSpPr>
          <p:nvPr/>
        </p:nvSpPr>
        <p:spPr bwMode="auto">
          <a:xfrm>
            <a:off x="1970088" y="9691688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7" name="Rectangle 24"/>
          <p:cNvSpPr>
            <a:spLocks noChangeArrowheads="1"/>
          </p:cNvSpPr>
          <p:nvPr/>
        </p:nvSpPr>
        <p:spPr bwMode="auto">
          <a:xfrm>
            <a:off x="1543050" y="8986838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8" name="Rectangle 25"/>
          <p:cNvSpPr>
            <a:spLocks noChangeArrowheads="1"/>
          </p:cNvSpPr>
          <p:nvPr/>
        </p:nvSpPr>
        <p:spPr bwMode="auto">
          <a:xfrm>
            <a:off x="3079750" y="9661525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19" name="Line 4"/>
          <p:cNvSpPr>
            <a:spLocks noChangeShapeType="1"/>
          </p:cNvSpPr>
          <p:nvPr/>
        </p:nvSpPr>
        <p:spPr bwMode="auto">
          <a:xfrm>
            <a:off x="5160963" y="84677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0" name="Line 5"/>
          <p:cNvSpPr>
            <a:spLocks noChangeShapeType="1"/>
          </p:cNvSpPr>
          <p:nvPr/>
        </p:nvSpPr>
        <p:spPr bwMode="auto">
          <a:xfrm>
            <a:off x="5160963" y="858996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1" name="Line 6"/>
          <p:cNvSpPr>
            <a:spLocks noChangeShapeType="1"/>
          </p:cNvSpPr>
          <p:nvPr/>
        </p:nvSpPr>
        <p:spPr bwMode="auto">
          <a:xfrm>
            <a:off x="5160963" y="8710613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" name="Line 7"/>
          <p:cNvSpPr>
            <a:spLocks noChangeShapeType="1"/>
          </p:cNvSpPr>
          <p:nvPr/>
        </p:nvSpPr>
        <p:spPr bwMode="auto">
          <a:xfrm>
            <a:off x="5160963" y="883285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" name="Line 8"/>
          <p:cNvSpPr>
            <a:spLocks noChangeShapeType="1"/>
          </p:cNvSpPr>
          <p:nvPr/>
        </p:nvSpPr>
        <p:spPr bwMode="auto">
          <a:xfrm>
            <a:off x="5160963" y="8953500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4" name="Line 9"/>
          <p:cNvSpPr>
            <a:spLocks noChangeShapeType="1"/>
          </p:cNvSpPr>
          <p:nvPr/>
        </p:nvSpPr>
        <p:spPr bwMode="auto">
          <a:xfrm>
            <a:off x="5160963" y="907573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5" name="Line 10"/>
          <p:cNvSpPr>
            <a:spLocks noChangeShapeType="1"/>
          </p:cNvSpPr>
          <p:nvPr/>
        </p:nvSpPr>
        <p:spPr bwMode="auto">
          <a:xfrm>
            <a:off x="5160963" y="9196388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6" name="Line 11"/>
          <p:cNvSpPr>
            <a:spLocks noChangeShapeType="1"/>
          </p:cNvSpPr>
          <p:nvPr/>
        </p:nvSpPr>
        <p:spPr bwMode="auto">
          <a:xfrm>
            <a:off x="5160963" y="93186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7" name="Line 12"/>
          <p:cNvSpPr>
            <a:spLocks noChangeShapeType="1"/>
          </p:cNvSpPr>
          <p:nvPr/>
        </p:nvSpPr>
        <p:spPr bwMode="auto">
          <a:xfrm>
            <a:off x="5160963" y="943927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8" name="Line 13"/>
          <p:cNvSpPr>
            <a:spLocks noChangeShapeType="1"/>
          </p:cNvSpPr>
          <p:nvPr/>
        </p:nvSpPr>
        <p:spPr bwMode="auto">
          <a:xfrm>
            <a:off x="5160963" y="9559925"/>
            <a:ext cx="1587" cy="0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9" name="Line 14"/>
          <p:cNvSpPr>
            <a:spLocks noChangeShapeType="1"/>
          </p:cNvSpPr>
          <p:nvPr/>
        </p:nvSpPr>
        <p:spPr bwMode="auto">
          <a:xfrm>
            <a:off x="81788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0" name="Line 15"/>
          <p:cNvSpPr>
            <a:spLocks noChangeShapeType="1"/>
          </p:cNvSpPr>
          <p:nvPr/>
        </p:nvSpPr>
        <p:spPr bwMode="auto">
          <a:xfrm>
            <a:off x="78787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1" name="Line 16"/>
          <p:cNvSpPr>
            <a:spLocks noChangeShapeType="1"/>
          </p:cNvSpPr>
          <p:nvPr/>
        </p:nvSpPr>
        <p:spPr bwMode="auto">
          <a:xfrm>
            <a:off x="757713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2" name="Line 17"/>
          <p:cNvSpPr>
            <a:spLocks noChangeShapeType="1"/>
          </p:cNvSpPr>
          <p:nvPr/>
        </p:nvSpPr>
        <p:spPr bwMode="auto">
          <a:xfrm>
            <a:off x="727710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3" name="Line 18"/>
          <p:cNvSpPr>
            <a:spLocks noChangeShapeType="1"/>
          </p:cNvSpPr>
          <p:nvPr/>
        </p:nvSpPr>
        <p:spPr bwMode="auto">
          <a:xfrm>
            <a:off x="6977063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66770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5" name="Line 20"/>
          <p:cNvSpPr>
            <a:spLocks noChangeShapeType="1"/>
          </p:cNvSpPr>
          <p:nvPr/>
        </p:nvSpPr>
        <p:spPr bwMode="auto">
          <a:xfrm>
            <a:off x="63769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6" name="Line 21"/>
          <p:cNvSpPr>
            <a:spLocks noChangeShapeType="1"/>
          </p:cNvSpPr>
          <p:nvPr/>
        </p:nvSpPr>
        <p:spPr bwMode="auto">
          <a:xfrm>
            <a:off x="6076950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7" name="Line 22"/>
          <p:cNvSpPr>
            <a:spLocks noChangeShapeType="1"/>
          </p:cNvSpPr>
          <p:nvPr/>
        </p:nvSpPr>
        <p:spPr bwMode="auto">
          <a:xfrm>
            <a:off x="5775325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8" name="Line 23"/>
          <p:cNvSpPr>
            <a:spLocks noChangeShapeType="1"/>
          </p:cNvSpPr>
          <p:nvPr/>
        </p:nvSpPr>
        <p:spPr bwMode="auto">
          <a:xfrm>
            <a:off x="5475288" y="9688513"/>
            <a:ext cx="0" cy="1587"/>
          </a:xfrm>
          <a:prstGeom prst="line">
            <a:avLst/>
          </a:prstGeom>
          <a:noFill/>
          <a:ln w="12700">
            <a:solidFill>
              <a:srgbClr val="CDCDCD"/>
            </a:solidFill>
            <a:round/>
            <a:headEnd/>
            <a:tailEnd/>
          </a:ln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39" name="Rectangle 24"/>
          <p:cNvSpPr>
            <a:spLocks noChangeArrowheads="1"/>
          </p:cNvSpPr>
          <p:nvPr/>
        </p:nvSpPr>
        <p:spPr bwMode="auto">
          <a:xfrm>
            <a:off x="5048250" y="8983663"/>
            <a:ext cx="92075" cy="184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40" name="Rectangle 25"/>
          <p:cNvSpPr>
            <a:spLocks noChangeArrowheads="1"/>
          </p:cNvSpPr>
          <p:nvPr/>
        </p:nvSpPr>
        <p:spPr bwMode="auto">
          <a:xfrm>
            <a:off x="6584950" y="9658350"/>
            <a:ext cx="184150" cy="920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2400" b="1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Rectangle 140"/>
              <p:cNvSpPr/>
              <p:nvPr/>
            </p:nvSpPr>
            <p:spPr>
              <a:xfrm>
                <a:off x="609600" y="5029200"/>
                <a:ext cx="6506653" cy="9857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2800" b="0" dirty="0">
                    <a:latin typeface="Arial" panose="020B0604020202020204" pitchFamily="34" charset="0"/>
                    <a:cs typeface="Arial" panose="020B0604020202020204" pitchFamily="34" charset="0"/>
                  </a:rPr>
                  <a:t>95% CI: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−1.96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acc>
                    <m:r>
                      <a:rPr lang="en-US" sz="2800" i="1">
                        <a:solidFill>
                          <a:srgbClr val="FF0000"/>
                        </a:solidFill>
                        <a:latin typeface="Cambria Math"/>
                      </a:rPr>
                      <m:t>+1.96</m:t>
                    </m:r>
                    <m:f>
                      <m:f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l-GR" sz="28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σ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rad>
                      </m:den>
                    </m:f>
                  </m:oMath>
                </a14:m>
                <a:endParaRPr lang="en-US" sz="2800" dirty="0">
                  <a:solidFill>
                    <a:srgbClr val="FF0000"/>
                  </a:solidFill>
                </a:endParaRPr>
              </a:p>
              <a:p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41" name="Rectangle 1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5029200"/>
                <a:ext cx="6506653" cy="985783"/>
              </a:xfrm>
              <a:prstGeom prst="rect">
                <a:avLst/>
              </a:prstGeom>
              <a:blipFill>
                <a:blip r:embed="rId2"/>
                <a:stretch>
                  <a:fillRect l="-1874" t="-1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Box 141"/>
              <p:cNvSpPr txBox="1"/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latin typeface="Cambria Math"/>
                        </a:rPr>
                        <m:t>~</m:t>
                      </m:r>
                      <m:r>
                        <a:rPr lang="en-US" sz="2800" b="0" i="1" smtClean="0">
                          <a:latin typeface="Cambria Math"/>
                        </a:rPr>
                        <m:t>𝑁</m:t>
                      </m:r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/>
                        </a:rPr>
                        <m:t>μ</m:t>
                      </m:r>
                      <m:r>
                        <a:rPr lang="en-US" sz="2800" b="0" i="1" smtClean="0">
                          <a:latin typeface="Cambria Math"/>
                        </a:rPr>
                        <m:t>,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sz="2800" b="0" i="1" smtClean="0">
                              <a:latin typeface="Cambria Math"/>
                            </a:rPr>
                            <m:t>σ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rad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2" name="TextBox 1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04800"/>
                <a:ext cx="2072298" cy="90819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3" name="TextBox 142"/>
          <p:cNvSpPr txBox="1"/>
          <p:nvPr/>
        </p:nvSpPr>
        <p:spPr>
          <a:xfrm>
            <a:off x="21336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p:sp>
        <p:nvSpPr>
          <p:cNvPr id="144" name="TextBox 143"/>
          <p:cNvSpPr txBox="1"/>
          <p:nvPr/>
        </p:nvSpPr>
        <p:spPr>
          <a:xfrm>
            <a:off x="5105400" y="1764268"/>
            <a:ext cx="82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0.025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Rectangle 31"/>
              <p:cNvSpPr>
                <a:spLocks noChangeArrowheads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𝟏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45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37037" y="2535180"/>
                <a:ext cx="868363" cy="360420"/>
              </a:xfrm>
              <a:prstGeom prst="rect">
                <a:avLst/>
              </a:prstGeom>
              <a:blipFill>
                <a:blip r:embed="rId4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6" name="Straight Connector 145"/>
          <p:cNvCxnSpPr/>
          <p:nvPr/>
        </p:nvCxnSpPr>
        <p:spPr>
          <a:xfrm flipH="1">
            <a:off x="4038600" y="250825"/>
            <a:ext cx="11114" cy="4702175"/>
          </a:xfrm>
          <a:prstGeom prst="line">
            <a:avLst/>
          </a:prstGeom>
          <a:ln>
            <a:solidFill>
              <a:srgbClr val="00206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3670300" y="926068"/>
            <a:ext cx="8255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0.95</a:t>
            </a:r>
          </a:p>
        </p:txBody>
      </p:sp>
      <p:sp>
        <p:nvSpPr>
          <p:cNvPr id="148" name="Line 35"/>
          <p:cNvSpPr>
            <a:spLocks noChangeShapeType="1"/>
          </p:cNvSpPr>
          <p:nvPr/>
        </p:nvSpPr>
        <p:spPr bwMode="auto">
          <a:xfrm>
            <a:off x="51816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49" name="Line 35"/>
          <p:cNvSpPr>
            <a:spLocks noChangeShapeType="1"/>
          </p:cNvSpPr>
          <p:nvPr/>
        </p:nvSpPr>
        <p:spPr bwMode="auto">
          <a:xfrm>
            <a:off x="2819400" y="1600200"/>
            <a:ext cx="0" cy="467379"/>
          </a:xfrm>
          <a:prstGeom prst="line">
            <a:avLst/>
          </a:prstGeom>
          <a:noFill/>
          <a:ln w="12700">
            <a:solidFill>
              <a:srgbClr val="1C1C1C"/>
            </a:solidFill>
            <a:round/>
            <a:headEnd/>
            <a:tailEnd/>
          </a:ln>
        </p:spPr>
        <p:txBody>
          <a:bodyPr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150" name="Line 22"/>
          <p:cNvSpPr>
            <a:spLocks noChangeShapeType="1"/>
          </p:cNvSpPr>
          <p:nvPr/>
        </p:nvSpPr>
        <p:spPr bwMode="auto">
          <a:xfrm>
            <a:off x="3505200" y="3276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25"/>
          <p:cNvSpPr>
            <a:spLocks noChangeShapeType="1"/>
          </p:cNvSpPr>
          <p:nvPr/>
        </p:nvSpPr>
        <p:spPr bwMode="auto">
          <a:xfrm>
            <a:off x="2286000" y="4191000"/>
            <a:ext cx="1600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26"/>
          <p:cNvSpPr>
            <a:spLocks noChangeShapeType="1"/>
          </p:cNvSpPr>
          <p:nvPr/>
        </p:nvSpPr>
        <p:spPr bwMode="auto">
          <a:xfrm>
            <a:off x="3352800" y="4648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27"/>
          <p:cNvSpPr>
            <a:spLocks noChangeShapeType="1"/>
          </p:cNvSpPr>
          <p:nvPr/>
        </p:nvSpPr>
        <p:spPr bwMode="auto">
          <a:xfrm>
            <a:off x="3352800" y="35814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>
            <a:off x="2667000" y="38862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29"/>
          <p:cNvSpPr>
            <a:spLocks noChangeShapeType="1"/>
          </p:cNvSpPr>
          <p:nvPr/>
        </p:nvSpPr>
        <p:spPr bwMode="auto">
          <a:xfrm>
            <a:off x="3810000" y="44196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35"/>
          <p:cNvSpPr>
            <a:spLocks noChangeShapeType="1"/>
          </p:cNvSpPr>
          <p:nvPr/>
        </p:nvSpPr>
        <p:spPr bwMode="auto">
          <a:xfrm>
            <a:off x="3962400" y="2971800"/>
            <a:ext cx="16002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Oval 38"/>
          <p:cNvSpPr>
            <a:spLocks noChangeArrowheads="1"/>
          </p:cNvSpPr>
          <p:nvPr/>
        </p:nvSpPr>
        <p:spPr bwMode="auto">
          <a:xfrm>
            <a:off x="4724400" y="28956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8" name="Oval 41"/>
          <p:cNvSpPr>
            <a:spLocks noChangeArrowheads="1"/>
          </p:cNvSpPr>
          <p:nvPr/>
        </p:nvSpPr>
        <p:spPr bwMode="auto">
          <a:xfrm>
            <a:off x="4191000" y="3200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59" name="Oval 42"/>
          <p:cNvSpPr>
            <a:spLocks noChangeArrowheads="1"/>
          </p:cNvSpPr>
          <p:nvPr/>
        </p:nvSpPr>
        <p:spPr bwMode="auto">
          <a:xfrm>
            <a:off x="4038600" y="35052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0" name="Oval 43"/>
          <p:cNvSpPr>
            <a:spLocks noChangeArrowheads="1"/>
          </p:cNvSpPr>
          <p:nvPr/>
        </p:nvSpPr>
        <p:spPr bwMode="auto">
          <a:xfrm>
            <a:off x="3352800" y="3810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1" name="Oval 44"/>
          <p:cNvSpPr>
            <a:spLocks noChangeArrowheads="1"/>
          </p:cNvSpPr>
          <p:nvPr/>
        </p:nvSpPr>
        <p:spPr bwMode="auto">
          <a:xfrm>
            <a:off x="4572000" y="43434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2" name="Oval 45"/>
          <p:cNvSpPr>
            <a:spLocks noChangeArrowheads="1"/>
          </p:cNvSpPr>
          <p:nvPr/>
        </p:nvSpPr>
        <p:spPr bwMode="auto">
          <a:xfrm>
            <a:off x="3048000" y="41148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63" name="Oval 46"/>
          <p:cNvSpPr>
            <a:spLocks noChangeArrowheads="1"/>
          </p:cNvSpPr>
          <p:nvPr/>
        </p:nvSpPr>
        <p:spPr bwMode="auto">
          <a:xfrm>
            <a:off x="4114800" y="4572000"/>
            <a:ext cx="106680" cy="106680"/>
          </a:xfrm>
          <a:prstGeom prst="ellipse">
            <a:avLst/>
          </a:prstGeom>
          <a:solidFill>
            <a:schemeClr val="accent2"/>
          </a:solidFill>
          <a:ln w="381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31"/>
              <p:cNvSpPr>
                <a:spLocks noChangeArrowheads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square" lIns="90487" tIns="44450" rIns="90487" bIns="44450">
                <a:spAutoFit/>
              </a:bodyPr>
              <a:lstStyle/>
              <a:p>
                <a:pPr eaLnBrk="0" fontAlgn="base" hangingPunct="0">
                  <a:spcBef>
                    <a:spcPct val="5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cs typeface="Arial" charset="0"/>
                                </a:rPr>
                              </m:ctrlPr>
                            </m:sSubPr>
                            <m:e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b="1" i="1" dirty="0" smtClean="0">
                                  <a:solidFill>
                                    <a:schemeClr val="tx1"/>
                                  </a:solidFill>
                                  <a:latin typeface="Cambria Math"/>
                                  <a:cs typeface="Arial" charset="0"/>
                                </a:rPr>
                                <m:t>𝟐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en-US" b="1" baseline="-25000" dirty="0">
                  <a:solidFill>
                    <a:schemeClr val="tx1"/>
                  </a:solidFill>
                  <a:latin typeface="Arial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64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2992380"/>
                <a:ext cx="868363" cy="360420"/>
              </a:xfrm>
              <a:prstGeom prst="rect">
                <a:avLst/>
              </a:prstGeom>
              <a:blipFill>
                <a:blip r:embed="rId5"/>
                <a:stretch>
                  <a:fillRect b="-3390"/>
                </a:stretch>
              </a:blipFill>
              <a:ln w="12700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15820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3038</TotalTime>
  <Words>877</Words>
  <Application>Microsoft Office PowerPoint</Application>
  <PresentationFormat>On-screen Show (4:3)</PresentationFormat>
  <Paragraphs>166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Cambria Math</vt:lpstr>
      <vt:lpstr>Calibri</vt:lpstr>
      <vt:lpstr>Office Theme</vt:lpstr>
      <vt:lpstr>Section 10.2</vt:lpstr>
      <vt:lpstr>Interval Estimator and Confidence Interval</vt:lpstr>
      <vt:lpstr>Interval Estimator and Confidence Interval (cont.)</vt:lpstr>
      <vt:lpstr>Interval Estimator and Confidence Interval (cont.)</vt:lpstr>
      <vt:lpstr>Interval Estimator and Confidence Interval (cont.)</vt:lpstr>
      <vt:lpstr>Interval Estimator and Confidence Interval (cont.)</vt:lpstr>
      <vt:lpstr>PowerPoint Presentation</vt:lpstr>
      <vt:lpstr>Interval Estimator and Confidence Interval (cont.)</vt:lpstr>
      <vt:lpstr>PowerPoint Presentation</vt:lpstr>
      <vt:lpstr>PowerPoint Presentation</vt:lpstr>
      <vt:lpstr>PowerPoint Presentation</vt:lpstr>
      <vt:lpstr>PowerPoint Presentation</vt:lpstr>
      <vt:lpstr>100(1 − α)% Confidence Interval for the Population Mean, σ Known </vt:lpstr>
      <vt:lpstr>Example 10.2.1</vt:lpstr>
      <vt:lpstr>Maximum Error and Margin of Error, E</vt:lpstr>
      <vt:lpstr>Interval Estimation of the Population Mean for a Normal Population with σ Unknown</vt:lpstr>
      <vt:lpstr>Student’s t-Distribution</vt:lpstr>
      <vt:lpstr>PowerPoint Presentation</vt:lpstr>
      <vt:lpstr>100(1 − α)% Confidence Interval for the Population Mean, σ Unknown</vt:lpstr>
      <vt:lpstr>Example 10.2.3</vt:lpstr>
      <vt:lpstr>Example 10.2.4</vt:lpstr>
      <vt:lpstr>Example 10.2.4 (cont.)</vt:lpstr>
      <vt:lpstr>Interval Estimation of the Population Mean: A Summary</vt:lpstr>
      <vt:lpstr>Sample Size Determination for Estimating a Population Mean for σ Known </vt:lpstr>
      <vt:lpstr>Sample Size Determination for Estimating a Population Mean for σ Known (cont.)</vt:lpstr>
      <vt:lpstr>Example 10.2.6</vt:lpstr>
      <vt:lpstr>Sample Size Determination for Estimating a Population Mean for σ Unknown</vt:lpstr>
      <vt:lpstr>Example 10.2.7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Discovering Statistics and Data 3e</dc:title>
  <dc:creator>Hawkes Learning</dc:creator>
  <cp:lastModifiedBy>Jayjit</cp:lastModifiedBy>
  <cp:revision>347</cp:revision>
  <dcterms:created xsi:type="dcterms:W3CDTF">2013-04-26T14:43:13Z</dcterms:created>
  <dcterms:modified xsi:type="dcterms:W3CDTF">2024-02-21T14:57:44Z</dcterms:modified>
</cp:coreProperties>
</file>