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63" r:id="rId10"/>
    <p:sldId id="264" r:id="rId11"/>
    <p:sldId id="277" r:id="rId12"/>
    <p:sldId id="265" r:id="rId13"/>
    <p:sldId id="266" r:id="rId14"/>
    <p:sldId id="267" r:id="rId15"/>
    <p:sldId id="268" r:id="rId16"/>
    <p:sldId id="269" r:id="rId17"/>
    <p:sldId id="270" r:id="rId18"/>
    <p:sldId id="274" r:id="rId19"/>
    <p:sldId id="272" r:id="rId20"/>
    <p:sldId id="27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F3BC-DAF9-45C9-B0F8-330D480C473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F4EF-F530-4825-B1B0-B96B6371E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90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F3BC-DAF9-45C9-B0F8-330D480C473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F4EF-F530-4825-B1B0-B96B6371E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29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F3BC-DAF9-45C9-B0F8-330D480C473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F4EF-F530-4825-B1B0-B96B6371E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32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F3BC-DAF9-45C9-B0F8-330D480C473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F4EF-F530-4825-B1B0-B96B6371E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12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F3BC-DAF9-45C9-B0F8-330D480C473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F4EF-F530-4825-B1B0-B96B6371E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6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F3BC-DAF9-45C9-B0F8-330D480C473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F4EF-F530-4825-B1B0-B96B6371E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85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F3BC-DAF9-45C9-B0F8-330D480C473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F4EF-F530-4825-B1B0-B96B6371E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31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F3BC-DAF9-45C9-B0F8-330D480C473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F4EF-F530-4825-B1B0-B96B6371E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58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F3BC-DAF9-45C9-B0F8-330D480C473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F4EF-F530-4825-B1B0-B96B6371E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45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F3BC-DAF9-45C9-B0F8-330D480C473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F4EF-F530-4825-B1B0-B96B6371E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70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F3BC-DAF9-45C9-B0F8-330D480C473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F4EF-F530-4825-B1B0-B96B6371E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92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F3BC-DAF9-45C9-B0F8-330D480C473C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1F4EF-F530-4825-B1B0-B96B6371E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few Ecuadorian Birds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Wayne Van Devender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172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E:\Ecuador trip 2015\Wayne 13 19-20 VI 2015\Ecuador Yanacocha Preserve 20 VI 2015\sword-billed hummingbird\bird Ecuador Yanacocha Preserve 20 VI 2015 (8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68" r="42421"/>
          <a:stretch/>
        </p:blipFill>
        <p:spPr bwMode="auto">
          <a:xfrm>
            <a:off x="5624763" y="-1"/>
            <a:ext cx="35192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Ecuador trip 2015\Wayne 13 19-20 VI 2015\Ecuador Yanacocha Preserve 20 VI 2015\sword-billed hummingbird\bird Ecuador Yanacocha Preserve 20 VI 2015 (4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" t="2328" r="45367"/>
          <a:stretch/>
        </p:blipFill>
        <p:spPr bwMode="auto">
          <a:xfrm>
            <a:off x="0" y="-2"/>
            <a:ext cx="563118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6336268"/>
            <a:ext cx="2683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Sword-billed hummingbird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95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6336268"/>
            <a:ext cx="2683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Sword-billed hummingbird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9218" name="Picture 2" descr="E:\Ecuador trip 2015\Wayne 13 19-20 VI 2015\Ecuador Yanacocha Preserve 20 VI 2015\sword-billed hummingbird\bird Ecuador Yanacocha Preserve 20 VI 2015 (1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7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888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Ecuador trip 2015\Wayne 13 19-20 VI 2015\Ecuador Yanacocha Preserve 20 VI 2015\golden-breasted puffleg\bird Ecuador Yanacocha Preserve 20 VI 2015 (9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6" r="11388" b="-679"/>
          <a:stretch/>
        </p:blipFill>
        <p:spPr bwMode="auto">
          <a:xfrm>
            <a:off x="-311727" y="0"/>
            <a:ext cx="9455727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53200" y="6477000"/>
            <a:ext cx="247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Golden-breasted </a:t>
            </a:r>
            <a:r>
              <a:rPr lang="en-US" dirty="0" err="1" smtClean="0">
                <a:solidFill>
                  <a:srgbClr val="FFC000"/>
                </a:solidFill>
              </a:rPr>
              <a:t>puffleg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95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Ecuador trip 2015\Wayne 13 19-20 VI 2015\Ecuador Yanacocha Preserve 20 VI 2015\golden-breasted puffleg\bird Ecuador Yanacocha Preserve 20 VI 2015 (89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t="19171" r="40579" b="146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53200" y="6477000"/>
            <a:ext cx="247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Golden-breasted </a:t>
            </a:r>
            <a:r>
              <a:rPr lang="en-US" dirty="0" err="1" smtClean="0">
                <a:solidFill>
                  <a:srgbClr val="FFC000"/>
                </a:solidFill>
              </a:rPr>
              <a:t>puffleg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95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E:\Ecuador trip 2015\Wayne 13 19-20 VI 2015\Ecuador Yanacocha Preserve 20 VI 2015\black-breasted puffleg\bird Ecuador Yanacocha Preserve 20 VI 2015 (59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r="40019"/>
          <a:stretch/>
        </p:blipFill>
        <p:spPr bwMode="auto">
          <a:xfrm>
            <a:off x="-1" y="-1525"/>
            <a:ext cx="4406075" cy="685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Ecuador trip 2015\Wayne 13 19-20 VI 2015\Ecuador Yanacocha Preserve 20 VI 2015\black-breasted puffleg\bird Ecuador Yanacocha Preserve 20 VI 2015 (6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6" t="23592" r="58526" b="16882"/>
          <a:stretch/>
        </p:blipFill>
        <p:spPr bwMode="auto">
          <a:xfrm>
            <a:off x="4406075" y="-1524"/>
            <a:ext cx="4730706" cy="685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53200" y="6477000"/>
            <a:ext cx="2282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Black-breasted </a:t>
            </a:r>
            <a:r>
              <a:rPr lang="en-US" dirty="0" err="1" smtClean="0">
                <a:solidFill>
                  <a:srgbClr val="FFC000"/>
                </a:solidFill>
              </a:rPr>
              <a:t>puffleg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95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Ecuador trip 2015\Wayne 13 19-20 VI 2015\Humingbird Trail\Ecuador Yanacochi Reserve 20 VI 2015 (2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395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Seagate Backup\Wayne internal\My Pictures\2015\Ecuador trip 2015\Wayne last\IMG_92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t="-266" r="-47" b="266"/>
          <a:stretch/>
        </p:blipFill>
        <p:spPr bwMode="auto">
          <a:xfrm>
            <a:off x="0" y="-76200"/>
            <a:ext cx="9507794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17817" y="6511724"/>
            <a:ext cx="137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Andean coot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95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Seagate Backup\Wayne internal\My Pictures\2015\Ecuador trip 2015\Wayne last\IMG_92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1" t="29276" r="34794" b="1893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53200" y="6477000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Ruddy duck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95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Seagate Backup\Wayne internal\My Pictures\2015\Ecuador trip 2015\Wayne last\IMG_92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/>
          <a:stretch/>
        </p:blipFill>
        <p:spPr bwMode="auto">
          <a:xfrm>
            <a:off x="76200" y="0"/>
            <a:ext cx="899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53200" y="6477000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Common moorhen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95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G:\Seagate Backup\Wayne internal\My Pictures\2015\Ecuador trip 2015\Wayne last\P6210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395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Ecuador trip 2015\Wayne 1\American kestral Panecillo Park Quito Ecuador 8 VI 2015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5" t="25041" r="35263" b="23590"/>
          <a:stretch/>
        </p:blipFill>
        <p:spPr bwMode="auto">
          <a:xfrm>
            <a:off x="914400" y="0"/>
            <a:ext cx="72327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23707" y="6477000"/>
            <a:ext cx="1753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American kestrel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54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Seagate Backup\Wayne internal\My Pictures\2015\Ecuador trip 2015\Wayne last\peafowl Ecuador La Mirage 20 VI 2015 (2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82"/>
          <a:stretch/>
        </p:blipFill>
        <p:spPr bwMode="auto">
          <a:xfrm>
            <a:off x="0" y="0"/>
            <a:ext cx="9144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395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Ecuador trip 2015\Wayne 1\eared dove  Panecillo Park Quito Ecuador 8 VI 2015 (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1" t="21052" r="18421" b="9193"/>
          <a:stretch/>
        </p:blipFill>
        <p:spPr bwMode="auto">
          <a:xfrm>
            <a:off x="0" y="0"/>
            <a:ext cx="91616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46286" y="6477000"/>
            <a:ext cx="123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Eared dove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95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Ecuador trip 2015\Wayne 1\hummingbird Equator park Middle Earth Quito Ecuador 8 VI 2015 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0" t="10246"/>
          <a:stretch/>
        </p:blipFill>
        <p:spPr bwMode="auto">
          <a:xfrm>
            <a:off x="0" y="-282"/>
            <a:ext cx="9143999" cy="685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395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Ecuador trip 2015\Wayne 1\rufous naped sparrow  Panecillo Park Quito Ecuador 8 VI 2015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6" t="17403" r="26099" b="33193"/>
          <a:stretch/>
        </p:blipFill>
        <p:spPr bwMode="auto">
          <a:xfrm>
            <a:off x="0" y="-962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23707" y="6477000"/>
            <a:ext cx="231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Rufous-</a:t>
            </a:r>
            <a:r>
              <a:rPr lang="en-US" dirty="0" err="1" smtClean="0">
                <a:solidFill>
                  <a:srgbClr val="FFC000"/>
                </a:solidFill>
              </a:rPr>
              <a:t>naped</a:t>
            </a:r>
            <a:r>
              <a:rPr lang="en-US" dirty="0" smtClean="0">
                <a:solidFill>
                  <a:srgbClr val="FFC000"/>
                </a:solidFill>
              </a:rPr>
              <a:t> sparrow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95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Ecuador trip 2015\Wayne 13 19-20 VI 2015\Ecuador Yanacocha Preserve 20 VI 2015\buff-winged starfrontlet\bird Ecuador Yanacocha Preserve 20 VI 2015 (1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r="46421"/>
          <a:stretch/>
        </p:blipFill>
        <p:spPr bwMode="auto">
          <a:xfrm>
            <a:off x="0" y="0"/>
            <a:ext cx="47536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Ecuador trip 2015\Wayne 13 19-20 VI 2015\Ecuador Yanacocha Preserve 20 VI 2015\buff-winged starfrontlet\bird Ecuador Yanacocha Preserve 20 VI 2015 (11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77" r="53789"/>
          <a:stretch/>
        </p:blipFill>
        <p:spPr bwMode="auto">
          <a:xfrm>
            <a:off x="4363426" y="-609600"/>
            <a:ext cx="4780574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7186" y="6477000"/>
            <a:ext cx="2492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Buff-winged star frontlet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9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E:\Ecuador trip 2015\Wayne 13 19-20 VI 2015\Ecuador Yanacocha Preserve 20 VI 2015\great saphirewing\bird Ecuador Yanacocha Preserve 20 VI 2015 (7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r="32589" b="23671"/>
          <a:stretch/>
        </p:blipFill>
        <p:spPr bwMode="auto">
          <a:xfrm>
            <a:off x="0" y="0"/>
            <a:ext cx="9144000" cy="690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23707" y="6477000"/>
            <a:ext cx="189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Great </a:t>
            </a:r>
            <a:r>
              <a:rPr lang="en-US" dirty="0" err="1" smtClean="0">
                <a:solidFill>
                  <a:srgbClr val="FFC000"/>
                </a:solidFill>
              </a:rPr>
              <a:t>saphirewing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95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Ecuador trip 2015\Wayne 13 19-20 VI 2015\Ecuador Yanacocha Preserve 20 VI 2015\great saphirewing\bird Ecuador Yanacocha Preserve 20 VI 2015 (9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0" t="24224" r="28906" b="5671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23707" y="6477000"/>
            <a:ext cx="189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Great </a:t>
            </a:r>
            <a:r>
              <a:rPr lang="en-US" dirty="0" err="1" smtClean="0">
                <a:solidFill>
                  <a:srgbClr val="FFC000"/>
                </a:solidFill>
              </a:rPr>
              <a:t>saphirewing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47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Ecuador trip 2015\Wayne 13 19-20 VI 2015\Ecuador Yanacocha Preserve 20 VI 2015\Tyrian metaltail\bird Ecuador Yanacocha Preserve 20 VI 2015 (10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" t="10013" r="19484"/>
          <a:stretch/>
        </p:blipFill>
        <p:spPr bwMode="auto">
          <a:xfrm>
            <a:off x="-77002" y="-1"/>
            <a:ext cx="9221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32096" y="6477000"/>
            <a:ext cx="163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Tyrian </a:t>
            </a:r>
            <a:r>
              <a:rPr lang="en-US" dirty="0" err="1" smtClean="0">
                <a:solidFill>
                  <a:srgbClr val="FFC000"/>
                </a:solidFill>
              </a:rPr>
              <a:t>metaltail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95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38</Words>
  <Application>Microsoft Office PowerPoint</Application>
  <PresentationFormat>On-screen Show (4:3)</PresentationFormat>
  <Paragraphs>17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A few Ecuadorian Birds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few Ecuadorian Birds</dc:title>
  <dc:creator>Robert</dc:creator>
  <cp:lastModifiedBy>Robert</cp:lastModifiedBy>
  <cp:revision>8</cp:revision>
  <dcterms:created xsi:type="dcterms:W3CDTF">2015-10-20T15:09:41Z</dcterms:created>
  <dcterms:modified xsi:type="dcterms:W3CDTF">2015-10-20T16:33:13Z</dcterms:modified>
</cp:coreProperties>
</file>